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8"/>
    <p:restoredTop sz="94352"/>
  </p:normalViewPr>
  <p:slideViewPr>
    <p:cSldViewPr snapToGrid="0" snapToObjects="1">
      <p:cViewPr>
        <p:scale>
          <a:sx n="82" d="100"/>
          <a:sy n="82" d="100"/>
        </p:scale>
        <p:origin x="8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DF3F-DE2E-A24E-BCF1-72451E3BAD8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EF764-184D-5744-B977-822F194E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9402" y="394803"/>
            <a:ext cx="10355283" cy="5985164"/>
            <a:chOff x="855023" y="475013"/>
            <a:chExt cx="10355283" cy="5985164"/>
          </a:xfrm>
        </p:grpSpPr>
        <p:sp>
          <p:nvSpPr>
            <p:cNvPr id="4" name="Rectangle 3"/>
            <p:cNvSpPr/>
            <p:nvPr/>
          </p:nvSpPr>
          <p:spPr>
            <a:xfrm>
              <a:off x="855023" y="475013"/>
              <a:ext cx="10355283" cy="5985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75690" y="1357306"/>
              <a:ext cx="7583945" cy="4141275"/>
            </a:xfrm>
            <a:custGeom>
              <a:avLst/>
              <a:gdLst>
                <a:gd name="connsiteX0" fmla="*/ 2161309 w 5735781"/>
                <a:gd name="connsiteY0" fmla="*/ 0 h 4061361"/>
                <a:gd name="connsiteX1" fmla="*/ 0 w 5735781"/>
                <a:gd name="connsiteY1" fmla="*/ 1009403 h 4061361"/>
                <a:gd name="connsiteX2" fmla="*/ 676893 w 5735781"/>
                <a:gd name="connsiteY2" fmla="*/ 3146961 h 4061361"/>
                <a:gd name="connsiteX3" fmla="*/ 3325090 w 5735781"/>
                <a:gd name="connsiteY3" fmla="*/ 4061361 h 4061361"/>
                <a:gd name="connsiteX4" fmla="*/ 5735781 w 5735781"/>
                <a:gd name="connsiteY4" fmla="*/ 3574473 h 4061361"/>
                <a:gd name="connsiteX5" fmla="*/ 2244436 w 5735781"/>
                <a:gd name="connsiteY5" fmla="*/ 2232561 h 4061361"/>
                <a:gd name="connsiteX6" fmla="*/ 2161309 w 5735781"/>
                <a:gd name="connsiteY6" fmla="*/ 0 h 4061361"/>
                <a:gd name="connsiteX0" fmla="*/ 2161309 w 5735781"/>
                <a:gd name="connsiteY0" fmla="*/ 0 h 4061361"/>
                <a:gd name="connsiteX1" fmla="*/ 0 w 5735781"/>
                <a:gd name="connsiteY1" fmla="*/ 1009403 h 4061361"/>
                <a:gd name="connsiteX2" fmla="*/ 676893 w 5735781"/>
                <a:gd name="connsiteY2" fmla="*/ 3146961 h 4061361"/>
                <a:gd name="connsiteX3" fmla="*/ 3325090 w 5735781"/>
                <a:gd name="connsiteY3" fmla="*/ 4061361 h 4061361"/>
                <a:gd name="connsiteX4" fmla="*/ 5735781 w 5735781"/>
                <a:gd name="connsiteY4" fmla="*/ 3574473 h 4061361"/>
                <a:gd name="connsiteX5" fmla="*/ 2244436 w 5735781"/>
                <a:gd name="connsiteY5" fmla="*/ 2232561 h 4061361"/>
                <a:gd name="connsiteX6" fmla="*/ 2161309 w 5735781"/>
                <a:gd name="connsiteY6" fmla="*/ 0 h 4061361"/>
                <a:gd name="connsiteX0" fmla="*/ 2161309 w 5735781"/>
                <a:gd name="connsiteY0" fmla="*/ 36677 h 4098038"/>
                <a:gd name="connsiteX1" fmla="*/ 0 w 5735781"/>
                <a:gd name="connsiteY1" fmla="*/ 1046080 h 4098038"/>
                <a:gd name="connsiteX2" fmla="*/ 676893 w 5735781"/>
                <a:gd name="connsiteY2" fmla="*/ 3183638 h 4098038"/>
                <a:gd name="connsiteX3" fmla="*/ 3325090 w 5735781"/>
                <a:gd name="connsiteY3" fmla="*/ 4098038 h 4098038"/>
                <a:gd name="connsiteX4" fmla="*/ 5735781 w 5735781"/>
                <a:gd name="connsiteY4" fmla="*/ 3611150 h 4098038"/>
                <a:gd name="connsiteX5" fmla="*/ 2244436 w 5735781"/>
                <a:gd name="connsiteY5" fmla="*/ 2269238 h 4098038"/>
                <a:gd name="connsiteX6" fmla="*/ 2161309 w 5735781"/>
                <a:gd name="connsiteY6" fmla="*/ 36677 h 4098038"/>
                <a:gd name="connsiteX0" fmla="*/ 2178897 w 5753369"/>
                <a:gd name="connsiteY0" fmla="*/ 45854 h 4107215"/>
                <a:gd name="connsiteX1" fmla="*/ 17588 w 5753369"/>
                <a:gd name="connsiteY1" fmla="*/ 1055257 h 4107215"/>
                <a:gd name="connsiteX2" fmla="*/ 694481 w 5753369"/>
                <a:gd name="connsiteY2" fmla="*/ 3192815 h 4107215"/>
                <a:gd name="connsiteX3" fmla="*/ 3342678 w 5753369"/>
                <a:gd name="connsiteY3" fmla="*/ 4107215 h 4107215"/>
                <a:gd name="connsiteX4" fmla="*/ 5753369 w 5753369"/>
                <a:gd name="connsiteY4" fmla="*/ 3620327 h 4107215"/>
                <a:gd name="connsiteX5" fmla="*/ 2262024 w 5753369"/>
                <a:gd name="connsiteY5" fmla="*/ 2278415 h 4107215"/>
                <a:gd name="connsiteX6" fmla="*/ 2178897 w 5753369"/>
                <a:gd name="connsiteY6" fmla="*/ 45854 h 4107215"/>
                <a:gd name="connsiteX0" fmla="*/ 2178897 w 5753369"/>
                <a:gd name="connsiteY0" fmla="*/ 45854 h 4107215"/>
                <a:gd name="connsiteX1" fmla="*/ 17588 w 5753369"/>
                <a:gd name="connsiteY1" fmla="*/ 1055257 h 4107215"/>
                <a:gd name="connsiteX2" fmla="*/ 694481 w 5753369"/>
                <a:gd name="connsiteY2" fmla="*/ 3192815 h 4107215"/>
                <a:gd name="connsiteX3" fmla="*/ 3342678 w 5753369"/>
                <a:gd name="connsiteY3" fmla="*/ 4107215 h 4107215"/>
                <a:gd name="connsiteX4" fmla="*/ 5753369 w 5753369"/>
                <a:gd name="connsiteY4" fmla="*/ 3620327 h 4107215"/>
                <a:gd name="connsiteX5" fmla="*/ 2262024 w 5753369"/>
                <a:gd name="connsiteY5" fmla="*/ 2278415 h 4107215"/>
                <a:gd name="connsiteX6" fmla="*/ 2178897 w 5753369"/>
                <a:gd name="connsiteY6" fmla="*/ 45854 h 4107215"/>
                <a:gd name="connsiteX0" fmla="*/ 2178897 w 5753369"/>
                <a:gd name="connsiteY0" fmla="*/ 45854 h 4135458"/>
                <a:gd name="connsiteX1" fmla="*/ 17588 w 5753369"/>
                <a:gd name="connsiteY1" fmla="*/ 1055257 h 4135458"/>
                <a:gd name="connsiteX2" fmla="*/ 694481 w 5753369"/>
                <a:gd name="connsiteY2" fmla="*/ 3192815 h 4135458"/>
                <a:gd name="connsiteX3" fmla="*/ 3342678 w 5753369"/>
                <a:gd name="connsiteY3" fmla="*/ 4107215 h 4135458"/>
                <a:gd name="connsiteX4" fmla="*/ 5753369 w 5753369"/>
                <a:gd name="connsiteY4" fmla="*/ 3620327 h 4135458"/>
                <a:gd name="connsiteX5" fmla="*/ 2262024 w 5753369"/>
                <a:gd name="connsiteY5" fmla="*/ 2278415 h 4135458"/>
                <a:gd name="connsiteX6" fmla="*/ 2178897 w 5753369"/>
                <a:gd name="connsiteY6" fmla="*/ 45854 h 4135458"/>
                <a:gd name="connsiteX0" fmla="*/ 3964900 w 7539372"/>
                <a:gd name="connsiteY0" fmla="*/ 95757 h 4187322"/>
                <a:gd name="connsiteX1" fmla="*/ 10417 w 7539372"/>
                <a:gd name="connsiteY1" fmla="*/ 808277 h 4187322"/>
                <a:gd name="connsiteX2" fmla="*/ 2480484 w 7539372"/>
                <a:gd name="connsiteY2" fmla="*/ 3242718 h 4187322"/>
                <a:gd name="connsiteX3" fmla="*/ 5128681 w 7539372"/>
                <a:gd name="connsiteY3" fmla="*/ 4157118 h 4187322"/>
                <a:gd name="connsiteX4" fmla="*/ 7539372 w 7539372"/>
                <a:gd name="connsiteY4" fmla="*/ 3670230 h 4187322"/>
                <a:gd name="connsiteX5" fmla="*/ 4048027 w 7539372"/>
                <a:gd name="connsiteY5" fmla="*/ 2328318 h 4187322"/>
                <a:gd name="connsiteX6" fmla="*/ 3964900 w 7539372"/>
                <a:gd name="connsiteY6" fmla="*/ 95757 h 4187322"/>
                <a:gd name="connsiteX0" fmla="*/ 4009473 w 7583945"/>
                <a:gd name="connsiteY0" fmla="*/ 79608 h 4141275"/>
                <a:gd name="connsiteX1" fmla="*/ 54990 w 7583945"/>
                <a:gd name="connsiteY1" fmla="*/ 792128 h 4141275"/>
                <a:gd name="connsiteX2" fmla="*/ 1931291 w 7583945"/>
                <a:gd name="connsiteY2" fmla="*/ 3582828 h 4141275"/>
                <a:gd name="connsiteX3" fmla="*/ 5173254 w 7583945"/>
                <a:gd name="connsiteY3" fmla="*/ 4140969 h 4141275"/>
                <a:gd name="connsiteX4" fmla="*/ 7583945 w 7583945"/>
                <a:gd name="connsiteY4" fmla="*/ 3654081 h 4141275"/>
                <a:gd name="connsiteX5" fmla="*/ 4092600 w 7583945"/>
                <a:gd name="connsiteY5" fmla="*/ 2312169 h 4141275"/>
                <a:gd name="connsiteX6" fmla="*/ 4009473 w 7583945"/>
                <a:gd name="connsiteY6" fmla="*/ 79608 h 41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3945" h="4141275">
                  <a:moveTo>
                    <a:pt x="4009473" y="79608"/>
                  </a:moveTo>
                  <a:cubicBezTo>
                    <a:pt x="3336538" y="-173732"/>
                    <a:pt x="401354" y="208258"/>
                    <a:pt x="54990" y="792128"/>
                  </a:cubicBezTo>
                  <a:cubicBezTo>
                    <a:pt x="-291374" y="1375998"/>
                    <a:pt x="1078247" y="3024688"/>
                    <a:pt x="1931291" y="3582828"/>
                  </a:cubicBezTo>
                  <a:cubicBezTo>
                    <a:pt x="2784335" y="4140968"/>
                    <a:pt x="4231145" y="4129094"/>
                    <a:pt x="5173254" y="4140969"/>
                  </a:cubicBezTo>
                  <a:cubicBezTo>
                    <a:pt x="6115363" y="4152844"/>
                    <a:pt x="6780381" y="3816377"/>
                    <a:pt x="7583945" y="3654081"/>
                  </a:cubicBezTo>
                  <a:cubicBezTo>
                    <a:pt x="7403836" y="3349281"/>
                    <a:pt x="4688345" y="2907914"/>
                    <a:pt x="4092600" y="2312169"/>
                  </a:cubicBezTo>
                  <a:cubicBezTo>
                    <a:pt x="3496855" y="1716424"/>
                    <a:pt x="4682408" y="332948"/>
                    <a:pt x="4009473" y="79608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70712" y="1638795"/>
              <a:ext cx="2636322" cy="26363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7034" y="4151263"/>
              <a:ext cx="1209304" cy="12093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10202" y="475013"/>
              <a:ext cx="3800104" cy="38001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5023" y="4227615"/>
              <a:ext cx="2232561" cy="223256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63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09402" y="380011"/>
            <a:ext cx="10355283" cy="5985164"/>
            <a:chOff x="855023" y="475013"/>
            <a:chExt cx="10355283" cy="5985164"/>
          </a:xfrm>
        </p:grpSpPr>
        <p:sp>
          <p:nvSpPr>
            <p:cNvPr id="4" name="Rectangle 3"/>
            <p:cNvSpPr/>
            <p:nvPr/>
          </p:nvSpPr>
          <p:spPr>
            <a:xfrm>
              <a:off x="855023" y="475013"/>
              <a:ext cx="10355283" cy="5985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75690" y="1357306"/>
              <a:ext cx="7583945" cy="4141275"/>
            </a:xfrm>
            <a:custGeom>
              <a:avLst/>
              <a:gdLst>
                <a:gd name="connsiteX0" fmla="*/ 2161309 w 5735781"/>
                <a:gd name="connsiteY0" fmla="*/ 0 h 4061361"/>
                <a:gd name="connsiteX1" fmla="*/ 0 w 5735781"/>
                <a:gd name="connsiteY1" fmla="*/ 1009403 h 4061361"/>
                <a:gd name="connsiteX2" fmla="*/ 676893 w 5735781"/>
                <a:gd name="connsiteY2" fmla="*/ 3146961 h 4061361"/>
                <a:gd name="connsiteX3" fmla="*/ 3325090 w 5735781"/>
                <a:gd name="connsiteY3" fmla="*/ 4061361 h 4061361"/>
                <a:gd name="connsiteX4" fmla="*/ 5735781 w 5735781"/>
                <a:gd name="connsiteY4" fmla="*/ 3574473 h 4061361"/>
                <a:gd name="connsiteX5" fmla="*/ 2244436 w 5735781"/>
                <a:gd name="connsiteY5" fmla="*/ 2232561 h 4061361"/>
                <a:gd name="connsiteX6" fmla="*/ 2161309 w 5735781"/>
                <a:gd name="connsiteY6" fmla="*/ 0 h 4061361"/>
                <a:gd name="connsiteX0" fmla="*/ 2161309 w 5735781"/>
                <a:gd name="connsiteY0" fmla="*/ 0 h 4061361"/>
                <a:gd name="connsiteX1" fmla="*/ 0 w 5735781"/>
                <a:gd name="connsiteY1" fmla="*/ 1009403 h 4061361"/>
                <a:gd name="connsiteX2" fmla="*/ 676893 w 5735781"/>
                <a:gd name="connsiteY2" fmla="*/ 3146961 h 4061361"/>
                <a:gd name="connsiteX3" fmla="*/ 3325090 w 5735781"/>
                <a:gd name="connsiteY3" fmla="*/ 4061361 h 4061361"/>
                <a:gd name="connsiteX4" fmla="*/ 5735781 w 5735781"/>
                <a:gd name="connsiteY4" fmla="*/ 3574473 h 4061361"/>
                <a:gd name="connsiteX5" fmla="*/ 2244436 w 5735781"/>
                <a:gd name="connsiteY5" fmla="*/ 2232561 h 4061361"/>
                <a:gd name="connsiteX6" fmla="*/ 2161309 w 5735781"/>
                <a:gd name="connsiteY6" fmla="*/ 0 h 4061361"/>
                <a:gd name="connsiteX0" fmla="*/ 2161309 w 5735781"/>
                <a:gd name="connsiteY0" fmla="*/ 36677 h 4098038"/>
                <a:gd name="connsiteX1" fmla="*/ 0 w 5735781"/>
                <a:gd name="connsiteY1" fmla="*/ 1046080 h 4098038"/>
                <a:gd name="connsiteX2" fmla="*/ 676893 w 5735781"/>
                <a:gd name="connsiteY2" fmla="*/ 3183638 h 4098038"/>
                <a:gd name="connsiteX3" fmla="*/ 3325090 w 5735781"/>
                <a:gd name="connsiteY3" fmla="*/ 4098038 h 4098038"/>
                <a:gd name="connsiteX4" fmla="*/ 5735781 w 5735781"/>
                <a:gd name="connsiteY4" fmla="*/ 3611150 h 4098038"/>
                <a:gd name="connsiteX5" fmla="*/ 2244436 w 5735781"/>
                <a:gd name="connsiteY5" fmla="*/ 2269238 h 4098038"/>
                <a:gd name="connsiteX6" fmla="*/ 2161309 w 5735781"/>
                <a:gd name="connsiteY6" fmla="*/ 36677 h 4098038"/>
                <a:gd name="connsiteX0" fmla="*/ 2178897 w 5753369"/>
                <a:gd name="connsiteY0" fmla="*/ 45854 h 4107215"/>
                <a:gd name="connsiteX1" fmla="*/ 17588 w 5753369"/>
                <a:gd name="connsiteY1" fmla="*/ 1055257 h 4107215"/>
                <a:gd name="connsiteX2" fmla="*/ 694481 w 5753369"/>
                <a:gd name="connsiteY2" fmla="*/ 3192815 h 4107215"/>
                <a:gd name="connsiteX3" fmla="*/ 3342678 w 5753369"/>
                <a:gd name="connsiteY3" fmla="*/ 4107215 h 4107215"/>
                <a:gd name="connsiteX4" fmla="*/ 5753369 w 5753369"/>
                <a:gd name="connsiteY4" fmla="*/ 3620327 h 4107215"/>
                <a:gd name="connsiteX5" fmla="*/ 2262024 w 5753369"/>
                <a:gd name="connsiteY5" fmla="*/ 2278415 h 4107215"/>
                <a:gd name="connsiteX6" fmla="*/ 2178897 w 5753369"/>
                <a:gd name="connsiteY6" fmla="*/ 45854 h 4107215"/>
                <a:gd name="connsiteX0" fmla="*/ 2178897 w 5753369"/>
                <a:gd name="connsiteY0" fmla="*/ 45854 h 4107215"/>
                <a:gd name="connsiteX1" fmla="*/ 17588 w 5753369"/>
                <a:gd name="connsiteY1" fmla="*/ 1055257 h 4107215"/>
                <a:gd name="connsiteX2" fmla="*/ 694481 w 5753369"/>
                <a:gd name="connsiteY2" fmla="*/ 3192815 h 4107215"/>
                <a:gd name="connsiteX3" fmla="*/ 3342678 w 5753369"/>
                <a:gd name="connsiteY3" fmla="*/ 4107215 h 4107215"/>
                <a:gd name="connsiteX4" fmla="*/ 5753369 w 5753369"/>
                <a:gd name="connsiteY4" fmla="*/ 3620327 h 4107215"/>
                <a:gd name="connsiteX5" fmla="*/ 2262024 w 5753369"/>
                <a:gd name="connsiteY5" fmla="*/ 2278415 h 4107215"/>
                <a:gd name="connsiteX6" fmla="*/ 2178897 w 5753369"/>
                <a:gd name="connsiteY6" fmla="*/ 45854 h 4107215"/>
                <a:gd name="connsiteX0" fmla="*/ 2178897 w 5753369"/>
                <a:gd name="connsiteY0" fmla="*/ 45854 h 4135458"/>
                <a:gd name="connsiteX1" fmla="*/ 17588 w 5753369"/>
                <a:gd name="connsiteY1" fmla="*/ 1055257 h 4135458"/>
                <a:gd name="connsiteX2" fmla="*/ 694481 w 5753369"/>
                <a:gd name="connsiteY2" fmla="*/ 3192815 h 4135458"/>
                <a:gd name="connsiteX3" fmla="*/ 3342678 w 5753369"/>
                <a:gd name="connsiteY3" fmla="*/ 4107215 h 4135458"/>
                <a:gd name="connsiteX4" fmla="*/ 5753369 w 5753369"/>
                <a:gd name="connsiteY4" fmla="*/ 3620327 h 4135458"/>
                <a:gd name="connsiteX5" fmla="*/ 2262024 w 5753369"/>
                <a:gd name="connsiteY5" fmla="*/ 2278415 h 4135458"/>
                <a:gd name="connsiteX6" fmla="*/ 2178897 w 5753369"/>
                <a:gd name="connsiteY6" fmla="*/ 45854 h 4135458"/>
                <a:gd name="connsiteX0" fmla="*/ 3964900 w 7539372"/>
                <a:gd name="connsiteY0" fmla="*/ 95757 h 4187322"/>
                <a:gd name="connsiteX1" fmla="*/ 10417 w 7539372"/>
                <a:gd name="connsiteY1" fmla="*/ 808277 h 4187322"/>
                <a:gd name="connsiteX2" fmla="*/ 2480484 w 7539372"/>
                <a:gd name="connsiteY2" fmla="*/ 3242718 h 4187322"/>
                <a:gd name="connsiteX3" fmla="*/ 5128681 w 7539372"/>
                <a:gd name="connsiteY3" fmla="*/ 4157118 h 4187322"/>
                <a:gd name="connsiteX4" fmla="*/ 7539372 w 7539372"/>
                <a:gd name="connsiteY4" fmla="*/ 3670230 h 4187322"/>
                <a:gd name="connsiteX5" fmla="*/ 4048027 w 7539372"/>
                <a:gd name="connsiteY5" fmla="*/ 2328318 h 4187322"/>
                <a:gd name="connsiteX6" fmla="*/ 3964900 w 7539372"/>
                <a:gd name="connsiteY6" fmla="*/ 95757 h 4187322"/>
                <a:gd name="connsiteX0" fmla="*/ 4009473 w 7583945"/>
                <a:gd name="connsiteY0" fmla="*/ 79608 h 4141275"/>
                <a:gd name="connsiteX1" fmla="*/ 54990 w 7583945"/>
                <a:gd name="connsiteY1" fmla="*/ 792128 h 4141275"/>
                <a:gd name="connsiteX2" fmla="*/ 1931291 w 7583945"/>
                <a:gd name="connsiteY2" fmla="*/ 3582828 h 4141275"/>
                <a:gd name="connsiteX3" fmla="*/ 5173254 w 7583945"/>
                <a:gd name="connsiteY3" fmla="*/ 4140969 h 4141275"/>
                <a:gd name="connsiteX4" fmla="*/ 7583945 w 7583945"/>
                <a:gd name="connsiteY4" fmla="*/ 3654081 h 4141275"/>
                <a:gd name="connsiteX5" fmla="*/ 4092600 w 7583945"/>
                <a:gd name="connsiteY5" fmla="*/ 2312169 h 4141275"/>
                <a:gd name="connsiteX6" fmla="*/ 4009473 w 7583945"/>
                <a:gd name="connsiteY6" fmla="*/ 79608 h 41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3945" h="4141275">
                  <a:moveTo>
                    <a:pt x="4009473" y="79608"/>
                  </a:moveTo>
                  <a:cubicBezTo>
                    <a:pt x="3336538" y="-173732"/>
                    <a:pt x="401354" y="208258"/>
                    <a:pt x="54990" y="792128"/>
                  </a:cubicBezTo>
                  <a:cubicBezTo>
                    <a:pt x="-291374" y="1375998"/>
                    <a:pt x="1078247" y="3024688"/>
                    <a:pt x="1931291" y="3582828"/>
                  </a:cubicBezTo>
                  <a:cubicBezTo>
                    <a:pt x="2784335" y="4140968"/>
                    <a:pt x="4231145" y="4129094"/>
                    <a:pt x="5173254" y="4140969"/>
                  </a:cubicBezTo>
                  <a:cubicBezTo>
                    <a:pt x="6115363" y="4152844"/>
                    <a:pt x="6780381" y="3816377"/>
                    <a:pt x="7583945" y="3654081"/>
                  </a:cubicBezTo>
                  <a:cubicBezTo>
                    <a:pt x="7403836" y="3349281"/>
                    <a:pt x="4688345" y="2907914"/>
                    <a:pt x="4092600" y="2312169"/>
                  </a:cubicBezTo>
                  <a:cubicBezTo>
                    <a:pt x="3496855" y="1716424"/>
                    <a:pt x="4682408" y="332948"/>
                    <a:pt x="4009473" y="79608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70712" y="1638795"/>
              <a:ext cx="2636322" cy="26363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7034" y="4151263"/>
              <a:ext cx="1209304" cy="12093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10202" y="475013"/>
              <a:ext cx="3800104" cy="38001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7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9" t="44662" r="42504" b="34029"/>
          <a:stretch/>
        </p:blipFill>
        <p:spPr>
          <a:xfrm>
            <a:off x="2960176" y="157718"/>
            <a:ext cx="6416299" cy="60388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618495" y="3177152"/>
            <a:ext cx="1751308" cy="175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618495" y="4556502"/>
            <a:ext cx="278969" cy="27896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flipV="1">
            <a:off x="4897464" y="3332136"/>
            <a:ext cx="1131377" cy="133092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2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3</cp:revision>
  <dcterms:created xsi:type="dcterms:W3CDTF">2016-12-27T02:37:26Z</dcterms:created>
  <dcterms:modified xsi:type="dcterms:W3CDTF">2016-12-27T03:06:07Z</dcterms:modified>
</cp:coreProperties>
</file>