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FF00"/>
    <a:srgbClr val="FF0000"/>
    <a:srgbClr val="00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694"/>
  </p:normalViewPr>
  <p:slideViewPr>
    <p:cSldViewPr snapToGrid="0" snapToObjects="1" showGuides="1">
      <p:cViewPr varScale="1">
        <p:scale>
          <a:sx n="107" d="100"/>
          <a:sy n="107" d="100"/>
        </p:scale>
        <p:origin x="176" y="4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Index 1</c:v>
                </c:pt>
                <c:pt idx="1">
                  <c:v>Index 2</c:v>
                </c:pt>
                <c:pt idx="2">
                  <c:v>Index 3</c:v>
                </c:pt>
                <c:pt idx="3">
                  <c:v>Index 4</c:v>
                </c:pt>
                <c:pt idx="4">
                  <c:v>Index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10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19-A444-8F55-BD3F0B8361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Index 1</c:v>
                </c:pt>
                <c:pt idx="1">
                  <c:v>Index 2</c:v>
                </c:pt>
                <c:pt idx="2">
                  <c:v>Index 3</c:v>
                </c:pt>
                <c:pt idx="3">
                  <c:v>Index 4</c:v>
                </c:pt>
                <c:pt idx="4">
                  <c:v>Index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33</c:v>
                </c:pt>
                <c:pt idx="1">
                  <c:v>32</c:v>
                </c:pt>
                <c:pt idx="2">
                  <c:v>38</c:v>
                </c:pt>
                <c:pt idx="3">
                  <c:v>29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19-A444-8F55-BD3F0B836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370847"/>
        <c:axId val="1845372479"/>
      </c:radarChart>
      <c:catAx>
        <c:axId val="184537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372479"/>
        <c:crosses val="autoZero"/>
        <c:auto val="1"/>
        <c:lblAlgn val="ctr"/>
        <c:lblOffset val="100"/>
        <c:noMultiLvlLbl val="0"/>
      </c:catAx>
      <c:valAx>
        <c:axId val="184537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370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88A-8020-D64B-9801-8E02774E8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6B471-0F29-DD4A-B8D4-A9DBF983E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7DEB-0F70-E94D-A52F-EBF2F5E3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FC3E-177D-3E4B-AE29-BE86A202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CAFF-8AFF-2747-BA3D-98833ECD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F31F-E970-3F41-8BC4-17EA7674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BB43D-3B15-BC4A-AE64-B3A6EAE62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CC85-3678-114D-8F16-1EB34E00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D6AF-00BF-E34D-929D-0E21BF15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B4BB-239C-F542-8DE9-F9B618D9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7E738-3A63-AD43-B963-9D1160979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03597-A598-2E42-95B2-0226DCFDC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B7FF-BF9F-924E-BEB0-50B1EC99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9D6F-9B28-AB40-A0F3-D40FDFD0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4147-09DC-2E4D-8A9C-1E8F764E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0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94D-48FE-DB49-AC29-2A3EAD64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1097-4688-9C42-A3BA-07FF8FCF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BEFB8-70FE-1442-8B84-339FE5E1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07FE-099F-A745-A5C0-5E038D4F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FB8B4-3EE4-6A4A-99FF-66C378F3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1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F414-94A5-F146-B627-8ABE962C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6FDD-FF25-5C47-A56E-2CFDE6A2E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3C999-1386-3B45-B4EE-D6B9611B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75AA4-C2EC-DC4C-AB01-BF87D0F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B448-490F-3F49-A689-C3F4708B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A982-DE1E-9146-A575-19BBF7E6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8958-96C1-0B4D-AEA2-22F4F70F0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AAE55-DD30-E84A-B017-A15AD2D3B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6886D-8F57-4544-8566-4BC18A59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C3DC4-4ED8-244C-A3EA-2B4BFC9D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5CBF6-F07C-734C-B7FF-8E71280A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D0C6-356F-5948-BCEB-29A6CC29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1F737-057F-884C-BCE3-65ECAB8A9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47207-26BC-8D41-B337-25FD1699E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F2C6F-77B6-E443-9101-A12CEC348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98B18-A233-274D-A777-FFD550E49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D8D8B-ED50-BB41-B798-AA2E3812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9AAE5-072D-1542-906D-71417789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F0F45-E00F-5943-BC2E-8FE45724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6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A264-7637-C047-AA3F-E2E4B1CB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FA0DC-983B-0246-BFDC-B7A271FF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4317F-E523-0B40-9AAD-6E51B972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2A78D-CEF0-4241-BC0F-B4753C10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95DCC-8F9C-8145-8AE0-8D33B502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6D1B7-1E0E-CB4E-876B-FAD204C8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B64FA-9EB8-E040-9C90-EC02C5C2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4B11-D749-0D40-A777-7DA9F3A2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B016-A4B8-8E4E-BC6F-E6B972650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8B011-624E-544C-9919-81A618528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07770-57D8-8E4E-961C-795F3DA7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9712-BCF1-A74C-BFAC-FDBE2923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91D6B-1E0C-6A43-9B90-88221621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FB62-B6A1-2C42-8D69-39681F5B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6EAC9-9AC9-7D45-9E27-19EE959AC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D9FD9-16C7-0645-B8D0-EF8E30C55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A0402-C4BE-E547-A0DA-90545B64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0EDCD-6E9F-144B-9691-FB9770E6FB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81EFB-6BBE-BC41-889D-74DC569F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B75AF-869C-C542-ACFD-16F0933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7CCC6-7121-FF42-8B07-9584D365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C7187-031E-9B41-8B2E-760755988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A75F-9184-FC4C-BFEA-E8E1F0E99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0EDCD-6E9F-144B-9691-FB9770E6FBAA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E7C9-E7E2-8C43-AABF-967CC76B0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25D4-BC99-D342-A9C4-CF7CCE11D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ABCB-F432-DE49-AB3D-5CB2720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32BEB0-035D-6249-AFC5-12F6CE3DDF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3954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30D90D30-8F77-614D-ABD9-CF0E937FED77}"/>
              </a:ext>
            </a:extLst>
          </p:cNvPr>
          <p:cNvCxnSpPr>
            <a:cxnSpLocks/>
          </p:cNvCxnSpPr>
          <p:nvPr/>
        </p:nvCxnSpPr>
        <p:spPr>
          <a:xfrm>
            <a:off x="6697683" y="3313216"/>
            <a:ext cx="1128156" cy="9144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2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 freund</dc:creator>
  <cp:lastModifiedBy>Prof Hau-Tieng Wu, Ph.D.</cp:lastModifiedBy>
  <cp:revision>7</cp:revision>
  <dcterms:created xsi:type="dcterms:W3CDTF">2020-06-21T00:30:42Z</dcterms:created>
  <dcterms:modified xsi:type="dcterms:W3CDTF">2020-07-20T23:54:29Z</dcterms:modified>
</cp:coreProperties>
</file>