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0000"/>
    <a:srgbClr val="000000"/>
    <a:srgbClr val="00B050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2"/>
    <p:restoredTop sz="94699"/>
  </p:normalViewPr>
  <p:slideViewPr>
    <p:cSldViewPr snapToGrid="0" snapToObjects="1" showGuides="1">
      <p:cViewPr varScale="1">
        <p:scale>
          <a:sx n="154" d="100"/>
          <a:sy n="154" d="100"/>
        </p:scale>
        <p:origin x="224" y="3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388A-8020-D64B-9801-8E02774E86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16B471-0F29-DD4A-B8D4-A9DBF983E8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87DEB-0F70-E94D-A52F-EBF2F5E34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EDCD-6E9F-144B-9691-FB9770E6FBAA}" type="datetimeFigureOut">
              <a:rPr lang="en-US" smtClean="0"/>
              <a:t>6/20/20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CFC3E-177D-3E4B-AE29-BE86A2023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4CAFF-8AFF-2747-BA3D-98833ECD8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ABCB-F432-DE49-AB3D-5CB2720C3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35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4F31F-E970-3F41-8BC4-17EA7674F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FBB43D-3B15-BC4A-AE64-B3A6EAE62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3CC85-3678-114D-8F16-1EB34E007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EDCD-6E9F-144B-9691-FB9770E6FBAA}" type="datetimeFigureOut">
              <a:rPr lang="en-US" smtClean="0"/>
              <a:t>6/20/20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3D6AF-00BF-E34D-929D-0E21BF15A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7B4BB-239C-F542-8DE9-F9B618D90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ABCB-F432-DE49-AB3D-5CB2720C3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25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47E738-3A63-AD43-B963-9D11609792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A03597-A598-2E42-95B2-0226DCFDC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7B7FF-BF9F-924E-BEB0-50B1EC996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EDCD-6E9F-144B-9691-FB9770E6FBAA}" type="datetimeFigureOut">
              <a:rPr lang="en-US" smtClean="0"/>
              <a:t>6/20/20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59D6F-9B28-AB40-A0F3-D40FDFD0D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84147-09DC-2E4D-8A9C-1E8F764EB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ABCB-F432-DE49-AB3D-5CB2720C3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00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1494D-48FE-DB49-AC29-2A3EAD649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41097-4688-9C42-A3BA-07FF8FCFC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BEFB8-70FE-1442-8B84-339FE5E18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EDCD-6E9F-144B-9691-FB9770E6FBAA}" type="datetimeFigureOut">
              <a:rPr lang="en-US" smtClean="0"/>
              <a:t>6/20/20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C07FE-099F-A745-A5C0-5E038D4F4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FB8B4-3EE4-6A4A-99FF-66C378F38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ABCB-F432-DE49-AB3D-5CB2720C3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61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5F414-94A5-F146-B627-8ABE962CE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116FDD-FF25-5C47-A56E-2CFDE6A2E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3C999-1386-3B45-B4EE-D6B9611BF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EDCD-6E9F-144B-9691-FB9770E6FBAA}" type="datetimeFigureOut">
              <a:rPr lang="en-US" smtClean="0"/>
              <a:t>6/20/20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75AA4-C2EC-DC4C-AB01-BF87D0F50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7B448-490F-3F49-A689-C3F4708B3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ABCB-F432-DE49-AB3D-5CB2720C3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37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CA982-DE1E-9146-A575-19BBF7E6D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58958-96C1-0B4D-AEA2-22F4F70F0E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6AAE55-DD30-E84A-B017-A15AD2D3B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B6886D-8F57-4544-8566-4BC18A597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EDCD-6E9F-144B-9691-FB9770E6FBAA}" type="datetimeFigureOut">
              <a:rPr lang="en-US" smtClean="0"/>
              <a:t>6/20/20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2C3DC4-4ED8-244C-A3EA-2B4BFC9D0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5CBF6-F07C-734C-B7FF-8E71280A0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ABCB-F432-DE49-AB3D-5CB2720C3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99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D0C6-356F-5948-BCEB-29A6CC299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1F737-057F-884C-BCE3-65ECAB8A9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F47207-26BC-8D41-B337-25FD1699E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0F2C6F-77B6-E443-9101-A12CEC3484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F98B18-A233-274D-A777-FFD550E496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DD8D8B-ED50-BB41-B798-AA2E3812E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EDCD-6E9F-144B-9691-FB9770E6FBAA}" type="datetimeFigureOut">
              <a:rPr lang="en-US" smtClean="0"/>
              <a:t>6/20/20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F9AAE5-072D-1542-906D-71417789C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5F0F45-E00F-5943-BC2E-8FE457240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ABCB-F432-DE49-AB3D-5CB2720C3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69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9A264-7637-C047-AA3F-E2E4B1CB7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CFA0DC-983B-0246-BFDC-B7A271FFC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EDCD-6E9F-144B-9691-FB9770E6FBAA}" type="datetimeFigureOut">
              <a:rPr lang="en-US" smtClean="0"/>
              <a:t>6/20/20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F4317F-E523-0B40-9AAD-6E51B9720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52A78D-CEF0-4241-BC0F-B4753C10A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ABCB-F432-DE49-AB3D-5CB2720C3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88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B95DCC-8F9C-8145-8AE0-8D33B5024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EDCD-6E9F-144B-9691-FB9770E6FBAA}" type="datetimeFigureOut">
              <a:rPr lang="en-US" smtClean="0"/>
              <a:t>6/20/20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D6D1B7-1E0E-CB4E-876B-FAD204C81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7B64FA-9EB8-E040-9C90-EC02C5C26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ABCB-F432-DE49-AB3D-5CB2720C3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50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94B11-D749-0D40-A777-7DA9F3A2A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8B016-A4B8-8E4E-BC6F-E6B972650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8B011-624E-544C-9919-81A618528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A07770-57D8-8E4E-961C-795F3DA75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EDCD-6E9F-144B-9691-FB9770E6FBAA}" type="datetimeFigureOut">
              <a:rPr lang="en-US" smtClean="0"/>
              <a:t>6/20/20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39712-BCF1-A74C-BFAC-FDBE29231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91D6B-1E0C-6A43-9B90-882216216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ABCB-F432-DE49-AB3D-5CB2720C3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56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4FB62-B6A1-2C42-8D69-39681F5B3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26EAC9-9AC9-7D45-9E27-19EE959AC9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D9FD9-16C7-0645-B8D0-EF8E30C55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A0402-C4BE-E547-A0DA-90545B641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EDCD-6E9F-144B-9691-FB9770E6FBAA}" type="datetimeFigureOut">
              <a:rPr lang="en-US" smtClean="0"/>
              <a:t>6/20/20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81EFB-6BBE-BC41-889D-74DC569FA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B75AF-869C-C542-ACFD-16F0933C2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ABCB-F432-DE49-AB3D-5CB2720C3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63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37CCC6-7121-FF42-8B07-9584D3653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C7187-031E-9B41-8B2E-760755988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1A75F-9184-FC4C-BFEA-E8E1F0E995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0EDCD-6E9F-144B-9691-FB9770E6FBAA}" type="datetimeFigureOut">
              <a:rPr lang="en-US" smtClean="0"/>
              <a:t>6/20/20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9E7C9-E7E2-8C43-AABF-967CC76B0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025D4-BC99-D342-A9C4-CF7CCE11DB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7ABCB-F432-DE49-AB3D-5CB2720C3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5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A104ECD-24ED-2441-94D2-E474241A63CE}"/>
              </a:ext>
            </a:extLst>
          </p:cNvPr>
          <p:cNvSpPr/>
          <p:nvPr/>
        </p:nvSpPr>
        <p:spPr>
          <a:xfrm>
            <a:off x="3807229" y="1679171"/>
            <a:ext cx="6107430" cy="3607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33A7B42-BEF1-C64E-8CEB-FD0450A13620}"/>
              </a:ext>
            </a:extLst>
          </p:cNvPr>
          <p:cNvSpPr/>
          <p:nvPr/>
        </p:nvSpPr>
        <p:spPr>
          <a:xfrm>
            <a:off x="4264428" y="2144685"/>
            <a:ext cx="5253645" cy="266007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A84D9C6-1B99-8048-B262-945DC737A6FC}"/>
              </a:ext>
            </a:extLst>
          </p:cNvPr>
          <p:cNvGrpSpPr/>
          <p:nvPr/>
        </p:nvGrpSpPr>
        <p:grpSpPr>
          <a:xfrm>
            <a:off x="3219796" y="2434428"/>
            <a:ext cx="5926975" cy="402583"/>
            <a:chOff x="3200400" y="2269374"/>
            <a:chExt cx="5926975" cy="40258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19881A1-5C0A-A74E-B0E1-8CCD75741882}"/>
                </a:ext>
              </a:extLst>
            </p:cNvPr>
            <p:cNvSpPr txBox="1"/>
            <p:nvPr/>
          </p:nvSpPr>
          <p:spPr>
            <a:xfrm>
              <a:off x="3200400" y="2302625"/>
              <a:ext cx="3408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</a:rPr>
                <a:t>Diagnosis possibility 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B5AB21C-DAE2-0D44-8796-6D0E0AAD3995}"/>
                </a:ext>
              </a:extLst>
            </p:cNvPr>
            <p:cNvSpPr/>
            <p:nvPr/>
          </p:nvSpPr>
          <p:spPr>
            <a:xfrm>
              <a:off x="6932815" y="2269375"/>
              <a:ext cx="731520" cy="38238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9D80FFB-7F52-FA4F-A222-CA0ABD054627}"/>
                </a:ext>
              </a:extLst>
            </p:cNvPr>
            <p:cNvSpPr/>
            <p:nvPr/>
          </p:nvSpPr>
          <p:spPr>
            <a:xfrm>
              <a:off x="7664335" y="2269374"/>
              <a:ext cx="731520" cy="382385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15D5BA9-205F-3140-96EF-1D18B199EB01}"/>
                </a:ext>
              </a:extLst>
            </p:cNvPr>
            <p:cNvSpPr/>
            <p:nvPr/>
          </p:nvSpPr>
          <p:spPr>
            <a:xfrm>
              <a:off x="8395855" y="2269374"/>
              <a:ext cx="731520" cy="382385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86D42C4-CEAB-B24B-B9FB-3609AD252381}"/>
              </a:ext>
            </a:extLst>
          </p:cNvPr>
          <p:cNvCxnSpPr>
            <a:cxnSpLocks/>
          </p:cNvCxnSpPr>
          <p:nvPr/>
        </p:nvCxnSpPr>
        <p:spPr>
          <a:xfrm>
            <a:off x="7265323" y="2460567"/>
            <a:ext cx="0" cy="44057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412C971-6B09-AE4D-A312-CC850471EF3A}"/>
              </a:ext>
            </a:extLst>
          </p:cNvPr>
          <p:cNvGrpSpPr/>
          <p:nvPr/>
        </p:nvGrpSpPr>
        <p:grpSpPr>
          <a:xfrm>
            <a:off x="3219796" y="3010191"/>
            <a:ext cx="5926975" cy="402583"/>
            <a:chOff x="3200400" y="2269374"/>
            <a:chExt cx="5926975" cy="40258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9301C20-7E49-A344-9121-4D35FABD014E}"/>
                </a:ext>
              </a:extLst>
            </p:cNvPr>
            <p:cNvSpPr txBox="1"/>
            <p:nvPr/>
          </p:nvSpPr>
          <p:spPr>
            <a:xfrm>
              <a:off x="3200400" y="2302625"/>
              <a:ext cx="3408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</a:rPr>
                <a:t>Diagnosis possibility 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6735C89-5C65-474E-8FE8-2E9E7208A2AE}"/>
                </a:ext>
              </a:extLst>
            </p:cNvPr>
            <p:cNvSpPr/>
            <p:nvPr/>
          </p:nvSpPr>
          <p:spPr>
            <a:xfrm>
              <a:off x="6932815" y="2269375"/>
              <a:ext cx="731520" cy="382385"/>
            </a:xfrm>
            <a:prstGeom prst="rect">
              <a:avLst/>
            </a:prstGeom>
            <a:solidFill>
              <a:srgbClr val="00B050">
                <a:alpha val="5058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ED6B3F8-A237-C445-AB2B-781DA76F0952}"/>
                </a:ext>
              </a:extLst>
            </p:cNvPr>
            <p:cNvSpPr/>
            <p:nvPr/>
          </p:nvSpPr>
          <p:spPr>
            <a:xfrm>
              <a:off x="7664335" y="2269374"/>
              <a:ext cx="731520" cy="382385"/>
            </a:xfrm>
            <a:prstGeom prst="rect">
              <a:avLst/>
            </a:prstGeom>
            <a:solidFill>
              <a:srgbClr val="FFFF00">
                <a:alpha val="5058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21B6C7B-827D-C540-9F67-6F11CFEC531E}"/>
                </a:ext>
              </a:extLst>
            </p:cNvPr>
            <p:cNvSpPr/>
            <p:nvPr/>
          </p:nvSpPr>
          <p:spPr>
            <a:xfrm>
              <a:off x="8395855" y="2269374"/>
              <a:ext cx="731520" cy="38238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B459305-F16B-CD41-A01C-7F805808C246}"/>
              </a:ext>
            </a:extLst>
          </p:cNvPr>
          <p:cNvCxnSpPr>
            <a:cxnSpLocks/>
          </p:cNvCxnSpPr>
          <p:nvPr/>
        </p:nvCxnSpPr>
        <p:spPr>
          <a:xfrm>
            <a:off x="8648009" y="3043442"/>
            <a:ext cx="0" cy="44057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7966862-F27B-734A-89AB-97D0ECE6778D}"/>
              </a:ext>
            </a:extLst>
          </p:cNvPr>
          <p:cNvGrpSpPr/>
          <p:nvPr/>
        </p:nvGrpSpPr>
        <p:grpSpPr>
          <a:xfrm>
            <a:off x="3219796" y="3619895"/>
            <a:ext cx="5926975" cy="402583"/>
            <a:chOff x="3200400" y="2269374"/>
            <a:chExt cx="5926975" cy="40258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67C8486-C066-094D-AF9F-453BC3A3DF20}"/>
                </a:ext>
              </a:extLst>
            </p:cNvPr>
            <p:cNvSpPr txBox="1"/>
            <p:nvPr/>
          </p:nvSpPr>
          <p:spPr>
            <a:xfrm>
              <a:off x="3200400" y="2302625"/>
              <a:ext cx="3408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</a:rPr>
                <a:t>Diagnosis possibility 3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95EFC3A-6E38-C543-8FDC-DBECC410B36A}"/>
                </a:ext>
              </a:extLst>
            </p:cNvPr>
            <p:cNvSpPr/>
            <p:nvPr/>
          </p:nvSpPr>
          <p:spPr>
            <a:xfrm>
              <a:off x="6932815" y="2269375"/>
              <a:ext cx="731520" cy="382385"/>
            </a:xfrm>
            <a:prstGeom prst="rect">
              <a:avLst/>
            </a:prstGeom>
            <a:solidFill>
              <a:srgbClr val="00B050">
                <a:alpha val="50196"/>
              </a:srgbClr>
            </a:solidFill>
            <a:ln>
              <a:solidFill>
                <a:srgbClr val="2F528F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9DA76DD-3D6D-2444-8E83-8EC615D0B909}"/>
                </a:ext>
              </a:extLst>
            </p:cNvPr>
            <p:cNvSpPr/>
            <p:nvPr/>
          </p:nvSpPr>
          <p:spPr>
            <a:xfrm>
              <a:off x="7664335" y="2269374"/>
              <a:ext cx="731520" cy="38238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7236108-6B83-5243-8572-9FC2F77D4719}"/>
                </a:ext>
              </a:extLst>
            </p:cNvPr>
            <p:cNvSpPr/>
            <p:nvPr/>
          </p:nvSpPr>
          <p:spPr>
            <a:xfrm>
              <a:off x="8395855" y="2269374"/>
              <a:ext cx="731520" cy="382385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8B96BA4-6004-DB4A-BB9B-EF4AD072EC2D}"/>
              </a:ext>
            </a:extLst>
          </p:cNvPr>
          <p:cNvCxnSpPr>
            <a:cxnSpLocks/>
          </p:cNvCxnSpPr>
          <p:nvPr/>
        </p:nvCxnSpPr>
        <p:spPr>
          <a:xfrm>
            <a:off x="7858298" y="3653146"/>
            <a:ext cx="0" cy="44057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26C7C17-CF2A-2F42-B466-72E8BA4571E9}"/>
              </a:ext>
            </a:extLst>
          </p:cNvPr>
          <p:cNvGrpSpPr/>
          <p:nvPr/>
        </p:nvGrpSpPr>
        <p:grpSpPr>
          <a:xfrm>
            <a:off x="3219796" y="4152893"/>
            <a:ext cx="5926975" cy="402583"/>
            <a:chOff x="3200400" y="2269374"/>
            <a:chExt cx="5926975" cy="402583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F575917-D76A-0641-8D40-D70D4D151A05}"/>
                </a:ext>
              </a:extLst>
            </p:cNvPr>
            <p:cNvSpPr txBox="1"/>
            <p:nvPr/>
          </p:nvSpPr>
          <p:spPr>
            <a:xfrm>
              <a:off x="3200400" y="2302625"/>
              <a:ext cx="3408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</a:rPr>
                <a:t>Diagnosis possibility 4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1E779EB-2420-C445-B20B-A7C15A5FA625}"/>
                </a:ext>
              </a:extLst>
            </p:cNvPr>
            <p:cNvSpPr/>
            <p:nvPr/>
          </p:nvSpPr>
          <p:spPr>
            <a:xfrm>
              <a:off x="6932815" y="2269375"/>
              <a:ext cx="731520" cy="38238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578ED84-0F4B-794A-84A8-35E812327FE2}"/>
                </a:ext>
              </a:extLst>
            </p:cNvPr>
            <p:cNvSpPr/>
            <p:nvPr/>
          </p:nvSpPr>
          <p:spPr>
            <a:xfrm>
              <a:off x="7664335" y="2269374"/>
              <a:ext cx="731520" cy="382385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F7018E4-2EF9-EB49-B4A3-9813DDF8FF11}"/>
                </a:ext>
              </a:extLst>
            </p:cNvPr>
            <p:cNvSpPr/>
            <p:nvPr/>
          </p:nvSpPr>
          <p:spPr>
            <a:xfrm>
              <a:off x="8395855" y="2269374"/>
              <a:ext cx="731520" cy="382385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D154572-D4B4-3546-9ACD-5A7B62222597}"/>
              </a:ext>
            </a:extLst>
          </p:cNvPr>
          <p:cNvCxnSpPr>
            <a:cxnSpLocks/>
          </p:cNvCxnSpPr>
          <p:nvPr/>
        </p:nvCxnSpPr>
        <p:spPr>
          <a:xfrm>
            <a:off x="7309658" y="4186144"/>
            <a:ext cx="0" cy="44057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122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12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yoav freund</dc:creator>
  <cp:lastModifiedBy>yoav freund</cp:lastModifiedBy>
  <cp:revision>4</cp:revision>
  <dcterms:created xsi:type="dcterms:W3CDTF">2020-06-21T00:30:42Z</dcterms:created>
  <dcterms:modified xsi:type="dcterms:W3CDTF">2020-06-21T01:01:50Z</dcterms:modified>
</cp:coreProperties>
</file>