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FFF00"/>
    <a:srgbClr val="FF0000"/>
    <a:srgbClr val="000000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3"/>
    <p:restoredTop sz="94694"/>
  </p:normalViewPr>
  <p:slideViewPr>
    <p:cSldViewPr snapToGrid="0" snapToObjects="1" showGuides="1">
      <p:cViewPr varScale="1">
        <p:scale>
          <a:sx n="107" d="100"/>
          <a:sy n="107" d="100"/>
        </p:scale>
        <p:origin x="248" y="4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517628056761873"/>
          <c:y val="0.17108879239519961"/>
          <c:w val="0.60208794066377536"/>
          <c:h val="0.80669704285764687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540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Index 1</c:v>
                </c:pt>
                <c:pt idx="1">
                  <c:v>Index 2</c:v>
                </c:pt>
                <c:pt idx="2">
                  <c:v>Index 3</c:v>
                </c:pt>
                <c:pt idx="3">
                  <c:v>Index 4</c:v>
                </c:pt>
                <c:pt idx="4">
                  <c:v>Index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14</c:v>
                </c:pt>
                <c:pt idx="1">
                  <c:v>18</c:v>
                </c:pt>
                <c:pt idx="2">
                  <c:v>10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19-A444-8F55-BD3F0B8361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54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Index 1</c:v>
                </c:pt>
                <c:pt idx="1">
                  <c:v>Index 2</c:v>
                </c:pt>
                <c:pt idx="2">
                  <c:v>Index 3</c:v>
                </c:pt>
                <c:pt idx="3">
                  <c:v>Index 4</c:v>
                </c:pt>
                <c:pt idx="4">
                  <c:v>Index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33</c:v>
                </c:pt>
                <c:pt idx="1">
                  <c:v>32</c:v>
                </c:pt>
                <c:pt idx="2">
                  <c:v>38</c:v>
                </c:pt>
                <c:pt idx="3">
                  <c:v>29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19-A444-8F55-BD3F0B8361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45370847"/>
        <c:axId val="1845372479"/>
      </c:radarChart>
      <c:catAx>
        <c:axId val="1845370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5372479"/>
        <c:crosses val="autoZero"/>
        <c:auto val="1"/>
        <c:lblAlgn val="ctr"/>
        <c:lblOffset val="100"/>
        <c:noMultiLvlLbl val="0"/>
      </c:catAx>
      <c:valAx>
        <c:axId val="1845372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53708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517628056761873"/>
          <c:y val="0.17108879239519961"/>
          <c:w val="0.60208794066377536"/>
          <c:h val="0.80669704285764687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540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Index 1</c:v>
                </c:pt>
                <c:pt idx="1">
                  <c:v>Index 2</c:v>
                </c:pt>
                <c:pt idx="2">
                  <c:v>Index 3</c:v>
                </c:pt>
                <c:pt idx="3">
                  <c:v>Index 4</c:v>
                </c:pt>
                <c:pt idx="4">
                  <c:v>Index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14</c:v>
                </c:pt>
                <c:pt idx="1">
                  <c:v>18</c:v>
                </c:pt>
                <c:pt idx="2">
                  <c:v>10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76-D143-88EA-F82C49329F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54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Index 1</c:v>
                </c:pt>
                <c:pt idx="1">
                  <c:v>Index 2</c:v>
                </c:pt>
                <c:pt idx="2">
                  <c:v>Index 3</c:v>
                </c:pt>
                <c:pt idx="3">
                  <c:v>Index 4</c:v>
                </c:pt>
                <c:pt idx="4">
                  <c:v>Index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33</c:v>
                </c:pt>
                <c:pt idx="1">
                  <c:v>32</c:v>
                </c:pt>
                <c:pt idx="2">
                  <c:v>38</c:v>
                </c:pt>
                <c:pt idx="3">
                  <c:v>29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76-D143-88EA-F82C49329F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45370847"/>
        <c:axId val="1845372479"/>
      </c:radarChart>
      <c:catAx>
        <c:axId val="1845370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5372479"/>
        <c:crosses val="autoZero"/>
        <c:auto val="1"/>
        <c:lblAlgn val="ctr"/>
        <c:lblOffset val="100"/>
        <c:noMultiLvlLbl val="0"/>
      </c:catAx>
      <c:valAx>
        <c:axId val="1845372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53708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517628056761873"/>
          <c:y val="0.17108879239519961"/>
          <c:w val="0.60208794066377536"/>
          <c:h val="0.80669704285764687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540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Index 1</c:v>
                </c:pt>
                <c:pt idx="1">
                  <c:v>Index 2</c:v>
                </c:pt>
                <c:pt idx="2">
                  <c:v>Index 3</c:v>
                </c:pt>
                <c:pt idx="3">
                  <c:v>Index 4</c:v>
                </c:pt>
                <c:pt idx="4">
                  <c:v>Index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14</c:v>
                </c:pt>
                <c:pt idx="1">
                  <c:v>18</c:v>
                </c:pt>
                <c:pt idx="2">
                  <c:v>10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5B-074A-A0B1-BDBDCC911E3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54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Index 1</c:v>
                </c:pt>
                <c:pt idx="1">
                  <c:v>Index 2</c:v>
                </c:pt>
                <c:pt idx="2">
                  <c:v>Index 3</c:v>
                </c:pt>
                <c:pt idx="3">
                  <c:v>Index 4</c:v>
                </c:pt>
                <c:pt idx="4">
                  <c:v>Index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33</c:v>
                </c:pt>
                <c:pt idx="1">
                  <c:v>32</c:v>
                </c:pt>
                <c:pt idx="2">
                  <c:v>38</c:v>
                </c:pt>
                <c:pt idx="3">
                  <c:v>29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5B-074A-A0B1-BDBDCC911E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45370847"/>
        <c:axId val="1845372479"/>
      </c:radarChart>
      <c:catAx>
        <c:axId val="1845370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5372479"/>
        <c:crosses val="autoZero"/>
        <c:auto val="1"/>
        <c:lblAlgn val="ctr"/>
        <c:lblOffset val="100"/>
        <c:noMultiLvlLbl val="0"/>
      </c:catAx>
      <c:valAx>
        <c:axId val="1845372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53708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517628056761873"/>
          <c:y val="0.17108879239519961"/>
          <c:w val="0.60208794066377536"/>
          <c:h val="0.80669704285764687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540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Index 1</c:v>
                </c:pt>
                <c:pt idx="1">
                  <c:v>Index 2</c:v>
                </c:pt>
                <c:pt idx="2">
                  <c:v>Index 3</c:v>
                </c:pt>
                <c:pt idx="3">
                  <c:v>Index 4</c:v>
                </c:pt>
                <c:pt idx="4">
                  <c:v>Index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14</c:v>
                </c:pt>
                <c:pt idx="1">
                  <c:v>18</c:v>
                </c:pt>
                <c:pt idx="2">
                  <c:v>10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33-BC4D-8192-185CD2C5441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54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Index 1</c:v>
                </c:pt>
                <c:pt idx="1">
                  <c:v>Index 2</c:v>
                </c:pt>
                <c:pt idx="2">
                  <c:v>Index 3</c:v>
                </c:pt>
                <c:pt idx="3">
                  <c:v>Index 4</c:v>
                </c:pt>
                <c:pt idx="4">
                  <c:v>Index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33</c:v>
                </c:pt>
                <c:pt idx="1">
                  <c:v>32</c:v>
                </c:pt>
                <c:pt idx="2">
                  <c:v>38</c:v>
                </c:pt>
                <c:pt idx="3">
                  <c:v>29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33-BC4D-8192-185CD2C544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45370847"/>
        <c:axId val="1845372479"/>
      </c:radarChart>
      <c:catAx>
        <c:axId val="1845370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5372479"/>
        <c:crosses val="autoZero"/>
        <c:auto val="1"/>
        <c:lblAlgn val="ctr"/>
        <c:lblOffset val="100"/>
        <c:noMultiLvlLbl val="0"/>
      </c:catAx>
      <c:valAx>
        <c:axId val="1845372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53708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388A-8020-D64B-9801-8E02774E8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6B471-0F29-DD4A-B8D4-A9DBF983E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87DEB-0F70-E94D-A52F-EBF2F5E34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EDCD-6E9F-144B-9691-FB9770E6FBAA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CFC3E-177D-3E4B-AE29-BE86A2023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4CAFF-8AFF-2747-BA3D-98833ECD8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ABCB-F432-DE49-AB3D-5CB2720C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3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F31F-E970-3F41-8BC4-17EA7674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BB43D-3B15-BC4A-AE64-B3A6EAE62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3CC85-3678-114D-8F16-1EB34E00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EDCD-6E9F-144B-9691-FB9770E6FBAA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3D6AF-00BF-E34D-929D-0E21BF15A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7B4BB-239C-F542-8DE9-F9B618D9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ABCB-F432-DE49-AB3D-5CB2720C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2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47E738-3A63-AD43-B963-9D1160979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03597-A598-2E42-95B2-0226DCFDC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7B7FF-BF9F-924E-BEB0-50B1EC996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EDCD-6E9F-144B-9691-FB9770E6FBAA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59D6F-9B28-AB40-A0F3-D40FDFD0D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84147-09DC-2E4D-8A9C-1E8F764E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ABCB-F432-DE49-AB3D-5CB2720C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00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494D-48FE-DB49-AC29-2A3EAD649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41097-4688-9C42-A3BA-07FF8FCFC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BEFB8-70FE-1442-8B84-339FE5E18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EDCD-6E9F-144B-9691-FB9770E6FBAA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C07FE-099F-A745-A5C0-5E038D4F4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FB8B4-3EE4-6A4A-99FF-66C378F3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ABCB-F432-DE49-AB3D-5CB2720C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1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5F414-94A5-F146-B627-8ABE962CE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16FDD-FF25-5C47-A56E-2CFDE6A2E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3C999-1386-3B45-B4EE-D6B9611BF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EDCD-6E9F-144B-9691-FB9770E6FBAA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75AA4-C2EC-DC4C-AB01-BF87D0F5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7B448-490F-3F49-A689-C3F4708B3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ABCB-F432-DE49-AB3D-5CB2720C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37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A982-DE1E-9146-A575-19BBF7E6D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58958-96C1-0B4D-AEA2-22F4F70F0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AAE55-DD30-E84A-B017-A15AD2D3B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6886D-8F57-4544-8566-4BC18A59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EDCD-6E9F-144B-9691-FB9770E6FBAA}" type="datetimeFigureOut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C3DC4-4ED8-244C-A3EA-2B4BFC9D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5CBF6-F07C-734C-B7FF-8E71280A0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ABCB-F432-DE49-AB3D-5CB2720C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9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D0C6-356F-5948-BCEB-29A6CC29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1F737-057F-884C-BCE3-65ECAB8A9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47207-26BC-8D41-B337-25FD1699E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0F2C6F-77B6-E443-9101-A12CEC348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98B18-A233-274D-A777-FFD550E49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DD8D8B-ED50-BB41-B798-AA2E3812E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EDCD-6E9F-144B-9691-FB9770E6FBAA}" type="datetimeFigureOut">
              <a:rPr lang="en-US" smtClean="0"/>
              <a:t>8/3/20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9AAE5-072D-1542-906D-71417789C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5F0F45-E00F-5943-BC2E-8FE457240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ABCB-F432-DE49-AB3D-5CB2720C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6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9A264-7637-C047-AA3F-E2E4B1CB7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CFA0DC-983B-0246-BFDC-B7A271FF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EDCD-6E9F-144B-9691-FB9770E6FBAA}" type="datetimeFigureOut">
              <a:rPr lang="en-US" smtClean="0"/>
              <a:t>8/3/20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F4317F-E523-0B40-9AAD-6E51B9720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2A78D-CEF0-4241-BC0F-B4753C10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ABCB-F432-DE49-AB3D-5CB2720C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8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B95DCC-8F9C-8145-8AE0-8D33B5024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EDCD-6E9F-144B-9691-FB9770E6FBAA}" type="datetimeFigureOut">
              <a:rPr lang="en-US" smtClean="0"/>
              <a:t>8/3/20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D6D1B7-1E0E-CB4E-876B-FAD204C81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B64FA-9EB8-E040-9C90-EC02C5C26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ABCB-F432-DE49-AB3D-5CB2720C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5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94B11-D749-0D40-A777-7DA9F3A2A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8B016-A4B8-8E4E-BC6F-E6B972650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8B011-624E-544C-9919-81A618528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07770-57D8-8E4E-961C-795F3DA75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EDCD-6E9F-144B-9691-FB9770E6FBAA}" type="datetimeFigureOut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39712-BCF1-A74C-BFAC-FDBE29231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91D6B-1E0C-6A43-9B90-882216216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ABCB-F432-DE49-AB3D-5CB2720C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56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4FB62-B6A1-2C42-8D69-39681F5B3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26EAC9-9AC9-7D45-9E27-19EE959AC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D9FD9-16C7-0645-B8D0-EF8E30C55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A0402-C4BE-E547-A0DA-90545B641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EDCD-6E9F-144B-9691-FB9770E6FBAA}" type="datetimeFigureOut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81EFB-6BBE-BC41-889D-74DC569FA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B75AF-869C-C542-ACFD-16F0933C2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ABCB-F432-DE49-AB3D-5CB2720C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6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7CCC6-7121-FF42-8B07-9584D3653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C7187-031E-9B41-8B2E-760755988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1A75F-9184-FC4C-BFEA-E8E1F0E995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0EDCD-6E9F-144B-9691-FB9770E6FBAA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9E7C9-E7E2-8C43-AABF-967CC76B0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025D4-BC99-D342-A9C4-CF7CCE11D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7ABCB-F432-DE49-AB3D-5CB2720C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5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132BEB0-035D-6249-AFC5-12F6CE3DDF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7616775"/>
              </p:ext>
            </p:extLst>
          </p:nvPr>
        </p:nvGraphicFramePr>
        <p:xfrm>
          <a:off x="-157655" y="1539765"/>
          <a:ext cx="3510455" cy="317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EFAB3F9-4E1F-6643-BB6B-5CB6476C42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7352987"/>
              </p:ext>
            </p:extLst>
          </p:nvPr>
        </p:nvGraphicFramePr>
        <p:xfrm>
          <a:off x="2874580" y="1539765"/>
          <a:ext cx="3510455" cy="317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C547695-0029-BA46-A625-70264818C2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528921"/>
              </p:ext>
            </p:extLst>
          </p:nvPr>
        </p:nvGraphicFramePr>
        <p:xfrm>
          <a:off x="5906815" y="1539765"/>
          <a:ext cx="3510455" cy="317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7CBF6F1-FB18-7A45-8D49-2750931955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7855314"/>
              </p:ext>
            </p:extLst>
          </p:nvPr>
        </p:nvGraphicFramePr>
        <p:xfrm>
          <a:off x="8907518" y="1539765"/>
          <a:ext cx="3510455" cy="317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Regular Pentagon 1">
            <a:extLst>
              <a:ext uri="{FF2B5EF4-FFF2-40B4-BE49-F238E27FC236}">
                <a16:creationId xmlns:a16="http://schemas.microsoft.com/office/drawing/2014/main" id="{13CFD059-7F82-2545-B393-593C09657EA6}"/>
              </a:ext>
            </a:extLst>
          </p:cNvPr>
          <p:cNvSpPr/>
          <p:nvPr/>
        </p:nvSpPr>
        <p:spPr>
          <a:xfrm>
            <a:off x="1318130" y="2845822"/>
            <a:ext cx="453783" cy="541282"/>
          </a:xfrm>
          <a:prstGeom prst="pentag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899171AD-16D7-074F-BFEE-3305A241F02A}"/>
              </a:ext>
            </a:extLst>
          </p:cNvPr>
          <p:cNvSpPr/>
          <p:nvPr/>
        </p:nvSpPr>
        <p:spPr>
          <a:xfrm>
            <a:off x="4298868" y="2541319"/>
            <a:ext cx="546264" cy="1068780"/>
          </a:xfrm>
          <a:custGeom>
            <a:avLst/>
            <a:gdLst>
              <a:gd name="connsiteX0" fmla="*/ 308758 w 546264"/>
              <a:gd name="connsiteY0" fmla="*/ 0 h 1068780"/>
              <a:gd name="connsiteX1" fmla="*/ 546264 w 546264"/>
              <a:gd name="connsiteY1" fmla="*/ 534390 h 1068780"/>
              <a:gd name="connsiteX2" fmla="*/ 427511 w 546264"/>
              <a:gd name="connsiteY2" fmla="*/ 795647 h 1068780"/>
              <a:gd name="connsiteX3" fmla="*/ 0 w 546264"/>
              <a:gd name="connsiteY3" fmla="*/ 1068780 h 1068780"/>
              <a:gd name="connsiteX4" fmla="*/ 59376 w 546264"/>
              <a:gd name="connsiteY4" fmla="*/ 534390 h 1068780"/>
              <a:gd name="connsiteX5" fmla="*/ 308758 w 546264"/>
              <a:gd name="connsiteY5" fmla="*/ 0 h 1068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6264" h="1068780">
                <a:moveTo>
                  <a:pt x="308758" y="0"/>
                </a:moveTo>
                <a:lnTo>
                  <a:pt x="546264" y="534390"/>
                </a:lnTo>
                <a:lnTo>
                  <a:pt x="427511" y="795647"/>
                </a:lnTo>
                <a:lnTo>
                  <a:pt x="0" y="1068780"/>
                </a:lnTo>
                <a:lnTo>
                  <a:pt x="59376" y="534390"/>
                </a:lnTo>
                <a:lnTo>
                  <a:pt x="308758" y="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FD5869E-5173-064B-896C-8E1B1FAFBDE5}"/>
              </a:ext>
            </a:extLst>
          </p:cNvPr>
          <p:cNvSpPr/>
          <p:nvPr/>
        </p:nvSpPr>
        <p:spPr>
          <a:xfrm>
            <a:off x="7113319" y="2909455"/>
            <a:ext cx="831273" cy="296883"/>
          </a:xfrm>
          <a:custGeom>
            <a:avLst/>
            <a:gdLst>
              <a:gd name="connsiteX0" fmla="*/ 0 w 831273"/>
              <a:gd name="connsiteY0" fmla="*/ 83127 h 296883"/>
              <a:gd name="connsiteX1" fmla="*/ 510639 w 831273"/>
              <a:gd name="connsiteY1" fmla="*/ 0 h 296883"/>
              <a:gd name="connsiteX2" fmla="*/ 831273 w 831273"/>
              <a:gd name="connsiteY2" fmla="*/ 130628 h 296883"/>
              <a:gd name="connsiteX3" fmla="*/ 605642 w 831273"/>
              <a:gd name="connsiteY3" fmla="*/ 285007 h 296883"/>
              <a:gd name="connsiteX4" fmla="*/ 380011 w 831273"/>
              <a:gd name="connsiteY4" fmla="*/ 296883 h 296883"/>
              <a:gd name="connsiteX5" fmla="*/ 0 w 831273"/>
              <a:gd name="connsiteY5" fmla="*/ 83127 h 296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1273" h="296883">
                <a:moveTo>
                  <a:pt x="0" y="83127"/>
                </a:moveTo>
                <a:lnTo>
                  <a:pt x="510639" y="0"/>
                </a:lnTo>
                <a:lnTo>
                  <a:pt x="831273" y="130628"/>
                </a:lnTo>
                <a:lnTo>
                  <a:pt x="605642" y="285007"/>
                </a:lnTo>
                <a:lnTo>
                  <a:pt x="380011" y="296883"/>
                </a:lnTo>
                <a:lnTo>
                  <a:pt x="0" y="83127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45581C1-0BA5-934F-A42E-C34AC54D9E67}"/>
              </a:ext>
            </a:extLst>
          </p:cNvPr>
          <p:cNvSpPr/>
          <p:nvPr/>
        </p:nvSpPr>
        <p:spPr>
          <a:xfrm>
            <a:off x="10319657" y="2850078"/>
            <a:ext cx="1282535" cy="1021278"/>
          </a:xfrm>
          <a:custGeom>
            <a:avLst/>
            <a:gdLst>
              <a:gd name="connsiteX0" fmla="*/ 201881 w 1282535"/>
              <a:gd name="connsiteY0" fmla="*/ 439387 h 1021278"/>
              <a:gd name="connsiteX1" fmla="*/ 748146 w 1282535"/>
              <a:gd name="connsiteY1" fmla="*/ 1021278 h 1021278"/>
              <a:gd name="connsiteX2" fmla="*/ 1282535 w 1282535"/>
              <a:gd name="connsiteY2" fmla="*/ 0 h 1021278"/>
              <a:gd name="connsiteX3" fmla="*/ 285008 w 1282535"/>
              <a:gd name="connsiteY3" fmla="*/ 95003 h 1021278"/>
              <a:gd name="connsiteX4" fmla="*/ 0 w 1282535"/>
              <a:gd name="connsiteY4" fmla="*/ 225631 h 1021278"/>
              <a:gd name="connsiteX5" fmla="*/ 201881 w 1282535"/>
              <a:gd name="connsiteY5" fmla="*/ 439387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82535" h="1021278">
                <a:moveTo>
                  <a:pt x="201881" y="439387"/>
                </a:moveTo>
                <a:lnTo>
                  <a:pt x="748146" y="1021278"/>
                </a:lnTo>
                <a:lnTo>
                  <a:pt x="1282535" y="0"/>
                </a:lnTo>
                <a:lnTo>
                  <a:pt x="285008" y="95003"/>
                </a:lnTo>
                <a:lnTo>
                  <a:pt x="0" y="225631"/>
                </a:lnTo>
                <a:lnTo>
                  <a:pt x="201881" y="439387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close up of a speaker&#10;&#10;Description automatically generated">
            <a:extLst>
              <a:ext uri="{FF2B5EF4-FFF2-40B4-BE49-F238E27FC236}">
                <a16:creationId xmlns:a16="http://schemas.microsoft.com/office/drawing/2014/main" id="{42719577-CB89-FB4D-8430-31ABC87A661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80" r="66070"/>
          <a:stretch/>
        </p:blipFill>
        <p:spPr>
          <a:xfrm>
            <a:off x="1155033" y="4412849"/>
            <a:ext cx="783939" cy="2032000"/>
          </a:xfrm>
          <a:prstGeom prst="rect">
            <a:avLst/>
          </a:prstGeom>
        </p:spPr>
      </p:pic>
      <p:pic>
        <p:nvPicPr>
          <p:cNvPr id="21" name="Picture 20" descr="A close up of a speaker&#10;&#10;Description automatically generated">
            <a:extLst>
              <a:ext uri="{FF2B5EF4-FFF2-40B4-BE49-F238E27FC236}">
                <a16:creationId xmlns:a16="http://schemas.microsoft.com/office/drawing/2014/main" id="{BBC53A08-2504-4842-9D41-9EE3BF48E48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4416" r="33434"/>
          <a:stretch/>
        </p:blipFill>
        <p:spPr>
          <a:xfrm>
            <a:off x="4235803" y="4412849"/>
            <a:ext cx="783940" cy="2032000"/>
          </a:xfrm>
          <a:prstGeom prst="rect">
            <a:avLst/>
          </a:prstGeom>
        </p:spPr>
      </p:pic>
      <p:pic>
        <p:nvPicPr>
          <p:cNvPr id="22" name="Picture 21" descr="A close up of a speaker&#10;&#10;Description automatically generated">
            <a:extLst>
              <a:ext uri="{FF2B5EF4-FFF2-40B4-BE49-F238E27FC236}">
                <a16:creationId xmlns:a16="http://schemas.microsoft.com/office/drawing/2014/main" id="{38D159CD-BEE1-3040-A599-D820EDA2A18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5738" r="2112"/>
          <a:stretch/>
        </p:blipFill>
        <p:spPr>
          <a:xfrm>
            <a:off x="10270775" y="4412849"/>
            <a:ext cx="783940" cy="2032000"/>
          </a:xfrm>
          <a:prstGeom prst="rect">
            <a:avLst/>
          </a:prstGeom>
        </p:spPr>
      </p:pic>
      <p:pic>
        <p:nvPicPr>
          <p:cNvPr id="23" name="Picture 22" descr="A close up of a speaker&#10;&#10;Description automatically generated">
            <a:extLst>
              <a:ext uri="{FF2B5EF4-FFF2-40B4-BE49-F238E27FC236}">
                <a16:creationId xmlns:a16="http://schemas.microsoft.com/office/drawing/2014/main" id="{E2042401-8C85-6E41-A7CD-E72D5687F81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4416" r="33434"/>
          <a:stretch/>
        </p:blipFill>
        <p:spPr>
          <a:xfrm>
            <a:off x="7274509" y="4422814"/>
            <a:ext cx="78394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22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yoav freund</dc:creator>
  <cp:lastModifiedBy>Prof Hau-Tieng Wu, Ph.D.</cp:lastModifiedBy>
  <cp:revision>10</cp:revision>
  <dcterms:created xsi:type="dcterms:W3CDTF">2020-06-21T00:30:42Z</dcterms:created>
  <dcterms:modified xsi:type="dcterms:W3CDTF">2020-08-03T16:32:27Z</dcterms:modified>
</cp:coreProperties>
</file>