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/>
    <p:restoredTop sz="94672"/>
  </p:normalViewPr>
  <p:slideViewPr>
    <p:cSldViewPr snapToGrid="0" snapToObjects="1">
      <p:cViewPr>
        <p:scale>
          <a:sx n="193" d="100"/>
          <a:sy n="193" d="100"/>
        </p:scale>
        <p:origin x="264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C417-2974-4947-A597-86690C053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BBBA7-AE65-6C41-8B58-DC201CF1D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0B2AC-6E4A-5A49-940E-773957B5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AB16-C04E-724D-8FB1-51AE08DB217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6FF0-7B25-7548-B690-DE6810B8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BD38-6A41-134F-BF03-96556215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6742-C6C6-7842-B1ED-8E74A7D1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6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7EF3-0559-F749-8090-CE515A7F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8D7A9-C90F-A742-8323-A2CFD3B10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902F5-9794-CC49-8612-0B57C55B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AB16-C04E-724D-8FB1-51AE08DB217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5CD85-CDA5-8440-B073-D2167CD0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C4D5B-D7D7-8043-BFE6-F392BF0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6742-C6C6-7842-B1ED-8E74A7D1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0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AB631-081D-E647-9495-F28F223D8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18509-69C4-BA45-A38F-DCAD47986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B6CAE-59C5-124F-A595-1F787EF5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AB16-C04E-724D-8FB1-51AE08DB217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17DCD-A5B8-6F45-B74C-C4E62585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E9A90-A3C6-5F41-825E-869209EB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6742-C6C6-7842-B1ED-8E74A7D1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BDB9-4A39-344B-A717-03864E8A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65A31-E873-254C-B559-C735FFA68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FFF41-1479-B345-85F0-D72114F4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AB16-C04E-724D-8FB1-51AE08DB217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4C79A-3F6B-244E-9010-2D3306BA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9656-27A4-5548-8827-BF7B7CC3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6742-C6C6-7842-B1ED-8E74A7D1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1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3B77-B5C2-2244-BE0C-8BFA7DB9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95327-DC15-264F-BA8B-7116E148B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F2D70-CFA3-0544-9795-43E0F234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AB16-C04E-724D-8FB1-51AE08DB217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77BBC-E374-D746-9DBF-60EF4264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3EDE6-A086-374C-8678-72804340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6742-C6C6-7842-B1ED-8E74A7D1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5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EC01-4869-E841-BB4F-C1B2D79F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02CC-5E06-834C-B740-D780BAA6F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F3D38-60AA-3540-9956-C770D8E36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6634C-E13E-1B46-B99C-642B07FD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AB16-C04E-724D-8FB1-51AE08DB217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0615F-F434-1546-8797-45DD76A4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52E97-F12A-1448-867A-3B8CB4CD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6742-C6C6-7842-B1ED-8E74A7D1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0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5272-492F-FA41-B595-FB42A98C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B18B5-FB63-354F-BB54-CC98DAB46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45099-7CCB-EE44-90AC-DDAEF5054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89F5E-6FFC-3742-9CF3-70DCB5670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F4292-BA47-4F4B-8508-2771ABF24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F69A6-155E-D344-9A6C-0D2B3C27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AB16-C04E-724D-8FB1-51AE08DB217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EE44E-DD48-6349-8971-1172871E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03660-074C-E64B-95B3-C6556DB9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6742-C6C6-7842-B1ED-8E74A7D1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5525-F65A-934B-8EE9-D9DCDA76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EC404-78F8-A94C-9F89-041FF3B2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AB16-C04E-724D-8FB1-51AE08DB217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68903-EE4A-C642-94C3-1BBCBE8A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20D27-313A-5C43-B88D-75DD7106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6742-C6C6-7842-B1ED-8E74A7D1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3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1FD24-73CC-7048-9026-AD46DE77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AB16-C04E-724D-8FB1-51AE08DB217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D9A2B-3498-0446-9D2A-735ECC62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15E4F-9627-CA45-A6D3-48E370BD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6742-C6C6-7842-B1ED-8E74A7D1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4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17D9-D8BA-7240-8666-34767919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4EF03-E67C-734C-AB59-2C30C2AAB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BDC36-BC4F-1644-A7C8-ED74F479C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97503-9E16-7F40-85EA-4999E4C4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AB16-C04E-724D-8FB1-51AE08DB217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11DF5-958E-4648-B20F-91856D47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F5D67-9311-F94A-8B66-11E9D2BE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6742-C6C6-7842-B1ED-8E74A7D1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6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4F6E-4FEC-CF4C-8D16-FA274F30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B051A-C9D1-054A-8C97-8F91E83FD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31659-1D4A-2940-B368-6BE990B8F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BB676-52B6-3A4E-B5FD-9FBCBCE0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AB16-C04E-724D-8FB1-51AE08DB217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8ADB-8CEF-4D4E-AA39-35D3D7C7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78F9F-85A3-8847-8575-5D1D4529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6742-C6C6-7842-B1ED-8E74A7D1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33FE3-B012-0942-AC69-3C4ED509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D75B6-EF55-F840-8965-0FD6D90C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66B29-536B-9045-88F8-264E3B48F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AB16-C04E-724D-8FB1-51AE08DB217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54C39-E59E-7F47-807D-1B889DC43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7C863-CC63-1C4A-A9FC-BDC836BE2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6742-C6C6-7842-B1ED-8E74A7D1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8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F3E1BB5C-7DCA-CA45-8876-791F68E69A5A}"/>
              </a:ext>
            </a:extLst>
          </p:cNvPr>
          <p:cNvGrpSpPr/>
          <p:nvPr/>
        </p:nvGrpSpPr>
        <p:grpSpPr>
          <a:xfrm>
            <a:off x="1103085" y="1640114"/>
            <a:ext cx="9985829" cy="4370795"/>
            <a:chOff x="1103085" y="1640114"/>
            <a:chExt cx="9985829" cy="437079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C4F1676-F5E0-FC42-B223-DA99D5492F7B}"/>
                </a:ext>
              </a:extLst>
            </p:cNvPr>
            <p:cNvCxnSpPr>
              <a:cxnSpLocks/>
            </p:cNvCxnSpPr>
            <p:nvPr/>
          </p:nvCxnSpPr>
          <p:spPr>
            <a:xfrm>
              <a:off x="1103085" y="4891314"/>
              <a:ext cx="99858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774C4B-CBFD-6D4C-BC7D-F216BA5B1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2514" y="1669144"/>
              <a:ext cx="0" cy="34035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6875A01-1CA9-254B-9F2D-6EE28B323C97}"/>
                </a:ext>
              </a:extLst>
            </p:cNvPr>
            <p:cNvSpPr/>
            <p:nvPr/>
          </p:nvSpPr>
          <p:spPr>
            <a:xfrm>
              <a:off x="1719943" y="1640114"/>
              <a:ext cx="7656285" cy="3142343"/>
            </a:xfrm>
            <a:custGeom>
              <a:avLst/>
              <a:gdLst>
                <a:gd name="connsiteX0" fmla="*/ 0 w 6604000"/>
                <a:gd name="connsiteY0" fmla="*/ 3069771 h 3069771"/>
                <a:gd name="connsiteX1" fmla="*/ 4318000 w 6604000"/>
                <a:gd name="connsiteY1" fmla="*/ 2090057 h 3069771"/>
                <a:gd name="connsiteX2" fmla="*/ 6604000 w 6604000"/>
                <a:gd name="connsiteY2" fmla="*/ 0 h 3069771"/>
                <a:gd name="connsiteX0" fmla="*/ 0 w 6604000"/>
                <a:gd name="connsiteY0" fmla="*/ 3069771 h 3069771"/>
                <a:gd name="connsiteX1" fmla="*/ 4194628 w 6604000"/>
                <a:gd name="connsiteY1" fmla="*/ 2402115 h 3069771"/>
                <a:gd name="connsiteX2" fmla="*/ 6604000 w 6604000"/>
                <a:gd name="connsiteY2" fmla="*/ 0 h 3069771"/>
                <a:gd name="connsiteX0" fmla="*/ 0 w 6604000"/>
                <a:gd name="connsiteY0" fmla="*/ 3069771 h 3069771"/>
                <a:gd name="connsiteX1" fmla="*/ 4194628 w 6604000"/>
                <a:gd name="connsiteY1" fmla="*/ 2402115 h 3069771"/>
                <a:gd name="connsiteX2" fmla="*/ 6604000 w 6604000"/>
                <a:gd name="connsiteY2" fmla="*/ 0 h 3069771"/>
                <a:gd name="connsiteX0" fmla="*/ 0 w 6604000"/>
                <a:gd name="connsiteY0" fmla="*/ 3069771 h 3069771"/>
                <a:gd name="connsiteX1" fmla="*/ 4194628 w 6604000"/>
                <a:gd name="connsiteY1" fmla="*/ 2402115 h 3069771"/>
                <a:gd name="connsiteX2" fmla="*/ 6604000 w 6604000"/>
                <a:gd name="connsiteY2" fmla="*/ 0 h 3069771"/>
                <a:gd name="connsiteX0" fmla="*/ 0 w 7656285"/>
                <a:gd name="connsiteY0" fmla="*/ 3142343 h 3142343"/>
                <a:gd name="connsiteX1" fmla="*/ 4194628 w 7656285"/>
                <a:gd name="connsiteY1" fmla="*/ 2474687 h 3142343"/>
                <a:gd name="connsiteX2" fmla="*/ 7656285 w 7656285"/>
                <a:gd name="connsiteY2" fmla="*/ 0 h 3142343"/>
                <a:gd name="connsiteX0" fmla="*/ 0 w 7656285"/>
                <a:gd name="connsiteY0" fmla="*/ 3142343 h 3142343"/>
                <a:gd name="connsiteX1" fmla="*/ 4194628 w 7656285"/>
                <a:gd name="connsiteY1" fmla="*/ 2474687 h 3142343"/>
                <a:gd name="connsiteX2" fmla="*/ 7656285 w 7656285"/>
                <a:gd name="connsiteY2" fmla="*/ 0 h 3142343"/>
                <a:gd name="connsiteX0" fmla="*/ 0 w 7656285"/>
                <a:gd name="connsiteY0" fmla="*/ 3142343 h 3142343"/>
                <a:gd name="connsiteX1" fmla="*/ 4855028 w 7656285"/>
                <a:gd name="connsiteY1" fmla="*/ 2394858 h 3142343"/>
                <a:gd name="connsiteX2" fmla="*/ 7656285 w 7656285"/>
                <a:gd name="connsiteY2" fmla="*/ 0 h 3142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56285" h="3142343">
                  <a:moveTo>
                    <a:pt x="0" y="3142343"/>
                  </a:moveTo>
                  <a:cubicBezTo>
                    <a:pt x="1528838" y="3075214"/>
                    <a:pt x="3754361" y="2906486"/>
                    <a:pt x="4855028" y="2394858"/>
                  </a:cubicBezTo>
                  <a:cubicBezTo>
                    <a:pt x="5955695" y="1883229"/>
                    <a:pt x="6853161" y="1181100"/>
                    <a:pt x="7656285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B5ED293-AA8E-5E4B-9DC7-09CC645D5420}"/>
                </a:ext>
              </a:extLst>
            </p:cNvPr>
            <p:cNvGrpSpPr/>
            <p:nvPr/>
          </p:nvGrpSpPr>
          <p:grpSpPr>
            <a:xfrm>
              <a:off x="3073399" y="4884057"/>
              <a:ext cx="1110343" cy="246745"/>
              <a:chOff x="3073399" y="4884057"/>
              <a:chExt cx="1110343" cy="246745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5BA3017-C7FA-104F-9088-B50C36C5E7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3742" y="4891314"/>
                <a:ext cx="0" cy="2394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42B0C13-FC06-4C46-AB4B-840685A23A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3399" y="4884057"/>
                <a:ext cx="0" cy="2394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BFF81D9-EAF0-ED4B-8A4B-49C0FBD21CBE}"/>
                </a:ext>
              </a:extLst>
            </p:cNvPr>
            <p:cNvGrpSpPr/>
            <p:nvPr/>
          </p:nvGrpSpPr>
          <p:grpSpPr>
            <a:xfrm>
              <a:off x="7075712" y="4876766"/>
              <a:ext cx="1110343" cy="246745"/>
              <a:chOff x="3073399" y="4884057"/>
              <a:chExt cx="1110343" cy="246745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3EB43CA-7274-A243-81D6-8A2A930D6A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3742" y="4891314"/>
                <a:ext cx="0" cy="2394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E22294C-158D-AF43-B219-0D1D5C9290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3399" y="4884057"/>
                <a:ext cx="0" cy="2394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A3A34B5-8CEA-A645-A595-109DB4CD2220}"/>
                </a:ext>
              </a:extLst>
            </p:cNvPr>
            <p:cNvGrpSpPr/>
            <p:nvPr/>
          </p:nvGrpSpPr>
          <p:grpSpPr>
            <a:xfrm>
              <a:off x="2395764" y="5691526"/>
              <a:ext cx="6428013" cy="319383"/>
              <a:chOff x="2395764" y="5691526"/>
              <a:chExt cx="6428013" cy="31938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69A6455-4E60-1045-A4A9-B5BB5F441544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764" y="5691526"/>
                    <a:ext cx="1253670" cy="3193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69A6455-4E60-1045-A4A9-B5BB5F4415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764" y="5691526"/>
                    <a:ext cx="1253670" cy="31938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FF33B1D-5FC5-084A-8FDF-B096D94458B4}"/>
                      </a:ext>
                    </a:extLst>
                  </p:cNvPr>
                  <p:cNvSpPr txBox="1"/>
                  <p:nvPr/>
                </p:nvSpPr>
                <p:spPr>
                  <a:xfrm>
                    <a:off x="7570107" y="5691526"/>
                    <a:ext cx="1253670" cy="3193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FF33B1D-5FC5-084A-8FDF-B096D94458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0107" y="5691526"/>
                    <a:ext cx="1253670" cy="31938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5BD7CE6-06B2-C241-9A9D-CAA3889D7F86}"/>
                      </a:ext>
                    </a:extLst>
                  </p:cNvPr>
                  <p:cNvSpPr txBox="1"/>
                  <p:nvPr/>
                </p:nvSpPr>
                <p:spPr>
                  <a:xfrm>
                    <a:off x="6719658" y="5691526"/>
                    <a:ext cx="733881" cy="3193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5BD7CE6-06B2-C241-9A9D-CAA3889D7F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9658" y="5691526"/>
                    <a:ext cx="733881" cy="31938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47C5D0A-7BE7-6442-A53E-9E38F0F1AC35}"/>
                      </a:ext>
                    </a:extLst>
                  </p:cNvPr>
                  <p:cNvSpPr txBox="1"/>
                  <p:nvPr/>
                </p:nvSpPr>
                <p:spPr>
                  <a:xfrm>
                    <a:off x="3816801" y="5691526"/>
                    <a:ext cx="733881" cy="3193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47C5D0A-7BE7-6442-A53E-9E38F0F1AC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6801" y="5691526"/>
                    <a:ext cx="733881" cy="31938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E1A92A-D638-8841-B5FF-BC5203E26852}"/>
                </a:ext>
              </a:extLst>
            </p:cNvPr>
            <p:cNvGrpSpPr/>
            <p:nvPr/>
          </p:nvGrpSpPr>
          <p:grpSpPr>
            <a:xfrm>
              <a:off x="2395764" y="5116254"/>
              <a:ext cx="6428013" cy="319383"/>
              <a:chOff x="2395764" y="5691526"/>
              <a:chExt cx="6428013" cy="31938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70399C4-535F-8C44-9C95-2E6B77F39BB7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764" y="5691526"/>
                    <a:ext cx="12536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70399C4-535F-8C44-9C95-2E6B77F39B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764" y="5691526"/>
                    <a:ext cx="125367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5A47B6B-1493-2E4E-A013-CB5D5FFAC8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70107" y="5691526"/>
                    <a:ext cx="12536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5A47B6B-1493-2E4E-A013-CB5D5FFAC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0107" y="5691526"/>
                    <a:ext cx="125367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AC8CFB7-0851-BD4F-9277-A929885A855D}"/>
                      </a:ext>
                    </a:extLst>
                  </p:cNvPr>
                  <p:cNvSpPr txBox="1"/>
                  <p:nvPr/>
                </p:nvSpPr>
                <p:spPr>
                  <a:xfrm>
                    <a:off x="6719658" y="5691526"/>
                    <a:ext cx="733881" cy="3193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AC8CFB7-0851-BD4F-9277-A929885A85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9658" y="5691526"/>
                    <a:ext cx="733881" cy="31938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A62F6F81-0C9C-4E46-8216-22951E167773}"/>
                      </a:ext>
                    </a:extLst>
                  </p:cNvPr>
                  <p:cNvSpPr txBox="1"/>
                  <p:nvPr/>
                </p:nvSpPr>
                <p:spPr>
                  <a:xfrm>
                    <a:off x="3816801" y="5691526"/>
                    <a:ext cx="733881" cy="3193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A62F6F81-0C9C-4E46-8216-22951E1677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6801" y="5691526"/>
                    <a:ext cx="733881" cy="31938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7E5DCB1-EF56-8848-AA56-FDF6185BEA61}"/>
                      </a:ext>
                    </a:extLst>
                  </p:cNvPr>
                  <p:cNvSpPr txBox="1"/>
                  <p:nvPr/>
                </p:nvSpPr>
                <p:spPr>
                  <a:xfrm>
                    <a:off x="5290454" y="5691526"/>
                    <a:ext cx="733881" cy="3193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7E5DCB1-EF56-8848-AA56-FDF6185BE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0454" y="5691526"/>
                    <a:ext cx="733881" cy="31938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0A77E84-6CB5-0C46-A2D5-69CB0633F65D}"/>
                </a:ext>
              </a:extLst>
            </p:cNvPr>
            <p:cNvCxnSpPr>
              <a:cxnSpLocks/>
            </p:cNvCxnSpPr>
            <p:nvPr/>
          </p:nvCxnSpPr>
          <p:spPr>
            <a:xfrm>
              <a:off x="8186055" y="1640114"/>
              <a:ext cx="0" cy="40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A465B9-C6DA-2142-AF53-F5B8FB161D91}"/>
                </a:ext>
              </a:extLst>
            </p:cNvPr>
            <p:cNvCxnSpPr>
              <a:cxnSpLocks/>
            </p:cNvCxnSpPr>
            <p:nvPr/>
          </p:nvCxnSpPr>
          <p:spPr>
            <a:xfrm>
              <a:off x="4183739" y="1640114"/>
              <a:ext cx="0" cy="40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63C4A8-9CD2-CA49-84DD-07594B7C429A}"/>
                </a:ext>
              </a:extLst>
            </p:cNvPr>
            <p:cNvCxnSpPr>
              <a:cxnSpLocks/>
            </p:cNvCxnSpPr>
            <p:nvPr/>
          </p:nvCxnSpPr>
          <p:spPr>
            <a:xfrm>
              <a:off x="7075712" y="1640114"/>
              <a:ext cx="0" cy="40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E50F64B-F4E2-004C-9799-4526DC0A29B6}"/>
                </a:ext>
              </a:extLst>
            </p:cNvPr>
            <p:cNvCxnSpPr>
              <a:cxnSpLocks/>
            </p:cNvCxnSpPr>
            <p:nvPr/>
          </p:nvCxnSpPr>
          <p:spPr>
            <a:xfrm>
              <a:off x="3073397" y="1640114"/>
              <a:ext cx="0" cy="40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DB9C967-38B1-6140-AD63-48F29A3E418F}"/>
              </a:ext>
            </a:extLst>
          </p:cNvPr>
          <p:cNvCxnSpPr>
            <a:cxnSpLocks/>
          </p:cNvCxnSpPr>
          <p:nvPr/>
        </p:nvCxnSpPr>
        <p:spPr>
          <a:xfrm flipV="1">
            <a:off x="3073396" y="3009276"/>
            <a:ext cx="5112659" cy="16933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B39071-271A-564A-8303-A9545C6F29B6}"/>
              </a:ext>
            </a:extLst>
          </p:cNvPr>
          <p:cNvCxnSpPr>
            <a:cxnSpLocks/>
          </p:cNvCxnSpPr>
          <p:nvPr/>
        </p:nvCxnSpPr>
        <p:spPr>
          <a:xfrm flipV="1">
            <a:off x="4183739" y="3777522"/>
            <a:ext cx="2891973" cy="806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4191EE5-1226-0D4A-9E94-406160D71D60}"/>
              </a:ext>
            </a:extLst>
          </p:cNvPr>
          <p:cNvCxnSpPr>
            <a:cxnSpLocks/>
          </p:cNvCxnSpPr>
          <p:nvPr/>
        </p:nvCxnSpPr>
        <p:spPr>
          <a:xfrm flipV="1">
            <a:off x="4539794" y="4091103"/>
            <a:ext cx="2168976" cy="50067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Freeform 58">
            <a:extLst>
              <a:ext uri="{FF2B5EF4-FFF2-40B4-BE49-F238E27FC236}">
                <a16:creationId xmlns:a16="http://schemas.microsoft.com/office/drawing/2014/main" id="{3732D1E1-A900-504E-8861-43A587057589}"/>
              </a:ext>
            </a:extLst>
          </p:cNvPr>
          <p:cNvSpPr/>
          <p:nvPr/>
        </p:nvSpPr>
        <p:spPr>
          <a:xfrm>
            <a:off x="1762540" y="2160104"/>
            <a:ext cx="7739269" cy="2451653"/>
          </a:xfrm>
          <a:custGeom>
            <a:avLst/>
            <a:gdLst>
              <a:gd name="connsiteX0" fmla="*/ 5910469 w 5910469"/>
              <a:gd name="connsiteY0" fmla="*/ 0 h 1513453"/>
              <a:gd name="connsiteX1" fmla="*/ 3346174 w 5910469"/>
              <a:gd name="connsiteY1" fmla="*/ 1338470 h 1513453"/>
              <a:gd name="connsiteX2" fmla="*/ 0 w 5910469"/>
              <a:gd name="connsiteY2" fmla="*/ 1457740 h 1513453"/>
              <a:gd name="connsiteX0" fmla="*/ 6977269 w 6977269"/>
              <a:gd name="connsiteY0" fmla="*/ 0 h 2229070"/>
              <a:gd name="connsiteX1" fmla="*/ 3346174 w 6977269"/>
              <a:gd name="connsiteY1" fmla="*/ 2054087 h 2229070"/>
              <a:gd name="connsiteX2" fmla="*/ 0 w 6977269"/>
              <a:gd name="connsiteY2" fmla="*/ 2173357 h 2229070"/>
              <a:gd name="connsiteX0" fmla="*/ 7474225 w 7474225"/>
              <a:gd name="connsiteY0" fmla="*/ 0 h 2338683"/>
              <a:gd name="connsiteX1" fmla="*/ 3843130 w 7474225"/>
              <a:gd name="connsiteY1" fmla="*/ 2054087 h 2338683"/>
              <a:gd name="connsiteX2" fmla="*/ 0 w 7474225"/>
              <a:gd name="connsiteY2" fmla="*/ 2319131 h 2338683"/>
              <a:gd name="connsiteX0" fmla="*/ 7474225 w 7474225"/>
              <a:gd name="connsiteY0" fmla="*/ 0 h 2319131"/>
              <a:gd name="connsiteX1" fmla="*/ 3843130 w 7474225"/>
              <a:gd name="connsiteY1" fmla="*/ 2054087 h 2319131"/>
              <a:gd name="connsiteX2" fmla="*/ 0 w 7474225"/>
              <a:gd name="connsiteY2" fmla="*/ 2319131 h 2319131"/>
              <a:gd name="connsiteX0" fmla="*/ 7739269 w 7739269"/>
              <a:gd name="connsiteY0" fmla="*/ 0 h 2451653"/>
              <a:gd name="connsiteX1" fmla="*/ 3843130 w 7739269"/>
              <a:gd name="connsiteY1" fmla="*/ 2186609 h 2451653"/>
              <a:gd name="connsiteX2" fmla="*/ 0 w 7739269"/>
              <a:gd name="connsiteY2" fmla="*/ 2451653 h 245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9269" h="2451653">
                <a:moveTo>
                  <a:pt x="7739269" y="0"/>
                </a:moveTo>
                <a:cubicBezTo>
                  <a:pt x="6949660" y="547756"/>
                  <a:pt x="4828208" y="1943652"/>
                  <a:pt x="3843130" y="2186609"/>
                </a:cubicBezTo>
                <a:cubicBezTo>
                  <a:pt x="2858052" y="2429566"/>
                  <a:pt x="1114288" y="2433983"/>
                  <a:pt x="0" y="245165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66763DA-0EFC-9C47-B30B-86FFA1BAA95B}"/>
              </a:ext>
            </a:extLst>
          </p:cNvPr>
          <p:cNvCxnSpPr>
            <a:cxnSpLocks/>
          </p:cNvCxnSpPr>
          <p:nvPr/>
        </p:nvCxnSpPr>
        <p:spPr>
          <a:xfrm>
            <a:off x="1707795" y="1280105"/>
            <a:ext cx="851611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47C38E0-097C-8A44-8DC5-060EFF6F9AD1}"/>
              </a:ext>
            </a:extLst>
          </p:cNvPr>
          <p:cNvCxnSpPr>
            <a:cxnSpLocks/>
          </p:cNvCxnSpPr>
          <p:nvPr/>
        </p:nvCxnSpPr>
        <p:spPr>
          <a:xfrm>
            <a:off x="1707795" y="2040137"/>
            <a:ext cx="85161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7C18E63-F8CF-0443-ACEE-30B7FE55573F}"/>
              </a:ext>
            </a:extLst>
          </p:cNvPr>
          <p:cNvCxnSpPr>
            <a:cxnSpLocks/>
          </p:cNvCxnSpPr>
          <p:nvPr/>
        </p:nvCxnSpPr>
        <p:spPr>
          <a:xfrm>
            <a:off x="1707795" y="1660121"/>
            <a:ext cx="85161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5809D0-1A21-DB44-A618-D8439A3CD2A5}"/>
              </a:ext>
            </a:extLst>
          </p:cNvPr>
          <p:cNvCxnSpPr>
            <a:cxnSpLocks/>
          </p:cNvCxnSpPr>
          <p:nvPr/>
        </p:nvCxnSpPr>
        <p:spPr>
          <a:xfrm>
            <a:off x="1707795" y="2800169"/>
            <a:ext cx="85161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B7DC344-9013-194E-8387-AB2ED6A7C952}"/>
              </a:ext>
            </a:extLst>
          </p:cNvPr>
          <p:cNvCxnSpPr>
            <a:cxnSpLocks/>
          </p:cNvCxnSpPr>
          <p:nvPr/>
        </p:nvCxnSpPr>
        <p:spPr>
          <a:xfrm>
            <a:off x="1707795" y="2420153"/>
            <a:ext cx="851611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856130-2626-9F41-B739-D40EABAD9178}"/>
              </a:ext>
            </a:extLst>
          </p:cNvPr>
          <p:cNvSpPr txBox="1"/>
          <p:nvPr/>
        </p:nvSpPr>
        <p:spPr>
          <a:xfrm>
            <a:off x="714702" y="1127083"/>
            <a:ext cx="901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Potential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C31B28-F97A-8F43-9D7D-511FCBDB3556}"/>
              </a:ext>
            </a:extLst>
          </p:cNvPr>
          <p:cNvSpPr txBox="1"/>
          <p:nvPr/>
        </p:nvSpPr>
        <p:spPr>
          <a:xfrm>
            <a:off x="373401" y="1510730"/>
            <a:ext cx="1242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Lower Bound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0B2126-9508-6E44-8490-7695FCFDE688}"/>
              </a:ext>
            </a:extLst>
          </p:cNvPr>
          <p:cNvSpPr txBox="1"/>
          <p:nvPr/>
        </p:nvSpPr>
        <p:spPr>
          <a:xfrm>
            <a:off x="373401" y="1894377"/>
            <a:ext cx="1242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Upper Bound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04AA63-A934-BC47-ADF8-2BA877B4F4CE}"/>
              </a:ext>
            </a:extLst>
          </p:cNvPr>
          <p:cNvSpPr txBox="1"/>
          <p:nvPr/>
        </p:nvSpPr>
        <p:spPr>
          <a:xfrm>
            <a:off x="373401" y="2278024"/>
            <a:ext cx="1242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Upper Bound 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88A954-20C4-4647-B5FE-F133AA373486}"/>
              </a:ext>
            </a:extLst>
          </p:cNvPr>
          <p:cNvSpPr txBox="1"/>
          <p:nvPr/>
        </p:nvSpPr>
        <p:spPr>
          <a:xfrm>
            <a:off x="714702" y="2661670"/>
            <a:ext cx="901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Gradient</a:t>
            </a:r>
          </a:p>
        </p:txBody>
      </p:sp>
    </p:spTree>
    <p:extLst>
      <p:ext uri="{BB962C8B-B14F-4D97-AF65-F5344CB8AC3E}">
        <p14:creationId xmlns:p14="http://schemas.microsoft.com/office/powerpoint/2010/main" val="389228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45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7</cp:revision>
  <dcterms:created xsi:type="dcterms:W3CDTF">2021-06-21T18:36:40Z</dcterms:created>
  <dcterms:modified xsi:type="dcterms:W3CDTF">2021-06-21T21:20:15Z</dcterms:modified>
</cp:coreProperties>
</file>