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689"/>
  </p:normalViewPr>
  <p:slideViewPr>
    <p:cSldViewPr snapToGrid="0" snapToObjects="1">
      <p:cViewPr varScale="1">
        <p:scale>
          <a:sx n="85" d="100"/>
          <a:sy n="85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DF80-C3B2-C547-9500-6ECBA67BD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E786C-BC94-5D46-B711-916392EB5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97D33-E8FD-5B41-B7B5-3A2402CF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B47-9481-2244-88A5-472D6AEFF45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D8096-3F5C-C04A-81DB-B2097AF9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509AE-CCBC-9944-9596-4EDEDB93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89E0-5B6A-744E-986D-AFB20A47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9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3B33-580A-9E43-B3CB-A941782D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E0DF9-E2E3-294A-947D-6EE8B9CAD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30059-568A-0B49-89C9-9F33D468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B47-9481-2244-88A5-472D6AEFF45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259B-C811-714C-BDC5-8BBC1168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6A333-061C-2749-AFEE-D0C16209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89E0-5B6A-744E-986D-AFB20A47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AF1FE-FBC1-8547-97D5-1BE4E9AA5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49CD1-380C-BC4F-AAB3-904AC4655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17008-E00F-9A4F-AAD5-99C573BF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B47-9481-2244-88A5-472D6AEFF45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3F2E-2BF2-A447-BBC1-7901415A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C6C8E-0676-7143-9F03-815DAAAB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89E0-5B6A-744E-986D-AFB20A47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9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53DF-CF5F-A543-B1F4-9D583A7C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FC44F-1F59-FC46-AA00-A115B20A3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70DAE-3049-4741-A74A-F1B869CE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B47-9481-2244-88A5-472D6AEFF45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E4EEC-D0FE-1742-BD11-9178E9F9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53980-3CB2-0A43-81A7-D7C61A3F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89E0-5B6A-744E-986D-AFB20A47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C1C5-395F-3B4D-B48B-EFF43C55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3764-4393-FC40-AD30-971BADA92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EBF26-EF5B-B948-B20A-ABE5B1CB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B47-9481-2244-88A5-472D6AEFF45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385AC-0E67-5E40-BF29-8123E0C2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8F67B-C958-C941-AAF0-58A42DFF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89E0-5B6A-744E-986D-AFB20A47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7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171A-56DD-CF4B-96F5-9DB6227E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E30A4-0CC7-964A-88DE-C55521A11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B6CFE-A638-8F4C-8BE3-0342F6A09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0C032-8399-3841-8AAE-39EB0220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B47-9481-2244-88A5-472D6AEFF45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07090-5D11-834D-ABF4-6429F872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4B081-6F9F-ED4A-88C5-BA178AAE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89E0-5B6A-744E-986D-AFB20A47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AAED-3E53-6945-B0CA-BCAE812C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BCC77-A157-2446-ADA4-A4982114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F173B-7998-8741-809F-48F27071E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7C84B-6B26-7A4C-9323-2442F8F23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D24A0-8793-224C-BD28-877DB26A8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66E86-AACC-6D44-90C0-4F2EC3C6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B47-9481-2244-88A5-472D6AEFF45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C39D3-73B8-804C-8947-5BACBEC7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736B7-28F1-5A4A-A1D8-0EE178E1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89E0-5B6A-744E-986D-AFB20A47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4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B9B2-EE1A-8649-A48D-29063755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098D7-04B6-CC41-A81D-DFBDE723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B47-9481-2244-88A5-472D6AEFF45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B1E8F-A2A8-F740-A76D-F965F36E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4EB7B-322F-AB4A-93B5-2E6A12F6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89E0-5B6A-744E-986D-AFB20A47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4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A951E-40AA-8445-970E-E7F86D05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B47-9481-2244-88A5-472D6AEFF45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0AA95-131F-AD4C-91DA-8F93E249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EA76F-C7B4-AA4D-BF97-412D54D8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89E0-5B6A-744E-986D-AFB20A47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6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825C-EA02-9247-9C4D-5C235BC7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D4D7-C10F-EC41-AB0A-9006F450D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AD72D-382C-3F4B-9224-7811131EA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A6555-A86C-FC4C-9C79-D2F89B62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B47-9481-2244-88A5-472D6AEFF45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0B792-83BB-B545-A78D-9C1CE2D0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AAD3B-1FE2-B44F-8D3A-550B37BC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89E0-5B6A-744E-986D-AFB20A47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2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9D72-5C5A-004C-8777-C6110F4F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77E00-AC15-464D-826E-B0D7E57F7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A2E05-BDBC-8C45-90CF-9D5265569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007CC-3137-634C-A1ED-954DC425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CB47-9481-2244-88A5-472D6AEFF45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4A6DA-6984-EB4D-94BF-5BD79D2A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9761F-A46F-0F41-B26C-983A4BD4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89E0-5B6A-744E-986D-AFB20A47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2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68AC9-ABD5-114C-86C0-90C4A2E45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9A3EA-0DC0-B34D-A76B-EB9F1B6CC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A7F1B-67AE-AE46-AF5E-DC4904F54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9CB47-9481-2244-88A5-472D6AEFF459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D849E-8B3E-1142-8173-2A6C0978B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05AAD-CBDE-9144-A22A-C40B8B77C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F89E0-5B6A-744E-986D-AFB20A47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7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ter, kitchenware&#10;&#10;Description automatically generated">
            <a:extLst>
              <a:ext uri="{FF2B5EF4-FFF2-40B4-BE49-F238E27FC236}">
                <a16:creationId xmlns:a16="http://schemas.microsoft.com/office/drawing/2014/main" id="{9421C44B-A867-DA4B-8F34-181B5D34E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009"/>
          <a:stretch/>
        </p:blipFill>
        <p:spPr>
          <a:xfrm>
            <a:off x="0" y="649871"/>
            <a:ext cx="12192000" cy="16114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D63E71-CBD1-9C47-9D9E-2DE946EDC923}"/>
              </a:ext>
            </a:extLst>
          </p:cNvPr>
          <p:cNvSpPr txBox="1"/>
          <p:nvPr/>
        </p:nvSpPr>
        <p:spPr>
          <a:xfrm>
            <a:off x="539720" y="1163240"/>
            <a:ext cx="68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E80FE-C76D-CB41-99B5-D8C504F44EFF}"/>
              </a:ext>
            </a:extLst>
          </p:cNvPr>
          <p:cNvSpPr txBox="1"/>
          <p:nvPr/>
        </p:nvSpPr>
        <p:spPr>
          <a:xfrm>
            <a:off x="7103431" y="1163240"/>
            <a:ext cx="68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12051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30214359-1826-B945-B534-7C7256F62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81" b="6461"/>
          <a:stretch/>
        </p:blipFill>
        <p:spPr>
          <a:xfrm>
            <a:off x="4359694" y="1036541"/>
            <a:ext cx="4101499" cy="4636942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3915FF1-B77E-224A-8501-496EC6F9A7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703" t="13714" b="11306"/>
          <a:stretch/>
        </p:blipFill>
        <p:spPr>
          <a:xfrm>
            <a:off x="183129" y="3703476"/>
            <a:ext cx="3161072" cy="216251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C7A8CB-672A-A942-86B1-83E6123B642D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3344201" y="4784734"/>
            <a:ext cx="1166015" cy="33096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34A7854A-2BB5-C548-BAEA-7319AFDED6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15" t="11300" b="19257"/>
          <a:stretch/>
        </p:blipFill>
        <p:spPr>
          <a:xfrm>
            <a:off x="183129" y="1014991"/>
            <a:ext cx="3270232" cy="1771461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A70487D6-90E6-1340-A0AB-95FD8C060E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852"/>
          <a:stretch/>
        </p:blipFill>
        <p:spPr>
          <a:xfrm>
            <a:off x="8815576" y="2918441"/>
            <a:ext cx="3376424" cy="307533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A19AC5-3745-0F4B-88A1-DF7A9296E26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846541" y="4456108"/>
            <a:ext cx="969035" cy="486596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9B247B-5E56-8347-BB27-FE1E7225EDCD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453361" y="1297459"/>
            <a:ext cx="2267817" cy="603263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D73F07A-EB88-594F-853D-67995A07151D}"/>
              </a:ext>
            </a:extLst>
          </p:cNvPr>
          <p:cNvSpPr txBox="1"/>
          <p:nvPr/>
        </p:nvSpPr>
        <p:spPr>
          <a:xfrm>
            <a:off x="7298865" y="1417178"/>
            <a:ext cx="68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(a)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B2C526-2CB6-0C4C-84D3-4012327DB0E3}"/>
              </a:ext>
            </a:extLst>
          </p:cNvPr>
          <p:cNvSpPr txBox="1"/>
          <p:nvPr/>
        </p:nvSpPr>
        <p:spPr>
          <a:xfrm>
            <a:off x="368422" y="1105652"/>
            <a:ext cx="68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(b)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E7FD06-D1EA-1047-920F-D6772FEA82C9}"/>
              </a:ext>
            </a:extLst>
          </p:cNvPr>
          <p:cNvSpPr txBox="1"/>
          <p:nvPr/>
        </p:nvSpPr>
        <p:spPr>
          <a:xfrm>
            <a:off x="183129" y="5319789"/>
            <a:ext cx="68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(c)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4B7C00-0AC0-494E-814C-7E845CC9750E}"/>
              </a:ext>
            </a:extLst>
          </p:cNvPr>
          <p:cNvSpPr txBox="1"/>
          <p:nvPr/>
        </p:nvSpPr>
        <p:spPr>
          <a:xfrm>
            <a:off x="11333603" y="5157836"/>
            <a:ext cx="68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1D3808-06F7-8240-8721-88F21A0305CF}"/>
              </a:ext>
            </a:extLst>
          </p:cNvPr>
          <p:cNvSpPr/>
          <p:nvPr/>
        </p:nvSpPr>
        <p:spPr>
          <a:xfrm>
            <a:off x="8815576" y="1014991"/>
            <a:ext cx="17211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400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Color Code:</a:t>
            </a:r>
          </a:p>
          <a:p>
            <a:pPr lvl="0" algn="ctr">
              <a:buClr>
                <a:srgbClr val="000000"/>
              </a:buClr>
              <a:buSzPts val="14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Fluorescent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>
              <a:buClr>
                <a:srgbClr val="000000"/>
              </a:buClr>
              <a:buSzPts val="1400"/>
            </a:pP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Brightfield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B34D0F9-861C-5943-B552-A352526014E8}"/>
              </a:ext>
            </a:extLst>
          </p:cNvPr>
          <p:cNvCxnSpPr>
            <a:cxnSpLocks/>
          </p:cNvCxnSpPr>
          <p:nvPr/>
        </p:nvCxnSpPr>
        <p:spPr>
          <a:xfrm flipV="1">
            <a:off x="4355563" y="1014991"/>
            <a:ext cx="0" cy="4658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C20564-6607-E642-B585-C0FBBC9543FA}"/>
              </a:ext>
            </a:extLst>
          </p:cNvPr>
          <p:cNvCxnSpPr>
            <a:cxnSpLocks/>
          </p:cNvCxnSpPr>
          <p:nvPr/>
        </p:nvCxnSpPr>
        <p:spPr>
          <a:xfrm>
            <a:off x="4355563" y="5644738"/>
            <a:ext cx="41056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8B4685-F406-D64F-8055-4BD9BB23C8C6}"/>
              </a:ext>
            </a:extLst>
          </p:cNvPr>
          <p:cNvSpPr txBox="1"/>
          <p:nvPr/>
        </p:nvSpPr>
        <p:spPr>
          <a:xfrm>
            <a:off x="5187523" y="5621404"/>
            <a:ext cx="244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Universal Feature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50B69C-67FD-DE47-82C6-FCC5EA5A1B13}"/>
              </a:ext>
            </a:extLst>
          </p:cNvPr>
          <p:cNvSpPr txBox="1"/>
          <p:nvPr/>
        </p:nvSpPr>
        <p:spPr>
          <a:xfrm rot="16200000">
            <a:off x="2982446" y="2988068"/>
            <a:ext cx="244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Universal Feature 1</a:t>
            </a:r>
          </a:p>
        </p:txBody>
      </p:sp>
    </p:spTree>
    <p:extLst>
      <p:ext uri="{BB962C8B-B14F-4D97-AF65-F5344CB8AC3E}">
        <p14:creationId xmlns:p14="http://schemas.microsoft.com/office/powerpoint/2010/main" val="96559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29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freund</dc:creator>
  <cp:lastModifiedBy>yoav freund</cp:lastModifiedBy>
  <cp:revision>10</cp:revision>
  <dcterms:created xsi:type="dcterms:W3CDTF">2021-02-27T22:39:30Z</dcterms:created>
  <dcterms:modified xsi:type="dcterms:W3CDTF">2021-03-30T16:41:21Z</dcterms:modified>
</cp:coreProperties>
</file>