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10/11/2013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UCSD CSE 25</a:t>
            </a:r>
            <a:r>
              <a:rPr lang="en-US" baseline="30000" dirty="0" smtClean="0"/>
              <a:t>th</a:t>
            </a:r>
            <a:r>
              <a:rPr lang="en-US" dirty="0" smtClean="0"/>
              <a:t> Anniversary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B17E-A14E-9D42-8C10-E4A493D0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51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4FA1-47FE-CF40-AC87-E2D250604978}" type="datetimeFigureOut">
              <a:rPr lang="en-US" smtClean="0"/>
              <a:t>12/23/14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UCSD CSE 25</a:t>
            </a:r>
            <a:r>
              <a:rPr lang="en-US" baseline="30000" dirty="0" smtClean="0"/>
              <a:t>th</a:t>
            </a:r>
            <a:r>
              <a:rPr lang="en-US" dirty="0" smtClean="0"/>
              <a:t> Anniversary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B17E-A14E-9D42-8C10-E4A493D0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1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10/11/2013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UCSD CSE 25</a:t>
            </a:r>
            <a:r>
              <a:rPr lang="en-US" baseline="30000" dirty="0" smtClean="0"/>
              <a:t>th</a:t>
            </a:r>
            <a:r>
              <a:rPr lang="en-US" dirty="0" smtClean="0"/>
              <a:t> Anniversary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B17E-A14E-9D42-8C10-E4A493D0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xmlns:p14="http://schemas.microsoft.com/office/powerpoint/2010/main"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rey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2648711"/>
            <a:ext cx="6572250" cy="1785298"/>
          </a:xfrm>
          <a:prstGeom prst="rect">
            <a:avLst/>
          </a:prstGeom>
        </p:spPr>
      </p:pic>
      <p:pic>
        <p:nvPicPr>
          <p:cNvPr id="6" name="Picture 5" descr="122.-bird-watching-coloring-page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2875" y="3418009"/>
            <a:ext cx="1952625" cy="270363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1952625" y="3624385"/>
            <a:ext cx="3222625" cy="380999"/>
          </a:xfrm>
          <a:prstGeom prst="line">
            <a:avLst/>
          </a:prstGeom>
          <a:ln w="57150" cmpd="sng">
            <a:solidFill>
              <a:srgbClr val="FFFF00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65625" y="2725343"/>
            <a:ext cx="14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2F2F2"/>
                </a:solidFill>
              </a:rPr>
              <a:t>Sensory input</a:t>
            </a:r>
            <a:endParaRPr lang="en-US" dirty="0">
              <a:solidFill>
                <a:srgbClr val="F2F2F2"/>
              </a:solidFill>
            </a:endParaRPr>
          </a:p>
        </p:txBody>
      </p:sp>
      <p:pic>
        <p:nvPicPr>
          <p:cNvPr id="11" name="Picture 10" descr="flying-goose-10284249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84"/>
          <a:stretch/>
        </p:blipFill>
        <p:spPr>
          <a:xfrm flipH="1">
            <a:off x="1683498" y="897440"/>
            <a:ext cx="1947268" cy="12933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>
            <a:off x="936625" y="1682750"/>
            <a:ext cx="1539875" cy="2433759"/>
          </a:xfrm>
          <a:prstGeom prst="line">
            <a:avLst/>
          </a:prstGeom>
          <a:ln w="5715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52625" y="456168"/>
            <a:ext cx="151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Mental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4028"/>
      </p:ext>
    </p:extLst>
  </p:cSld>
  <p:clrMapOvr>
    <a:masterClrMapping/>
  </p:clrMapOvr>
</p:sld>
</file>

<file path=ppt/theme/theme1.xml><?xml version="1.0" encoding="utf-8"?>
<a:theme xmlns:a="http://schemas.openxmlformats.org/drawingml/2006/main" name="Yoav's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Yoav's Theme.thmx</Template>
  <TotalTime>3387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Yoav's Theme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freund</dc:creator>
  <cp:lastModifiedBy>yoav freund</cp:lastModifiedBy>
  <cp:revision>4</cp:revision>
  <dcterms:created xsi:type="dcterms:W3CDTF">2014-12-23T23:05:10Z</dcterms:created>
  <dcterms:modified xsi:type="dcterms:W3CDTF">2014-12-26T07:32:17Z</dcterms:modified>
</cp:coreProperties>
</file>