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6" d="100"/>
          <a:sy n="156" d="100"/>
        </p:scale>
        <p:origin x="-18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ADB8-AD4F-2D43-AFB8-A70023E1B879}" type="datetimeFigureOut">
              <a:rPr lang="en-US" smtClean="0"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68EB-5EC3-7F40-AA9B-56CF21AC2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0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ADB8-AD4F-2D43-AFB8-A70023E1B879}" type="datetimeFigureOut">
              <a:rPr lang="en-US" smtClean="0"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68EB-5EC3-7F40-AA9B-56CF21AC2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1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ADB8-AD4F-2D43-AFB8-A70023E1B879}" type="datetimeFigureOut">
              <a:rPr lang="en-US" smtClean="0"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68EB-5EC3-7F40-AA9B-56CF21AC2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ADB8-AD4F-2D43-AFB8-A70023E1B879}" type="datetimeFigureOut">
              <a:rPr lang="en-US" smtClean="0"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68EB-5EC3-7F40-AA9B-56CF21AC2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2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ADB8-AD4F-2D43-AFB8-A70023E1B879}" type="datetimeFigureOut">
              <a:rPr lang="en-US" smtClean="0"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68EB-5EC3-7F40-AA9B-56CF21AC2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9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ADB8-AD4F-2D43-AFB8-A70023E1B879}" type="datetimeFigureOut">
              <a:rPr lang="en-US" smtClean="0"/>
              <a:t>5/30/14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68EB-5EC3-7F40-AA9B-56CF21AC2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6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ADB8-AD4F-2D43-AFB8-A70023E1B879}" type="datetimeFigureOut">
              <a:rPr lang="en-US" smtClean="0"/>
              <a:t>5/30/14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68EB-5EC3-7F40-AA9B-56CF21AC2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ADB8-AD4F-2D43-AFB8-A70023E1B879}" type="datetimeFigureOut">
              <a:rPr lang="en-US" smtClean="0"/>
              <a:t>5/30/14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68EB-5EC3-7F40-AA9B-56CF21AC2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3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ADB8-AD4F-2D43-AFB8-A70023E1B879}" type="datetimeFigureOut">
              <a:rPr lang="en-US" smtClean="0"/>
              <a:t>5/30/14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68EB-5EC3-7F40-AA9B-56CF21AC2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0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ADB8-AD4F-2D43-AFB8-A70023E1B879}" type="datetimeFigureOut">
              <a:rPr lang="en-US" smtClean="0"/>
              <a:t>5/30/14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68EB-5EC3-7F40-AA9B-56CF21AC2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5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ADB8-AD4F-2D43-AFB8-A70023E1B879}" type="datetimeFigureOut">
              <a:rPr lang="en-US" smtClean="0"/>
              <a:t>5/30/14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68EB-5EC3-7F40-AA9B-56CF21AC2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6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6ADB8-AD4F-2D43-AFB8-A70023E1B879}" type="datetimeFigureOut">
              <a:rPr lang="en-US" smtClean="0"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968EB-5EC3-7F40-AA9B-56CF21AC2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2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10074" y="277791"/>
            <a:ext cx="4411710" cy="2555910"/>
            <a:chOff x="510074" y="277791"/>
            <a:chExt cx="7950200" cy="4605922"/>
          </a:xfrm>
        </p:grpSpPr>
        <p:pic>
          <p:nvPicPr>
            <p:cNvPr id="5" name="Picture 4" descr="fullpower-technology-sensors-diagram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074" y="1505513"/>
              <a:ext cx="7950200" cy="3378200"/>
            </a:xfrm>
            <a:prstGeom prst="rect">
              <a:avLst/>
            </a:prstGeom>
          </p:spPr>
        </p:pic>
        <p:pic>
          <p:nvPicPr>
            <p:cNvPr id="4" name="Picture 3" descr="1194984395619889880earth_globe_dan_gerhrads_01.svg.med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388"/>
            <a:stretch/>
          </p:blipFill>
          <p:spPr>
            <a:xfrm>
              <a:off x="768066" y="277791"/>
              <a:ext cx="7428292" cy="217037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4688393" y="470598"/>
            <a:ext cx="76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World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3806" y="1563581"/>
            <a:ext cx="90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cxnSp>
        <p:nvCxnSpPr>
          <p:cNvPr id="10" name="Curved Connector 9"/>
          <p:cNvCxnSpPr/>
          <p:nvPr/>
        </p:nvCxnSpPr>
        <p:spPr>
          <a:xfrm rot="5400000">
            <a:off x="2666005" y="2055728"/>
            <a:ext cx="1701525" cy="157928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6200000" flipH="1">
            <a:off x="1841535" y="2975632"/>
            <a:ext cx="1441004" cy="1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16200000" flipH="1">
            <a:off x="917561" y="2212199"/>
            <a:ext cx="1701525" cy="1266346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53955" y="2953454"/>
            <a:ext cx="107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628133" y="3696134"/>
            <a:ext cx="1725822" cy="578031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Signal Processing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1666563" y="4349628"/>
            <a:ext cx="447737" cy="50475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53238" y="4937181"/>
            <a:ext cx="3083326" cy="17992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16750" y="4343078"/>
            <a:ext cx="1436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Cleaned &amp; </a:t>
            </a:r>
            <a:br>
              <a:rPr lang="en-US" sz="1400" dirty="0" smtClean="0"/>
            </a:br>
            <a:r>
              <a:rPr lang="en-US" sz="1400" dirty="0" smtClean="0"/>
              <a:t>compressed data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28374" y="4553159"/>
            <a:ext cx="66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Plato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16091" y="5561243"/>
            <a:ext cx="1619775" cy="1118169"/>
            <a:chOff x="3817901" y="5618232"/>
            <a:chExt cx="1619775" cy="1118169"/>
          </a:xfrm>
        </p:grpSpPr>
        <p:sp>
          <p:nvSpPr>
            <p:cNvPr id="27" name="Rectangle 26"/>
            <p:cNvSpPr/>
            <p:nvPr/>
          </p:nvSpPr>
          <p:spPr>
            <a:xfrm>
              <a:off x="3817901" y="5618232"/>
              <a:ext cx="1619775" cy="111816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817901" y="5618232"/>
              <a:ext cx="1619775" cy="1096788"/>
              <a:chOff x="3817901" y="5618232"/>
              <a:chExt cx="1619775" cy="1096788"/>
            </a:xfrm>
          </p:grpSpPr>
          <p:pic>
            <p:nvPicPr>
              <p:cNvPr id="21" name="Picture 20" descr="1194984395619889880earth_globe_dan_gerhrads_01.svg.med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672"/>
              <a:stretch/>
            </p:blipFill>
            <p:spPr>
              <a:xfrm>
                <a:off x="4432195" y="6088673"/>
                <a:ext cx="630564" cy="626347"/>
              </a:xfrm>
              <a:prstGeom prst="rect">
                <a:avLst/>
              </a:prstGeom>
            </p:spPr>
          </p:pic>
          <p:pic>
            <p:nvPicPr>
              <p:cNvPr id="22" name="Picture 21" descr="1194984395619889880earth_globe_dan_gerhrads_01.svg.med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672"/>
              <a:stretch/>
            </p:blipFill>
            <p:spPr>
              <a:xfrm>
                <a:off x="4116913" y="6067292"/>
                <a:ext cx="630564" cy="626347"/>
              </a:xfrm>
              <a:prstGeom prst="rect">
                <a:avLst/>
              </a:prstGeom>
            </p:spPr>
          </p:pic>
          <p:pic>
            <p:nvPicPr>
              <p:cNvPr id="23" name="Picture 22" descr="1194984395619889880earth_globe_dan_gerhrads_01.svg.med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672"/>
              <a:stretch/>
            </p:blipFill>
            <p:spPr>
              <a:xfrm>
                <a:off x="3817901" y="6067292"/>
                <a:ext cx="630564" cy="626347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3834171" y="5618232"/>
                <a:ext cx="160350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000000"/>
                    </a:solidFill>
                  </a:rPr>
                  <a:t>A probability distribution </a:t>
                </a:r>
              </a:p>
              <a:p>
                <a:r>
                  <a:rPr lang="en-US" sz="1100" dirty="0" smtClean="0">
                    <a:solidFill>
                      <a:srgbClr val="000000"/>
                    </a:solidFill>
                  </a:rPr>
                  <a:t>over possible worlds</a:t>
                </a:r>
                <a:endParaRPr lang="en-US" sz="11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0" name="Rectangle 29"/>
          <p:cNvSpPr/>
          <p:nvPr/>
        </p:nvSpPr>
        <p:spPr>
          <a:xfrm>
            <a:off x="2562036" y="5561243"/>
            <a:ext cx="1090787" cy="10967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Reconstructed sensor data</a:t>
            </a:r>
            <a:endParaRPr lang="en-US" sz="1200" dirty="0"/>
          </a:p>
        </p:txBody>
      </p:sp>
      <p:sp>
        <p:nvSpPr>
          <p:cNvPr id="31" name="Left-Right Arrow 30"/>
          <p:cNvSpPr/>
          <p:nvPr/>
        </p:nvSpPr>
        <p:spPr>
          <a:xfrm>
            <a:off x="3777268" y="5540133"/>
            <a:ext cx="1294366" cy="59431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562038" y="5181133"/>
            <a:ext cx="62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Data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2361" y="5181133"/>
            <a:ext cx="79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Model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219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21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yoav freund</dc:creator>
  <cp:lastModifiedBy>yoav freund</cp:lastModifiedBy>
  <cp:revision>5</cp:revision>
  <dcterms:created xsi:type="dcterms:W3CDTF">2014-05-30T17:23:30Z</dcterms:created>
  <dcterms:modified xsi:type="dcterms:W3CDTF">2014-05-30T18:36:34Z</dcterms:modified>
</cp:coreProperties>
</file>