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85" d="100"/>
          <a:sy n="85" d="100"/>
        </p:scale>
        <p:origin x="213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8499-7B6E-404A-B07A-289DC43C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ACA5E-B1E6-1444-9F95-F4B8649B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C933-E465-F64F-A0CA-BAF01B26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5F12-690B-0845-91C4-E9F11DF3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9047-9A95-8E46-9453-5E7EC51A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9D91-CA71-EE41-8AAC-5B9A5730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DDC7-B567-C24E-9378-F9E60A97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176B-9E16-FC44-848F-CA1308CB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C451-F8CB-D641-9428-E8BED804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0472-9C28-7840-90FC-1B656CF2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ABE4D-563C-8A43-8AD9-6CEF5D397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387CC-D59C-9140-811B-B2198C53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22C0-C636-1644-985A-871B7A2E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8F7F-5822-AC4D-8D56-E83CF04D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CD7A-F867-EC49-AD68-082A21D4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1470-B931-6B4A-9503-42D4B152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7B37-35E1-B044-ABF9-528C5A4D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CF19-00FB-3247-8333-0A6F2CD6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1AA8-1D8D-BB4F-AD2F-3C7CDED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9A2E-417F-184A-A15C-3FECC315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405-0ACF-8C4E-9352-060ACE21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E6E0-D39B-A84C-8FFB-D807558A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C94E-E208-3848-B575-F97B7D80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D417-E2C4-684E-A182-19827DCD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8D13-ED83-DF48-8E11-A5F93122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C017-6054-5C43-8ED4-752230A2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BE5A-4D1F-7B4D-89B2-1A205E685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E4B5-D1B5-1B4F-853C-CC9044AD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264B-D369-7B4F-BDA1-5C58FAD8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4615-38AF-7644-86EB-723B6ED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C4E3-39DE-8947-9959-A69D52EC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DAF9-21E2-A047-8682-19112E47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A8B1-AF57-4F4E-A88E-7A0D5829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4098-EB50-9A42-8B9B-1125D0A4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14456-F344-5942-BE8C-378F39BCB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C326B-60F5-3542-850E-4DA9FC53E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076C2-1279-F343-A034-4876D1C6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64D52-790B-1447-AC0E-4A770600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6B8BA-92F7-CE46-BC45-54AA36E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3AA-D6A0-CE4C-8038-2AFB5BFD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1408B-4503-4D49-99D2-FF36EE76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50B5B-30B4-6542-AF42-5FD3B7B3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6D0D-E95B-D948-BF19-5F9F49F2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5687-78FD-7143-A4AC-2D4F4F12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AE58-7DD8-BB44-8485-0DBDD51D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090A-9EEC-4948-AD33-D607D580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61F-FC46-D94B-9012-F2AF8B4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1DFC-ECA9-0849-AE37-6C497300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1BB3-3EDD-2B45-BBC1-562C89A8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F70B-1E7D-CE44-8846-30106D8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49538-C666-6849-AC07-02F1BE69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DF91-C5A3-2642-A523-71C15DF2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8798-05DC-FA4F-9A26-2CFC5E03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2B217-EB30-6740-B23D-6F4EB31F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5B199-D598-8F41-BC92-476A17B6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D30C-00F0-9047-805D-537EADCB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3AEA-F5EF-DD43-A4CB-79D253C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87414-0634-4142-BDE4-3B2828EE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DBE87-A7F3-344A-972A-558DC4D2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3946-0F99-FC4D-B5D6-F9926607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4FC5-1C58-3C4F-8A27-DF334237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F340-8F43-954A-A2E4-D63EC9DD46A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5D18-D01E-0D42-A8F0-06BE20156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12F9-C765-6C42-8B52-BB1D2E1D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4B12-72E3-BA42-963B-DA4958A40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A2D5EA-4D80-A04C-AFF3-D166B073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90" y="0"/>
            <a:ext cx="4533900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13605-F26D-A04F-8934-555E4939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6" y="0"/>
            <a:ext cx="5232400" cy="331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003E1-F361-EC45-8EA0-66A138A1F952}"/>
              </a:ext>
            </a:extLst>
          </p:cNvPr>
          <p:cNvSpPr txBox="1"/>
          <p:nvPr/>
        </p:nvSpPr>
        <p:spPr>
          <a:xfrm>
            <a:off x="4766871" y="2700104"/>
            <a:ext cx="68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59315-295B-D241-90B4-4253D7531DC0}"/>
              </a:ext>
            </a:extLst>
          </p:cNvPr>
          <p:cNvSpPr txBox="1"/>
          <p:nvPr/>
        </p:nvSpPr>
        <p:spPr>
          <a:xfrm>
            <a:off x="9703141" y="2721354"/>
            <a:ext cx="68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13847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</cp:revision>
  <dcterms:created xsi:type="dcterms:W3CDTF">2019-05-22T23:13:55Z</dcterms:created>
  <dcterms:modified xsi:type="dcterms:W3CDTF">2019-05-22T23:21:55Z</dcterms:modified>
</cp:coreProperties>
</file>