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62F3-77B6-7F46-A0DA-559A2F0F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DEDF-826E-694C-A031-81721514F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BA4A-ACA6-3942-97CE-1979DF43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57B6-7CC6-0E4D-8B10-8DAFFBA3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3915-0382-624A-9058-C61A4B42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E1C8-ACCD-A748-B1EA-0F643DA7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4A6F6-EB1E-3A4D-B844-E271835E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A211-0DF4-CC45-9AF1-E847342A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E4E9-6435-2C4D-B2D8-C22FDDF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9B32-9C5D-C944-B504-B36D56B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DFFF7-A94B-E04F-BACB-A22ACBE47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242F9-76DD-6E41-9465-B5BB0271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986F-C0CB-254D-A74E-89FDD0EE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78CF-4DC6-3A4A-AF34-C9AADC51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393F-7605-E94A-B0E6-5F623CB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051-350A-5545-84C4-93E8FB03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03DD-3F29-024C-98AE-9E67993F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0914-EDA6-EF4A-8601-B74DADD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153E-04C0-F344-B812-9B1E7499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BEF2-66AA-AB44-8B39-E54B76D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A5C4-AB2E-7C49-B832-52D71039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7DB2-D353-324A-BE62-C4EF75E4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11D9-95C1-8641-8629-BEE9970B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CDE7-F22E-464A-A652-594F1787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B169-FBAD-FB4C-AE5A-FD79C08B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C8E7-362E-9A41-AFA6-9124DBCF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89E2-A26B-D647-A191-AE418E0B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F7B8-070E-AF44-A156-8A8015F7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2323-BDAE-DB42-AE17-A8924BC1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9FC5-654F-864B-957D-4D07773B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F295-25D6-3743-9865-0A188B71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52B7-A638-984C-B680-9C62E80F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0963-C245-054B-965A-E70B75AA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BE7E-1E9E-7B4F-AF91-93D4E3582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50ADB-0182-2E40-BF56-4A2D2DCA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A2DDC-A2C4-2744-9B8A-30266675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82592-B486-E849-B16D-13820689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EFE8-8C3A-FB4B-893C-6D3D0E30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9564D-57DB-714D-92C9-00196D73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D461-D150-B642-A9AE-2B1D026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D341-BC36-CC4B-A72F-892B7C65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6F2D-B979-3A44-BCC1-BAB6C53F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A4BB7-1EAA-5146-B8CF-7726C18F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C27DD-B9BE-6148-B7F0-91192A84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E15B3-C9D6-0B4C-B6A3-64FD2DE8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CD04B-0C6C-FD4D-97A0-52E7F956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C99-1FC9-EA4D-BDA9-1BA801B4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2DC1-C6A3-7F4F-B3DB-9FBCC28F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D86C-64E8-5740-B4C8-1BA08B5A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D611-108A-0545-B64B-7820F40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2245D-7633-5E49-AE50-AAE8A02A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07FD-2B51-5D4D-8FF0-88EAE64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8BB8-33E5-4941-AB38-8974C07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F103B-5569-5D4E-A355-B0E6A0A5F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01AE-B65C-C246-B14C-CAB8BAD26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D5A9-2FA4-1545-8294-878B2680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2F2E-1AB7-9343-A4AE-6BCA85D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E81F2-663A-A841-89BE-0432DF28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7528-4F39-3646-BF8C-20B61DF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A191-56B4-2D4C-A8EA-99E034AC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F34E-22AE-0542-9DD1-6DC7DA2B5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84A4-911D-4940-B691-2EA528C6347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EA9A-BBD0-D94F-8E02-02D56665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35A4-F1F7-604C-AC62-660E0C26C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9F7-2E7D-DB4A-9616-52C86A6A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EF5B7B7-2E57-8547-8C3F-EFB99FAB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2" y="0"/>
            <a:ext cx="5225021" cy="3929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50DF2-E859-2145-8906-B1A0E9E8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13" y="0"/>
            <a:ext cx="4777946" cy="3583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BE3FB-22E7-254A-AA2B-EE5316035ECA}"/>
              </a:ext>
            </a:extLst>
          </p:cNvPr>
          <p:cNvSpPr txBox="1"/>
          <p:nvPr/>
        </p:nvSpPr>
        <p:spPr>
          <a:xfrm>
            <a:off x="1062682" y="3522813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CD304-2176-2441-993F-0B9EFD9AE7C2}"/>
              </a:ext>
            </a:extLst>
          </p:cNvPr>
          <p:cNvSpPr txBox="1"/>
          <p:nvPr/>
        </p:nvSpPr>
        <p:spPr>
          <a:xfrm>
            <a:off x="5781077" y="3522813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97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2</cp:revision>
  <dcterms:created xsi:type="dcterms:W3CDTF">2019-05-21T00:11:37Z</dcterms:created>
  <dcterms:modified xsi:type="dcterms:W3CDTF">2019-05-21T01:02:49Z</dcterms:modified>
</cp:coreProperties>
</file>