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66"/>
  </p:notesMasterIdLst>
  <p:sldIdLst>
    <p:sldId id="519" r:id="rId6"/>
    <p:sldId id="303" r:id="rId7"/>
    <p:sldId id="268" r:id="rId8"/>
    <p:sldId id="607" r:id="rId9"/>
    <p:sldId id="307" r:id="rId10"/>
    <p:sldId id="275" r:id="rId11"/>
    <p:sldId id="302" r:id="rId12"/>
    <p:sldId id="281" r:id="rId13"/>
    <p:sldId id="679" r:id="rId14"/>
    <p:sldId id="627" r:id="rId15"/>
    <p:sldId id="628" r:id="rId16"/>
    <p:sldId id="629" r:id="rId17"/>
    <p:sldId id="633" r:id="rId18"/>
    <p:sldId id="634" r:id="rId19"/>
    <p:sldId id="632" r:id="rId20"/>
    <p:sldId id="304" r:id="rId21"/>
    <p:sldId id="680" r:id="rId22"/>
    <p:sldId id="305" r:id="rId23"/>
    <p:sldId id="287" r:id="rId24"/>
    <p:sldId id="289" r:id="rId25"/>
    <p:sldId id="644" r:id="rId26"/>
    <p:sldId id="688" r:id="rId27"/>
    <p:sldId id="641" r:id="rId28"/>
    <p:sldId id="645" r:id="rId29"/>
    <p:sldId id="647" r:id="rId30"/>
    <p:sldId id="648" r:id="rId31"/>
    <p:sldId id="683" r:id="rId32"/>
    <p:sldId id="689" r:id="rId33"/>
    <p:sldId id="684" r:id="rId34"/>
    <p:sldId id="686" r:id="rId35"/>
    <p:sldId id="638" r:id="rId36"/>
    <p:sldId id="639" r:id="rId37"/>
    <p:sldId id="640" r:id="rId38"/>
    <p:sldId id="642" r:id="rId39"/>
    <p:sldId id="649" r:id="rId40"/>
    <p:sldId id="673" r:id="rId41"/>
    <p:sldId id="651" r:id="rId42"/>
    <p:sldId id="665" r:id="rId43"/>
    <p:sldId id="674" r:id="rId44"/>
    <p:sldId id="675" r:id="rId45"/>
    <p:sldId id="676" r:id="rId46"/>
    <p:sldId id="677" r:id="rId47"/>
    <p:sldId id="678" r:id="rId48"/>
    <p:sldId id="681" r:id="rId49"/>
    <p:sldId id="663" r:id="rId50"/>
    <p:sldId id="693" r:id="rId51"/>
    <p:sldId id="258" r:id="rId52"/>
    <p:sldId id="690" r:id="rId53"/>
    <p:sldId id="261" r:id="rId54"/>
    <p:sldId id="278" r:id="rId55"/>
    <p:sldId id="263" r:id="rId56"/>
    <p:sldId id="280" r:id="rId57"/>
    <p:sldId id="266" r:id="rId58"/>
    <p:sldId id="308" r:id="rId59"/>
    <p:sldId id="267" r:id="rId60"/>
    <p:sldId id="272" r:id="rId61"/>
    <p:sldId id="691" r:id="rId62"/>
    <p:sldId id="269" r:id="rId63"/>
    <p:sldId id="273" r:id="rId64"/>
    <p:sldId id="69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2F080-6F2D-47E1-93C3-B5AFE8565553}" v="754" dt="2020-12-17T12:59:46.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58" d="100"/>
          <a:sy n="158"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tiegmann, Elad" userId="db42faa7-76b1-4d4a-a0a9-0a5cae71bf29" providerId="ADAL" clId="{F842F080-6F2D-47E1-93C3-B5AFE8565553}"/>
    <pc:docChg chg="undo custSel addSld delSld modSld sldOrd">
      <pc:chgData name="Shtiegmann, Elad" userId="db42faa7-76b1-4d4a-a0a9-0a5cae71bf29" providerId="ADAL" clId="{F842F080-6F2D-47E1-93C3-B5AFE8565553}" dt="2020-12-17T12:59:59.678" v="2964" actId="20577"/>
      <pc:docMkLst>
        <pc:docMk/>
      </pc:docMkLst>
      <pc:sldChg chg="modSp add del">
        <pc:chgData name="Shtiegmann, Elad" userId="db42faa7-76b1-4d4a-a0a9-0a5cae71bf29" providerId="ADAL" clId="{F842F080-6F2D-47E1-93C3-B5AFE8565553}" dt="2020-12-17T12:57:02.397" v="2952"/>
        <pc:sldMkLst>
          <pc:docMk/>
          <pc:sldMk cId="0" sldId="258"/>
        </pc:sldMkLst>
        <pc:spChg chg="mod">
          <ac:chgData name="Shtiegmann, Elad" userId="db42faa7-76b1-4d4a-a0a9-0a5cae71bf29" providerId="ADAL" clId="{F842F080-6F2D-47E1-93C3-B5AFE8565553}" dt="2020-12-17T12:56:58.110" v="2950"/>
          <ac:spMkLst>
            <pc:docMk/>
            <pc:sldMk cId="0" sldId="258"/>
            <ac:spMk id="4100" creationId="{00000000-0000-0000-0000-000000000000}"/>
          </ac:spMkLst>
        </pc:spChg>
      </pc:sldChg>
      <pc:sldChg chg="modSp add del">
        <pc:chgData name="Shtiegmann, Elad" userId="db42faa7-76b1-4d4a-a0a9-0a5cae71bf29" providerId="ADAL" clId="{F842F080-6F2D-47E1-93C3-B5AFE8565553}" dt="2020-12-17T12:57:02.397" v="2952"/>
        <pc:sldMkLst>
          <pc:docMk/>
          <pc:sldMk cId="0" sldId="261"/>
        </pc:sldMkLst>
        <pc:spChg chg="mod">
          <ac:chgData name="Shtiegmann, Elad" userId="db42faa7-76b1-4d4a-a0a9-0a5cae71bf29" providerId="ADAL" clId="{F842F080-6F2D-47E1-93C3-B5AFE8565553}" dt="2020-12-17T12:56:58.110" v="2950"/>
          <ac:spMkLst>
            <pc:docMk/>
            <pc:sldMk cId="0" sldId="261"/>
            <ac:spMk id="8196" creationId="{00000000-0000-0000-0000-000000000000}"/>
          </ac:spMkLst>
        </pc:spChg>
      </pc:sldChg>
      <pc:sldChg chg="modSp add del">
        <pc:chgData name="Shtiegmann, Elad" userId="db42faa7-76b1-4d4a-a0a9-0a5cae71bf29" providerId="ADAL" clId="{F842F080-6F2D-47E1-93C3-B5AFE8565553}" dt="2020-12-17T12:57:02.397" v="2952"/>
        <pc:sldMkLst>
          <pc:docMk/>
          <pc:sldMk cId="0" sldId="263"/>
        </pc:sldMkLst>
        <pc:spChg chg="mod">
          <ac:chgData name="Shtiegmann, Elad" userId="db42faa7-76b1-4d4a-a0a9-0a5cae71bf29" providerId="ADAL" clId="{F842F080-6F2D-47E1-93C3-B5AFE8565553}" dt="2020-12-17T12:56:58.110" v="2950"/>
          <ac:spMkLst>
            <pc:docMk/>
            <pc:sldMk cId="0" sldId="263"/>
            <ac:spMk id="13316" creationId="{00000000-0000-0000-0000-000000000000}"/>
          </ac:spMkLst>
        </pc:spChg>
      </pc:sldChg>
      <pc:sldChg chg="add del">
        <pc:chgData name="Shtiegmann, Elad" userId="db42faa7-76b1-4d4a-a0a9-0a5cae71bf29" providerId="ADAL" clId="{F842F080-6F2D-47E1-93C3-B5AFE8565553}" dt="2020-12-17T12:57:02.397" v="2952"/>
        <pc:sldMkLst>
          <pc:docMk/>
          <pc:sldMk cId="0" sldId="266"/>
        </pc:sldMkLst>
      </pc:sldChg>
      <pc:sldChg chg="add del">
        <pc:chgData name="Shtiegmann, Elad" userId="db42faa7-76b1-4d4a-a0a9-0a5cae71bf29" providerId="ADAL" clId="{F842F080-6F2D-47E1-93C3-B5AFE8565553}" dt="2020-12-17T12:57:02.397" v="2952"/>
        <pc:sldMkLst>
          <pc:docMk/>
          <pc:sldMk cId="0" sldId="267"/>
        </pc:sldMkLst>
      </pc:sldChg>
      <pc:sldChg chg="modSp modAnim">
        <pc:chgData name="Shtiegmann, Elad" userId="db42faa7-76b1-4d4a-a0a9-0a5cae71bf29" providerId="ADAL" clId="{F842F080-6F2D-47E1-93C3-B5AFE8565553}" dt="2020-12-17T08:47:15.093" v="2664" actId="113"/>
        <pc:sldMkLst>
          <pc:docMk/>
          <pc:sldMk cId="0" sldId="268"/>
        </pc:sldMkLst>
        <pc:spChg chg="mod">
          <ac:chgData name="Shtiegmann, Elad" userId="db42faa7-76b1-4d4a-a0a9-0a5cae71bf29" providerId="ADAL" clId="{F842F080-6F2D-47E1-93C3-B5AFE8565553}" dt="2020-12-17T08:47:15.093" v="2664" actId="113"/>
          <ac:spMkLst>
            <pc:docMk/>
            <pc:sldMk cId="0" sldId="268"/>
            <ac:spMk id="18" creationId="{52CAA900-EB64-48FB-9972-72EBFF2AD285}"/>
          </ac:spMkLst>
        </pc:spChg>
      </pc:sldChg>
      <pc:sldChg chg="add del">
        <pc:chgData name="Shtiegmann, Elad" userId="db42faa7-76b1-4d4a-a0a9-0a5cae71bf29" providerId="ADAL" clId="{F842F080-6F2D-47E1-93C3-B5AFE8565553}" dt="2020-12-17T12:57:02.397" v="2952"/>
        <pc:sldMkLst>
          <pc:docMk/>
          <pc:sldMk cId="0" sldId="269"/>
        </pc:sldMkLst>
      </pc:sldChg>
      <pc:sldChg chg="add del">
        <pc:chgData name="Shtiegmann, Elad" userId="db42faa7-76b1-4d4a-a0a9-0a5cae71bf29" providerId="ADAL" clId="{F842F080-6F2D-47E1-93C3-B5AFE8565553}" dt="2020-12-17T12:57:02.397" v="2952"/>
        <pc:sldMkLst>
          <pc:docMk/>
          <pc:sldMk cId="0" sldId="272"/>
        </pc:sldMkLst>
      </pc:sldChg>
      <pc:sldChg chg="add del">
        <pc:chgData name="Shtiegmann, Elad" userId="db42faa7-76b1-4d4a-a0a9-0a5cae71bf29" providerId="ADAL" clId="{F842F080-6F2D-47E1-93C3-B5AFE8565553}" dt="2020-12-17T12:57:02.397" v="2952"/>
        <pc:sldMkLst>
          <pc:docMk/>
          <pc:sldMk cId="0" sldId="273"/>
        </pc:sldMkLst>
      </pc:sldChg>
      <pc:sldChg chg="addSp delSp modSp add del modAnim">
        <pc:chgData name="Shtiegmann, Elad" userId="db42faa7-76b1-4d4a-a0a9-0a5cae71bf29" providerId="ADAL" clId="{F842F080-6F2D-47E1-93C3-B5AFE8565553}" dt="2020-12-16T17:56:55.687" v="1758"/>
        <pc:sldMkLst>
          <pc:docMk/>
          <pc:sldMk cId="0" sldId="275"/>
        </pc:sldMkLst>
        <pc:spChg chg="add del">
          <ac:chgData name="Shtiegmann, Elad" userId="db42faa7-76b1-4d4a-a0a9-0a5cae71bf29" providerId="ADAL" clId="{F842F080-6F2D-47E1-93C3-B5AFE8565553}" dt="2020-12-16T17:33:52.273" v="1239"/>
          <ac:spMkLst>
            <pc:docMk/>
            <pc:sldMk cId="0" sldId="275"/>
            <ac:spMk id="2" creationId="{B06D6497-03CF-4DDC-9BFB-E0E4A3D2D84C}"/>
          </ac:spMkLst>
        </pc:spChg>
        <pc:spChg chg="add mod">
          <ac:chgData name="Shtiegmann, Elad" userId="db42faa7-76b1-4d4a-a0a9-0a5cae71bf29" providerId="ADAL" clId="{F842F080-6F2D-47E1-93C3-B5AFE8565553}" dt="2020-12-16T17:56:49.337" v="1757" actId="1076"/>
          <ac:spMkLst>
            <pc:docMk/>
            <pc:sldMk cId="0" sldId="275"/>
            <ac:spMk id="3" creationId="{FEA910CE-891B-402B-892F-39810B8488F1}"/>
          </ac:spMkLst>
        </pc:spChg>
        <pc:spChg chg="add mod">
          <ac:chgData name="Shtiegmann, Elad" userId="db42faa7-76b1-4d4a-a0a9-0a5cae71bf29" providerId="ADAL" clId="{F842F080-6F2D-47E1-93C3-B5AFE8565553}" dt="2020-12-16T17:56:05.121" v="1745" actId="1076"/>
          <ac:spMkLst>
            <pc:docMk/>
            <pc:sldMk cId="0" sldId="275"/>
            <ac:spMk id="9" creationId="{0FD76954-C8E1-49BB-9267-77B3E0937B0C}"/>
          </ac:spMkLst>
        </pc:spChg>
        <pc:spChg chg="mod">
          <ac:chgData name="Shtiegmann, Elad" userId="db42faa7-76b1-4d4a-a0a9-0a5cae71bf29" providerId="ADAL" clId="{F842F080-6F2D-47E1-93C3-B5AFE8565553}" dt="2020-12-16T17:56:38.018" v="1754" actId="20577"/>
          <ac:spMkLst>
            <pc:docMk/>
            <pc:sldMk cId="0" sldId="275"/>
            <ac:spMk id="22534" creationId="{00000000-0000-0000-0000-000000000000}"/>
          </ac:spMkLst>
        </pc:spChg>
        <pc:spChg chg="del mod">
          <ac:chgData name="Shtiegmann, Elad" userId="db42faa7-76b1-4d4a-a0a9-0a5cae71bf29" providerId="ADAL" clId="{F842F080-6F2D-47E1-93C3-B5AFE8565553}" dt="2020-12-16T17:38:39.383" v="1264"/>
          <ac:spMkLst>
            <pc:docMk/>
            <pc:sldMk cId="0" sldId="275"/>
            <ac:spMk id="22554" creationId="{00000000-0000-0000-0000-000000000000}"/>
          </ac:spMkLst>
        </pc:spChg>
        <pc:grpChg chg="add mod">
          <ac:chgData name="Shtiegmann, Elad" userId="db42faa7-76b1-4d4a-a0a9-0a5cae71bf29" providerId="ADAL" clId="{F842F080-6F2D-47E1-93C3-B5AFE8565553}" dt="2020-12-16T17:56:05.121" v="1745" actId="1076"/>
          <ac:grpSpMkLst>
            <pc:docMk/>
            <pc:sldMk cId="0" sldId="275"/>
            <ac:grpSpMk id="10" creationId="{F525776E-ACD8-4527-9B14-5BA05CB956AF}"/>
          </ac:grpSpMkLst>
        </pc:grpChg>
        <pc:grpChg chg="add mod">
          <ac:chgData name="Shtiegmann, Elad" userId="db42faa7-76b1-4d4a-a0a9-0a5cae71bf29" providerId="ADAL" clId="{F842F080-6F2D-47E1-93C3-B5AFE8565553}" dt="2020-12-16T17:56:05.121" v="1745" actId="1076"/>
          <ac:grpSpMkLst>
            <pc:docMk/>
            <pc:sldMk cId="0" sldId="275"/>
            <ac:grpSpMk id="13" creationId="{B5E32E26-ADDB-4681-A625-90C06D89BF0C}"/>
          </ac:grpSpMkLst>
        </pc:grpChg>
        <pc:grpChg chg="add mod">
          <ac:chgData name="Shtiegmann, Elad" userId="db42faa7-76b1-4d4a-a0a9-0a5cae71bf29" providerId="ADAL" clId="{F842F080-6F2D-47E1-93C3-B5AFE8565553}" dt="2020-12-16T17:56:05.121" v="1745" actId="1076"/>
          <ac:grpSpMkLst>
            <pc:docMk/>
            <pc:sldMk cId="0" sldId="275"/>
            <ac:grpSpMk id="16" creationId="{CC3D61CC-1247-46A5-879A-1DC45F743234}"/>
          </ac:grpSpMkLst>
        </pc:grpChg>
        <pc:graphicFrameChg chg="mod modGraphic">
          <ac:chgData name="Shtiegmann, Elad" userId="db42faa7-76b1-4d4a-a0a9-0a5cae71bf29" providerId="ADAL" clId="{F842F080-6F2D-47E1-93C3-B5AFE8565553}" dt="2020-12-16T17:56:35.697" v="1751" actId="1076"/>
          <ac:graphicFrameMkLst>
            <pc:docMk/>
            <pc:sldMk cId="0" sldId="275"/>
            <ac:graphicFrameMk id="41090" creationId="{00000000-0000-0000-0000-000000000000}"/>
          </ac:graphicFrameMkLst>
        </pc:graphicFrameChg>
      </pc:sldChg>
      <pc:sldChg chg="add del">
        <pc:chgData name="Shtiegmann, Elad" userId="db42faa7-76b1-4d4a-a0a9-0a5cae71bf29" providerId="ADAL" clId="{F842F080-6F2D-47E1-93C3-B5AFE8565553}" dt="2020-12-16T17:30:15.079" v="1172" actId="2696"/>
        <pc:sldMkLst>
          <pc:docMk/>
          <pc:sldMk cId="0" sldId="277"/>
        </pc:sldMkLst>
      </pc:sldChg>
      <pc:sldChg chg="modSp add del">
        <pc:chgData name="Shtiegmann, Elad" userId="db42faa7-76b1-4d4a-a0a9-0a5cae71bf29" providerId="ADAL" clId="{F842F080-6F2D-47E1-93C3-B5AFE8565553}" dt="2020-12-17T12:57:02.397" v="2952"/>
        <pc:sldMkLst>
          <pc:docMk/>
          <pc:sldMk cId="0" sldId="278"/>
        </pc:sldMkLst>
        <pc:spChg chg="mod">
          <ac:chgData name="Shtiegmann, Elad" userId="db42faa7-76b1-4d4a-a0a9-0a5cae71bf29" providerId="ADAL" clId="{F842F080-6F2D-47E1-93C3-B5AFE8565553}" dt="2020-12-17T12:56:58.110" v="2950"/>
          <ac:spMkLst>
            <pc:docMk/>
            <pc:sldMk cId="0" sldId="278"/>
            <ac:spMk id="9220" creationId="{00000000-0000-0000-0000-000000000000}"/>
          </ac:spMkLst>
        </pc:spChg>
      </pc:sldChg>
      <pc:sldChg chg="add del">
        <pc:chgData name="Shtiegmann, Elad" userId="db42faa7-76b1-4d4a-a0a9-0a5cae71bf29" providerId="ADAL" clId="{F842F080-6F2D-47E1-93C3-B5AFE8565553}" dt="2020-12-16T17:28:14.488" v="1108" actId="2696"/>
        <pc:sldMkLst>
          <pc:docMk/>
          <pc:sldMk cId="0" sldId="279"/>
        </pc:sldMkLst>
      </pc:sldChg>
      <pc:sldChg chg="modSp add del">
        <pc:chgData name="Shtiegmann, Elad" userId="db42faa7-76b1-4d4a-a0a9-0a5cae71bf29" providerId="ADAL" clId="{F842F080-6F2D-47E1-93C3-B5AFE8565553}" dt="2020-12-17T12:57:02.397" v="2952"/>
        <pc:sldMkLst>
          <pc:docMk/>
          <pc:sldMk cId="0" sldId="280"/>
        </pc:sldMkLst>
        <pc:spChg chg="mod">
          <ac:chgData name="Shtiegmann, Elad" userId="db42faa7-76b1-4d4a-a0a9-0a5cae71bf29" providerId="ADAL" clId="{F842F080-6F2D-47E1-93C3-B5AFE8565553}" dt="2020-12-17T12:56:58.110" v="2950"/>
          <ac:spMkLst>
            <pc:docMk/>
            <pc:sldMk cId="0" sldId="280"/>
            <ac:spMk id="12292" creationId="{00000000-0000-0000-0000-000000000000}"/>
          </ac:spMkLst>
        </pc:spChg>
      </pc:sldChg>
      <pc:sldChg chg="addSp delSp modSp add del delAnim modAnim">
        <pc:chgData name="Shtiegmann, Elad" userId="db42faa7-76b1-4d4a-a0a9-0a5cae71bf29" providerId="ADAL" clId="{F842F080-6F2D-47E1-93C3-B5AFE8565553}" dt="2020-12-16T19:13:33.055" v="2489" actId="6549"/>
        <pc:sldMkLst>
          <pc:docMk/>
          <pc:sldMk cId="0" sldId="281"/>
        </pc:sldMkLst>
        <pc:spChg chg="del mod">
          <ac:chgData name="Shtiegmann, Elad" userId="db42faa7-76b1-4d4a-a0a9-0a5cae71bf29" providerId="ADAL" clId="{F842F080-6F2D-47E1-93C3-B5AFE8565553}" dt="2020-12-16T17:20:29.706" v="745" actId="478"/>
          <ac:spMkLst>
            <pc:docMk/>
            <pc:sldMk cId="0" sldId="281"/>
            <ac:spMk id="2" creationId="{00000000-0000-0000-0000-000000000000}"/>
          </ac:spMkLst>
        </pc:spChg>
        <pc:spChg chg="del mod">
          <ac:chgData name="Shtiegmann, Elad" userId="db42faa7-76b1-4d4a-a0a9-0a5cae71bf29" providerId="ADAL" clId="{F842F080-6F2D-47E1-93C3-B5AFE8565553}" dt="2020-12-16T17:26:43.078" v="1057"/>
          <ac:spMkLst>
            <pc:docMk/>
            <pc:sldMk cId="0" sldId="281"/>
            <ac:spMk id="3" creationId="{00000000-0000-0000-0000-000000000000}"/>
          </ac:spMkLst>
        </pc:spChg>
        <pc:spChg chg="add del mod">
          <ac:chgData name="Shtiegmann, Elad" userId="db42faa7-76b1-4d4a-a0a9-0a5cae71bf29" providerId="ADAL" clId="{F842F080-6F2D-47E1-93C3-B5AFE8565553}" dt="2020-12-16T17:20:47.658" v="746"/>
          <ac:spMkLst>
            <pc:docMk/>
            <pc:sldMk cId="0" sldId="281"/>
            <ac:spMk id="12" creationId="{E6E15BC2-87BC-4583-AB6C-0EBBF49FFD31}"/>
          </ac:spMkLst>
        </pc:spChg>
        <pc:spChg chg="add del">
          <ac:chgData name="Shtiegmann, Elad" userId="db42faa7-76b1-4d4a-a0a9-0a5cae71bf29" providerId="ADAL" clId="{F842F080-6F2D-47E1-93C3-B5AFE8565553}" dt="2020-12-16T18:54:57.826" v="2197"/>
          <ac:spMkLst>
            <pc:docMk/>
            <pc:sldMk cId="0" sldId="281"/>
            <ac:spMk id="12" creationId="{F9987E70-BA90-4306-8D6B-7467668BE155}"/>
          </ac:spMkLst>
        </pc:spChg>
        <pc:spChg chg="add del mod">
          <ac:chgData name="Shtiegmann, Elad" userId="db42faa7-76b1-4d4a-a0a9-0a5cae71bf29" providerId="ADAL" clId="{F842F080-6F2D-47E1-93C3-B5AFE8565553}" dt="2020-12-16T17:30:31.473" v="1173" actId="478"/>
          <ac:spMkLst>
            <pc:docMk/>
            <pc:sldMk cId="0" sldId="281"/>
            <ac:spMk id="17" creationId="{2A7E1972-D353-4679-8255-A6EA63B3E597}"/>
          </ac:spMkLst>
        </pc:spChg>
        <pc:spChg chg="add mod">
          <ac:chgData name="Shtiegmann, Elad" userId="db42faa7-76b1-4d4a-a0a9-0a5cae71bf29" providerId="ADAL" clId="{F842F080-6F2D-47E1-93C3-B5AFE8565553}" dt="2020-12-16T19:13:33.055" v="2489" actId="6549"/>
          <ac:spMkLst>
            <pc:docMk/>
            <pc:sldMk cId="0" sldId="281"/>
            <ac:spMk id="18" creationId="{2B34582A-930F-4B9A-A930-705A4E81CC8E}"/>
          </ac:spMkLst>
        </pc:spChg>
        <pc:spChg chg="add mod">
          <ac:chgData name="Shtiegmann, Elad" userId="db42faa7-76b1-4d4a-a0a9-0a5cae71bf29" providerId="ADAL" clId="{F842F080-6F2D-47E1-93C3-B5AFE8565553}" dt="2020-12-16T17:58:40.305" v="1865" actId="20577"/>
          <ac:spMkLst>
            <pc:docMk/>
            <pc:sldMk cId="0" sldId="281"/>
            <ac:spMk id="19" creationId="{EF190EEF-54CB-4E97-8CD2-B3434F6A2EC4}"/>
          </ac:spMkLst>
        </pc:spChg>
        <pc:spChg chg="mod">
          <ac:chgData name="Shtiegmann, Elad" userId="db42faa7-76b1-4d4a-a0a9-0a5cae71bf29" providerId="ADAL" clId="{F842F080-6F2D-47E1-93C3-B5AFE8565553}" dt="2020-12-16T19:09:49.206" v="2438" actId="6549"/>
          <ac:spMkLst>
            <pc:docMk/>
            <pc:sldMk cId="0" sldId="281"/>
            <ac:spMk id="27653" creationId="{00000000-0000-0000-0000-000000000000}"/>
          </ac:spMkLst>
        </pc:spChg>
        <pc:grpChg chg="add del mod">
          <ac:chgData name="Shtiegmann, Elad" userId="db42faa7-76b1-4d4a-a0a9-0a5cae71bf29" providerId="ADAL" clId="{F842F080-6F2D-47E1-93C3-B5AFE8565553}" dt="2020-12-16T17:19:43.618" v="737"/>
          <ac:grpSpMkLst>
            <pc:docMk/>
            <pc:sldMk cId="0" sldId="281"/>
            <ac:grpSpMk id="14" creationId="{D76E15EF-E883-4A88-AB19-14513D53BEDF}"/>
          </ac:grpSpMkLst>
        </pc:grpChg>
        <pc:graphicFrameChg chg="mod">
          <ac:chgData name="Shtiegmann, Elad" userId="db42faa7-76b1-4d4a-a0a9-0a5cae71bf29" providerId="ADAL" clId="{F842F080-6F2D-47E1-93C3-B5AFE8565553}" dt="2020-12-16T17:31:08.005" v="1209" actId="1076"/>
          <ac:graphicFrameMkLst>
            <pc:docMk/>
            <pc:sldMk cId="0" sldId="281"/>
            <ac:graphicFrameMk id="13" creationId="{00000000-0000-0000-0000-000000000000}"/>
          </ac:graphicFrameMkLst>
        </pc:graphicFrameChg>
        <pc:graphicFrameChg chg="mod modGraphic">
          <ac:chgData name="Shtiegmann, Elad" userId="db42faa7-76b1-4d4a-a0a9-0a5cae71bf29" providerId="ADAL" clId="{F842F080-6F2D-47E1-93C3-B5AFE8565553}" dt="2020-12-16T19:03:35.633" v="2339" actId="1076"/>
          <ac:graphicFrameMkLst>
            <pc:docMk/>
            <pc:sldMk cId="0" sldId="281"/>
            <ac:graphicFrameMk id="52408" creationId="{00000000-0000-0000-0000-000000000000}"/>
          </ac:graphicFrameMkLst>
        </pc:graphicFrameChg>
      </pc:sldChg>
      <pc:sldChg chg="addSp delSp modSp add del delAnim modAnim">
        <pc:chgData name="Shtiegmann, Elad" userId="db42faa7-76b1-4d4a-a0a9-0a5cae71bf29" providerId="ADAL" clId="{F842F080-6F2D-47E1-93C3-B5AFE8565553}" dt="2020-12-16T17:56:20.216" v="1749" actId="2696"/>
        <pc:sldMkLst>
          <pc:docMk/>
          <pc:sldMk cId="0" sldId="284"/>
        </pc:sldMkLst>
        <pc:spChg chg="del mod">
          <ac:chgData name="Shtiegmann, Elad" userId="db42faa7-76b1-4d4a-a0a9-0a5cae71bf29" providerId="ADAL" clId="{F842F080-6F2D-47E1-93C3-B5AFE8565553}" dt="2020-12-16T17:09:46.863" v="439" actId="478"/>
          <ac:spMkLst>
            <pc:docMk/>
            <pc:sldMk cId="0" sldId="284"/>
            <ac:spMk id="4" creationId="{00000000-0000-0000-0000-000000000000}"/>
          </ac:spMkLst>
        </pc:spChg>
        <pc:spChg chg="mod">
          <ac:chgData name="Shtiegmann, Elad" userId="db42faa7-76b1-4d4a-a0a9-0a5cae71bf29" providerId="ADAL" clId="{F842F080-6F2D-47E1-93C3-B5AFE8565553}" dt="2020-12-16T17:05:24.628" v="346" actId="1076"/>
          <ac:spMkLst>
            <pc:docMk/>
            <pc:sldMk cId="0" sldId="284"/>
            <ac:spMk id="5" creationId="{00000000-0000-0000-0000-000000000000}"/>
          </ac:spMkLst>
        </pc:spChg>
        <pc:spChg chg="add del mod">
          <ac:chgData name="Shtiegmann, Elad" userId="db42faa7-76b1-4d4a-a0a9-0a5cae71bf29" providerId="ADAL" clId="{F842F080-6F2D-47E1-93C3-B5AFE8565553}" dt="2020-12-16T17:09:48.703" v="440" actId="478"/>
          <ac:spMkLst>
            <pc:docMk/>
            <pc:sldMk cId="0" sldId="284"/>
            <ac:spMk id="10" creationId="{4A8E177C-89A9-40CE-ABF6-712F15FB1350}"/>
          </ac:spMkLst>
        </pc:spChg>
        <pc:spChg chg="add del mod">
          <ac:chgData name="Shtiegmann, Elad" userId="db42faa7-76b1-4d4a-a0a9-0a5cae71bf29" providerId="ADAL" clId="{F842F080-6F2D-47E1-93C3-B5AFE8565553}" dt="2020-12-16T17:38:55.364" v="1267" actId="478"/>
          <ac:spMkLst>
            <pc:docMk/>
            <pc:sldMk cId="0" sldId="284"/>
            <ac:spMk id="11" creationId="{459B8A72-3A49-41CE-A675-F7D55C88CFD2}"/>
          </ac:spMkLst>
        </pc:spChg>
        <pc:spChg chg="add del mod">
          <ac:chgData name="Shtiegmann, Elad" userId="db42faa7-76b1-4d4a-a0a9-0a5cae71bf29" providerId="ADAL" clId="{F842F080-6F2D-47E1-93C3-B5AFE8565553}" dt="2020-12-16T17:28:52.359" v="1112"/>
          <ac:spMkLst>
            <pc:docMk/>
            <pc:sldMk cId="0" sldId="284"/>
            <ac:spMk id="25" creationId="{35D4808D-F1DE-4574-BF97-ACB221650C1D}"/>
          </ac:spMkLst>
        </pc:spChg>
        <pc:spChg chg="add del mod">
          <ac:chgData name="Shtiegmann, Elad" userId="db42faa7-76b1-4d4a-a0a9-0a5cae71bf29" providerId="ADAL" clId="{F842F080-6F2D-47E1-93C3-B5AFE8565553}" dt="2020-12-16T17:56:17.606" v="1748"/>
          <ac:spMkLst>
            <pc:docMk/>
            <pc:sldMk cId="0" sldId="284"/>
            <ac:spMk id="26" creationId="{39B14267-DB8C-46F4-BD2E-6F113F6A4F46}"/>
          </ac:spMkLst>
        </pc:spChg>
        <pc:spChg chg="del mod">
          <ac:chgData name="Shtiegmann, Elad" userId="db42faa7-76b1-4d4a-a0a9-0a5cae71bf29" providerId="ADAL" clId="{F842F080-6F2D-47E1-93C3-B5AFE8565553}" dt="2020-12-16T17:38:52.561" v="1266" actId="478"/>
          <ac:spMkLst>
            <pc:docMk/>
            <pc:sldMk cId="0" sldId="284"/>
            <ac:spMk id="24581" creationId="{00000000-0000-0000-0000-000000000000}"/>
          </ac:spMkLst>
        </pc:spChg>
        <pc:spChg chg="del mod">
          <ac:chgData name="Shtiegmann, Elad" userId="db42faa7-76b1-4d4a-a0a9-0a5cae71bf29" providerId="ADAL" clId="{F842F080-6F2D-47E1-93C3-B5AFE8565553}" dt="2020-12-16T17:09:28.725" v="435"/>
          <ac:spMkLst>
            <pc:docMk/>
            <pc:sldMk cId="0" sldId="284"/>
            <ac:spMk id="24582" creationId="{00000000-0000-0000-0000-000000000000}"/>
          </ac:spMkLst>
        </pc:spChg>
        <pc:grpChg chg="mod">
          <ac:chgData name="Shtiegmann, Elad" userId="db42faa7-76b1-4d4a-a0a9-0a5cae71bf29" providerId="ADAL" clId="{F842F080-6F2D-47E1-93C3-B5AFE8565553}" dt="2020-12-16T17:05:24.628" v="346" actId="1076"/>
          <ac:grpSpMkLst>
            <pc:docMk/>
            <pc:sldMk cId="0" sldId="284"/>
            <ac:grpSpMk id="7" creationId="{00000000-0000-0000-0000-000000000000}"/>
          </ac:grpSpMkLst>
        </pc:grpChg>
        <pc:grpChg chg="mod">
          <ac:chgData name="Shtiegmann, Elad" userId="db42faa7-76b1-4d4a-a0a9-0a5cae71bf29" providerId="ADAL" clId="{F842F080-6F2D-47E1-93C3-B5AFE8565553}" dt="2020-12-16T17:05:24.628" v="346" actId="1076"/>
          <ac:grpSpMkLst>
            <pc:docMk/>
            <pc:sldMk cId="0" sldId="284"/>
            <ac:grpSpMk id="8" creationId="{00000000-0000-0000-0000-000000000000}"/>
          </ac:grpSpMkLst>
        </pc:grpChg>
        <pc:grpChg chg="mod">
          <ac:chgData name="Shtiegmann, Elad" userId="db42faa7-76b1-4d4a-a0a9-0a5cae71bf29" providerId="ADAL" clId="{F842F080-6F2D-47E1-93C3-B5AFE8565553}" dt="2020-12-16T17:05:24.628" v="346" actId="1076"/>
          <ac:grpSpMkLst>
            <pc:docMk/>
            <pc:sldMk cId="0" sldId="284"/>
            <ac:grpSpMk id="9" creationId="{00000000-0000-0000-0000-000000000000}"/>
          </ac:grpSpMkLst>
        </pc:grpChg>
        <pc:graphicFrameChg chg="del mod">
          <ac:chgData name="Shtiegmann, Elad" userId="db42faa7-76b1-4d4a-a0a9-0a5cae71bf29" providerId="ADAL" clId="{F842F080-6F2D-47E1-93C3-B5AFE8565553}" dt="2020-12-16T17:09:46.863" v="439" actId="478"/>
          <ac:graphicFrameMkLst>
            <pc:docMk/>
            <pc:sldMk cId="0" sldId="284"/>
            <ac:graphicFrameMk id="58372" creationId="{00000000-0000-0000-0000-000000000000}"/>
          </ac:graphicFrameMkLst>
        </pc:graphicFrameChg>
      </pc:sldChg>
      <pc:sldChg chg="add del">
        <pc:chgData name="Shtiegmann, Elad" userId="db42faa7-76b1-4d4a-a0a9-0a5cae71bf29" providerId="ADAL" clId="{F842F080-6F2D-47E1-93C3-B5AFE8565553}" dt="2020-12-16T17:28:11.163" v="1107" actId="2696"/>
        <pc:sldMkLst>
          <pc:docMk/>
          <pc:sldMk cId="0" sldId="285"/>
        </pc:sldMkLst>
      </pc:sldChg>
      <pc:sldChg chg="modSp add del">
        <pc:chgData name="Shtiegmann, Elad" userId="db42faa7-76b1-4d4a-a0a9-0a5cae71bf29" providerId="ADAL" clId="{F842F080-6F2D-47E1-93C3-B5AFE8565553}" dt="2020-12-17T10:10:56.982" v="2949" actId="207"/>
        <pc:sldMkLst>
          <pc:docMk/>
          <pc:sldMk cId="1342364599" sldId="287"/>
        </pc:sldMkLst>
        <pc:spChg chg="mod">
          <ac:chgData name="Shtiegmann, Elad" userId="db42faa7-76b1-4d4a-a0a9-0a5cae71bf29" providerId="ADAL" clId="{F842F080-6F2D-47E1-93C3-B5AFE8565553}" dt="2020-12-17T10:10:56.982" v="2949" actId="207"/>
          <ac:spMkLst>
            <pc:docMk/>
            <pc:sldMk cId="1342364599" sldId="287"/>
            <ac:spMk id="7" creationId="{00000000-0000-0000-0000-000000000000}"/>
          </ac:spMkLst>
        </pc:spChg>
        <pc:spChg chg="mod">
          <ac:chgData name="Shtiegmann, Elad" userId="db42faa7-76b1-4d4a-a0a9-0a5cae71bf29" providerId="ADAL" clId="{F842F080-6F2D-47E1-93C3-B5AFE8565553}" dt="2020-12-16T17:44:43.720" v="1346"/>
          <ac:spMkLst>
            <pc:docMk/>
            <pc:sldMk cId="1342364599" sldId="287"/>
            <ac:spMk id="32772" creationId="{00000000-0000-0000-0000-000000000000}"/>
          </ac:spMkLst>
        </pc:spChg>
      </pc:sldChg>
      <pc:sldChg chg="modSp add del">
        <pc:chgData name="Shtiegmann, Elad" userId="db42faa7-76b1-4d4a-a0a9-0a5cae71bf29" providerId="ADAL" clId="{F842F080-6F2D-47E1-93C3-B5AFE8565553}" dt="2020-12-16T17:45:22.756" v="1357"/>
        <pc:sldMkLst>
          <pc:docMk/>
          <pc:sldMk cId="4183469768" sldId="287"/>
        </pc:sldMkLst>
        <pc:spChg chg="mod">
          <ac:chgData name="Shtiegmann, Elad" userId="db42faa7-76b1-4d4a-a0a9-0a5cae71bf29" providerId="ADAL" clId="{F842F080-6F2D-47E1-93C3-B5AFE8565553}" dt="2020-12-16T17:45:19.482" v="1356"/>
          <ac:spMkLst>
            <pc:docMk/>
            <pc:sldMk cId="4183469768" sldId="287"/>
            <ac:spMk id="32772" creationId="{00000000-0000-0000-0000-000000000000}"/>
          </ac:spMkLst>
        </pc:spChg>
      </pc:sldChg>
      <pc:sldChg chg="modSp add del">
        <pc:chgData name="Shtiegmann, Elad" userId="db42faa7-76b1-4d4a-a0a9-0a5cae71bf29" providerId="ADAL" clId="{F842F080-6F2D-47E1-93C3-B5AFE8565553}" dt="2020-12-16T17:45:22.756" v="1357"/>
        <pc:sldMkLst>
          <pc:docMk/>
          <pc:sldMk cId="988069505" sldId="289"/>
        </pc:sldMkLst>
        <pc:spChg chg="mod">
          <ac:chgData name="Shtiegmann, Elad" userId="db42faa7-76b1-4d4a-a0a9-0a5cae71bf29" providerId="ADAL" clId="{F842F080-6F2D-47E1-93C3-B5AFE8565553}" dt="2020-12-16T17:45:19.482" v="1356"/>
          <ac:spMkLst>
            <pc:docMk/>
            <pc:sldMk cId="988069505" sldId="289"/>
            <ac:spMk id="34820" creationId="{00000000-0000-0000-0000-000000000000}"/>
          </ac:spMkLst>
        </pc:spChg>
      </pc:sldChg>
      <pc:sldChg chg="modSp add del">
        <pc:chgData name="Shtiegmann, Elad" userId="db42faa7-76b1-4d4a-a0a9-0a5cae71bf29" providerId="ADAL" clId="{F842F080-6F2D-47E1-93C3-B5AFE8565553}" dt="2020-12-16T17:45:12.718" v="1353" actId="2696"/>
        <pc:sldMkLst>
          <pc:docMk/>
          <pc:sldMk cId="3960506995" sldId="289"/>
        </pc:sldMkLst>
        <pc:spChg chg="mod">
          <ac:chgData name="Shtiegmann, Elad" userId="db42faa7-76b1-4d4a-a0a9-0a5cae71bf29" providerId="ADAL" clId="{F842F080-6F2D-47E1-93C3-B5AFE8565553}" dt="2020-12-16T17:44:43.720" v="1346"/>
          <ac:spMkLst>
            <pc:docMk/>
            <pc:sldMk cId="3960506995" sldId="289"/>
            <ac:spMk id="34820" creationId="{00000000-0000-0000-0000-000000000000}"/>
          </ac:spMkLst>
        </pc:spChg>
      </pc:sldChg>
      <pc:sldChg chg="addSp delSp modSp add del modAnim">
        <pc:chgData name="Shtiegmann, Elad" userId="db42faa7-76b1-4d4a-a0a9-0a5cae71bf29" providerId="ADAL" clId="{F842F080-6F2D-47E1-93C3-B5AFE8565553}" dt="2020-12-17T08:44:20.077" v="2635" actId="1076"/>
        <pc:sldMkLst>
          <pc:docMk/>
          <pc:sldMk cId="3869969285" sldId="302"/>
        </pc:sldMkLst>
        <pc:spChg chg="add del mod">
          <ac:chgData name="Shtiegmann, Elad" userId="db42faa7-76b1-4d4a-a0a9-0a5cae71bf29" providerId="ADAL" clId="{F842F080-6F2D-47E1-93C3-B5AFE8565553}" dt="2020-12-16T17:29:04.398" v="1114" actId="478"/>
          <ac:spMkLst>
            <pc:docMk/>
            <pc:sldMk cId="3869969285" sldId="302"/>
            <ac:spMk id="4" creationId="{F9FEE661-D34A-4509-88D3-AF89342F8144}"/>
          </ac:spMkLst>
        </pc:spChg>
        <pc:spChg chg="mod">
          <ac:chgData name="Shtiegmann, Elad" userId="db42faa7-76b1-4d4a-a0a9-0a5cae71bf29" providerId="ADAL" clId="{F842F080-6F2D-47E1-93C3-B5AFE8565553}" dt="2020-12-16T17:13:00.291" v="474" actId="1076"/>
          <ac:spMkLst>
            <pc:docMk/>
            <pc:sldMk cId="3869969285" sldId="302"/>
            <ac:spMk id="15" creationId="{00000000-0000-0000-0000-000000000000}"/>
          </ac:spMkLst>
        </pc:spChg>
        <pc:spChg chg="add mod">
          <ac:chgData name="Shtiegmann, Elad" userId="db42faa7-76b1-4d4a-a0a9-0a5cae71bf29" providerId="ADAL" clId="{F842F080-6F2D-47E1-93C3-B5AFE8565553}" dt="2020-12-16T19:10:21.726" v="2441" actId="20577"/>
          <ac:spMkLst>
            <pc:docMk/>
            <pc:sldMk cId="3869969285" sldId="302"/>
            <ac:spMk id="20" creationId="{E1D4EDD4-9069-49F7-B945-7408AE351311}"/>
          </ac:spMkLst>
        </pc:spChg>
        <pc:spChg chg="add mod">
          <ac:chgData name="Shtiegmann, Elad" userId="db42faa7-76b1-4d4a-a0a9-0a5cae71bf29" providerId="ADAL" clId="{F842F080-6F2D-47E1-93C3-B5AFE8565553}" dt="2020-12-16T19:11:07.586" v="2448" actId="1076"/>
          <ac:spMkLst>
            <pc:docMk/>
            <pc:sldMk cId="3869969285" sldId="302"/>
            <ac:spMk id="21" creationId="{351E0692-F20B-4332-B533-183B34092846}"/>
          </ac:spMkLst>
        </pc:spChg>
        <pc:spChg chg="add del mod">
          <ac:chgData name="Shtiegmann, Elad" userId="db42faa7-76b1-4d4a-a0a9-0a5cae71bf29" providerId="ADAL" clId="{F842F080-6F2D-47E1-93C3-B5AFE8565553}" dt="2020-12-16T17:14:17.054" v="487" actId="478"/>
          <ac:spMkLst>
            <pc:docMk/>
            <pc:sldMk cId="3869969285" sldId="302"/>
            <ac:spMk id="25" creationId="{41DA524F-5213-41AB-863C-EC06FDDD3D02}"/>
          </ac:spMkLst>
        </pc:spChg>
        <pc:spChg chg="add mod">
          <ac:chgData name="Shtiegmann, Elad" userId="db42faa7-76b1-4d4a-a0a9-0a5cae71bf29" providerId="ADAL" clId="{F842F080-6F2D-47E1-93C3-B5AFE8565553}" dt="2020-12-16T19:00:14.046" v="2297" actId="1076"/>
          <ac:spMkLst>
            <pc:docMk/>
            <pc:sldMk cId="3869969285" sldId="302"/>
            <ac:spMk id="27" creationId="{43520EEE-0960-422A-8132-66A96DC5D2C9}"/>
          </ac:spMkLst>
        </pc:spChg>
        <pc:spChg chg="del mod">
          <ac:chgData name="Shtiegmann, Elad" userId="db42faa7-76b1-4d4a-a0a9-0a5cae71bf29" providerId="ADAL" clId="{F842F080-6F2D-47E1-93C3-B5AFE8565553}" dt="2020-12-16T17:29:01.509" v="1113" actId="478"/>
          <ac:spMkLst>
            <pc:docMk/>
            <pc:sldMk cId="3869969285" sldId="302"/>
            <ac:spMk id="24581" creationId="{00000000-0000-0000-0000-000000000000}"/>
          </ac:spMkLst>
        </pc:spChg>
        <pc:spChg chg="del mod">
          <ac:chgData name="Shtiegmann, Elad" userId="db42faa7-76b1-4d4a-a0a9-0a5cae71bf29" providerId="ADAL" clId="{F842F080-6F2D-47E1-93C3-B5AFE8565553}" dt="2020-12-16T17:09:32.448" v="436" actId="478"/>
          <ac:spMkLst>
            <pc:docMk/>
            <pc:sldMk cId="3869969285" sldId="302"/>
            <ac:spMk id="24582" creationId="{00000000-0000-0000-0000-000000000000}"/>
          </ac:spMkLst>
        </pc:spChg>
        <pc:spChg chg="del mod">
          <ac:chgData name="Shtiegmann, Elad" userId="db42faa7-76b1-4d4a-a0a9-0a5cae71bf29" providerId="ADAL" clId="{F842F080-6F2D-47E1-93C3-B5AFE8565553}" dt="2020-12-16T17:18:07.758" v="723"/>
          <ac:spMkLst>
            <pc:docMk/>
            <pc:sldMk cId="3869969285" sldId="302"/>
            <ac:spMk id="24613" creationId="{00000000-0000-0000-0000-000000000000}"/>
          </ac:spMkLst>
        </pc:spChg>
        <pc:spChg chg="mod">
          <ac:chgData name="Shtiegmann, Elad" userId="db42faa7-76b1-4d4a-a0a9-0a5cae71bf29" providerId="ADAL" clId="{F842F080-6F2D-47E1-93C3-B5AFE8565553}" dt="2020-12-16T17:13:37.586" v="480" actId="14100"/>
          <ac:spMkLst>
            <pc:docMk/>
            <pc:sldMk cId="3869969285" sldId="302"/>
            <ac:spMk id="24614" creationId="{00000000-0000-0000-0000-000000000000}"/>
          </ac:spMkLst>
        </pc:spChg>
        <pc:spChg chg="mod">
          <ac:chgData name="Shtiegmann, Elad" userId="db42faa7-76b1-4d4a-a0a9-0a5cae71bf29" providerId="ADAL" clId="{F842F080-6F2D-47E1-93C3-B5AFE8565553}" dt="2020-12-16T19:11:15.833" v="2449" actId="1076"/>
          <ac:spMkLst>
            <pc:docMk/>
            <pc:sldMk cId="3869969285" sldId="302"/>
            <ac:spMk id="24615" creationId="{00000000-0000-0000-0000-000000000000}"/>
          </ac:spMkLst>
        </pc:spChg>
        <pc:spChg chg="mod">
          <ac:chgData name="Shtiegmann, Elad" userId="db42faa7-76b1-4d4a-a0a9-0a5cae71bf29" providerId="ADAL" clId="{F842F080-6F2D-47E1-93C3-B5AFE8565553}" dt="2020-12-16T17:40:34.857" v="1328" actId="20577"/>
          <ac:spMkLst>
            <pc:docMk/>
            <pc:sldMk cId="3869969285" sldId="302"/>
            <ac:spMk id="24616" creationId="{00000000-0000-0000-0000-000000000000}"/>
          </ac:spMkLst>
        </pc:spChg>
        <pc:grpChg chg="mod">
          <ac:chgData name="Shtiegmann, Elad" userId="db42faa7-76b1-4d4a-a0a9-0a5cae71bf29" providerId="ADAL" clId="{F842F080-6F2D-47E1-93C3-B5AFE8565553}" dt="2020-12-16T19:11:15.833" v="2449" actId="1076"/>
          <ac:grpSpMkLst>
            <pc:docMk/>
            <pc:sldMk cId="3869969285" sldId="302"/>
            <ac:grpSpMk id="2" creationId="{00000000-0000-0000-0000-000000000000}"/>
          </ac:grpSpMkLst>
        </pc:grpChg>
        <pc:grpChg chg="del mod">
          <ac:chgData name="Shtiegmann, Elad" userId="db42faa7-76b1-4d4a-a0a9-0a5cae71bf29" providerId="ADAL" clId="{F842F080-6F2D-47E1-93C3-B5AFE8565553}" dt="2020-12-16T17:18:07.758" v="723"/>
          <ac:grpSpMkLst>
            <pc:docMk/>
            <pc:sldMk cId="3869969285" sldId="302"/>
            <ac:grpSpMk id="3" creationId="{00000000-0000-0000-0000-000000000000}"/>
          </ac:grpSpMkLst>
        </pc:grpChg>
        <pc:graphicFrameChg chg="add mod modGraphic">
          <ac:chgData name="Shtiegmann, Elad" userId="db42faa7-76b1-4d4a-a0a9-0a5cae71bf29" providerId="ADAL" clId="{F842F080-6F2D-47E1-93C3-B5AFE8565553}" dt="2020-12-16T19:11:43.903" v="2452" actId="255"/>
          <ac:graphicFrameMkLst>
            <pc:docMk/>
            <pc:sldMk cId="3869969285" sldId="302"/>
            <ac:graphicFrameMk id="22" creationId="{C3620BB2-0732-4BF2-90EC-934D8762B448}"/>
          </ac:graphicFrameMkLst>
        </pc:graphicFrameChg>
        <pc:graphicFrameChg chg="add mod modGraphic">
          <ac:chgData name="Shtiegmann, Elad" userId="db42faa7-76b1-4d4a-a0a9-0a5cae71bf29" providerId="ADAL" clId="{F842F080-6F2D-47E1-93C3-B5AFE8565553}" dt="2020-12-16T19:11:59.456" v="2454" actId="1076"/>
          <ac:graphicFrameMkLst>
            <pc:docMk/>
            <pc:sldMk cId="3869969285" sldId="302"/>
            <ac:graphicFrameMk id="23" creationId="{5BB98C8A-EDA1-454E-B06F-453994ABEC7D}"/>
          </ac:graphicFrameMkLst>
        </pc:graphicFrameChg>
        <pc:graphicFrameChg chg="add mod modGraphic">
          <ac:chgData name="Shtiegmann, Elad" userId="db42faa7-76b1-4d4a-a0a9-0a5cae71bf29" providerId="ADAL" clId="{F842F080-6F2D-47E1-93C3-B5AFE8565553}" dt="2020-12-16T19:12:08.005" v="2455" actId="1076"/>
          <ac:graphicFrameMkLst>
            <pc:docMk/>
            <pc:sldMk cId="3869969285" sldId="302"/>
            <ac:graphicFrameMk id="24" creationId="{75E3B978-2D1E-414B-80BC-5BA95D5FC88C}"/>
          </ac:graphicFrameMkLst>
        </pc:graphicFrameChg>
        <pc:graphicFrameChg chg="add mod modGraphic">
          <ac:chgData name="Shtiegmann, Elad" userId="db42faa7-76b1-4d4a-a0a9-0a5cae71bf29" providerId="ADAL" clId="{F842F080-6F2D-47E1-93C3-B5AFE8565553}" dt="2020-12-16T19:12:44.231" v="2476" actId="14100"/>
          <ac:graphicFrameMkLst>
            <pc:docMk/>
            <pc:sldMk cId="3869969285" sldId="302"/>
            <ac:graphicFrameMk id="26" creationId="{919EE0AD-96E6-4D25-98D6-6D958FBEB68B}"/>
          </ac:graphicFrameMkLst>
        </pc:graphicFrameChg>
        <pc:graphicFrameChg chg="mod modGraphic">
          <ac:chgData name="Shtiegmann, Elad" userId="db42faa7-76b1-4d4a-a0a9-0a5cae71bf29" providerId="ADAL" clId="{F842F080-6F2D-47E1-93C3-B5AFE8565553}" dt="2020-12-17T08:44:20.077" v="2635" actId="1076"/>
          <ac:graphicFrameMkLst>
            <pc:docMk/>
            <pc:sldMk cId="3869969285" sldId="302"/>
            <ac:graphicFrameMk id="58372" creationId="{00000000-0000-0000-0000-000000000000}"/>
          </ac:graphicFrameMkLst>
        </pc:graphicFrameChg>
      </pc:sldChg>
      <pc:sldChg chg="modSp">
        <pc:chgData name="Shtiegmann, Elad" userId="db42faa7-76b1-4d4a-a0a9-0a5cae71bf29" providerId="ADAL" clId="{F842F080-6F2D-47E1-93C3-B5AFE8565553}" dt="2020-12-17T10:06:55.690" v="2948" actId="20577"/>
        <pc:sldMkLst>
          <pc:docMk/>
          <pc:sldMk cId="0" sldId="303"/>
        </pc:sldMkLst>
        <pc:spChg chg="mod">
          <ac:chgData name="Shtiegmann, Elad" userId="db42faa7-76b1-4d4a-a0a9-0a5cae71bf29" providerId="ADAL" clId="{F842F080-6F2D-47E1-93C3-B5AFE8565553}" dt="2020-12-17T10:06:55.690" v="2948" actId="20577"/>
          <ac:spMkLst>
            <pc:docMk/>
            <pc:sldMk cId="0" sldId="303"/>
            <ac:spMk id="3" creationId="{00000000-0000-0000-0000-000000000000}"/>
          </ac:spMkLst>
        </pc:spChg>
        <pc:picChg chg="mod">
          <ac:chgData name="Shtiegmann, Elad" userId="db42faa7-76b1-4d4a-a0a9-0a5cae71bf29" providerId="ADAL" clId="{F842F080-6F2D-47E1-93C3-B5AFE8565553}" dt="2020-12-16T18:58:28.984" v="2281" actId="1076"/>
          <ac:picMkLst>
            <pc:docMk/>
            <pc:sldMk cId="0" sldId="303"/>
            <ac:picMk id="4" creationId="{54BFB792-6450-4AEE-844F-5898BAF5DF2D}"/>
          </ac:picMkLst>
        </pc:picChg>
      </pc:sldChg>
      <pc:sldChg chg="addSp delSp modSp add del ord">
        <pc:chgData name="Shtiegmann, Elad" userId="db42faa7-76b1-4d4a-a0a9-0a5cae71bf29" providerId="ADAL" clId="{F842F080-6F2D-47E1-93C3-B5AFE8565553}" dt="2020-12-16T19:14:49.184" v="2524" actId="6549"/>
        <pc:sldMkLst>
          <pc:docMk/>
          <pc:sldMk cId="0" sldId="304"/>
        </pc:sldMkLst>
        <pc:spChg chg="mod">
          <ac:chgData name="Shtiegmann, Elad" userId="db42faa7-76b1-4d4a-a0a9-0a5cae71bf29" providerId="ADAL" clId="{F842F080-6F2D-47E1-93C3-B5AFE8565553}" dt="2020-12-16T19:14:49.184" v="2524" actId="6549"/>
          <ac:spMkLst>
            <pc:docMk/>
            <pc:sldMk cId="0" sldId="304"/>
            <ac:spMk id="3" creationId="{00000000-0000-0000-0000-000000000000}"/>
          </ac:spMkLst>
        </pc:spChg>
        <pc:spChg chg="mod">
          <ac:chgData name="Shtiegmann, Elad" userId="db42faa7-76b1-4d4a-a0a9-0a5cae71bf29" providerId="ADAL" clId="{F842F080-6F2D-47E1-93C3-B5AFE8565553}" dt="2020-12-16T17:45:50.114" v="1359"/>
          <ac:spMkLst>
            <pc:docMk/>
            <pc:sldMk cId="0" sldId="304"/>
            <ac:spMk id="4" creationId="{00000000-0000-0000-0000-000000000000}"/>
          </ac:spMkLst>
        </pc:spChg>
        <pc:spChg chg="mod">
          <ac:chgData name="Shtiegmann, Elad" userId="db42faa7-76b1-4d4a-a0a9-0a5cae71bf29" providerId="ADAL" clId="{F842F080-6F2D-47E1-93C3-B5AFE8565553}" dt="2020-12-16T17:48:43.515" v="1571" actId="14100"/>
          <ac:spMkLst>
            <pc:docMk/>
            <pc:sldMk cId="0" sldId="304"/>
            <ac:spMk id="7" creationId="{F4DA24C9-095C-4E87-8471-24402D9AD833}"/>
          </ac:spMkLst>
        </pc:spChg>
        <pc:spChg chg="mod">
          <ac:chgData name="Shtiegmann, Elad" userId="db42faa7-76b1-4d4a-a0a9-0a5cae71bf29" providerId="ADAL" clId="{F842F080-6F2D-47E1-93C3-B5AFE8565553}" dt="2020-12-16T17:48:36.828" v="1569" actId="255"/>
          <ac:spMkLst>
            <pc:docMk/>
            <pc:sldMk cId="0" sldId="304"/>
            <ac:spMk id="8" creationId="{38B6A62F-90E6-4B1A-9687-C4C602440B33}"/>
          </ac:spMkLst>
        </pc:spChg>
        <pc:spChg chg="mod">
          <ac:chgData name="Shtiegmann, Elad" userId="db42faa7-76b1-4d4a-a0a9-0a5cae71bf29" providerId="ADAL" clId="{F842F080-6F2D-47E1-93C3-B5AFE8565553}" dt="2020-12-16T17:48:36.828" v="1569" actId="255"/>
          <ac:spMkLst>
            <pc:docMk/>
            <pc:sldMk cId="0" sldId="304"/>
            <ac:spMk id="9" creationId="{EBC41D92-A063-41DE-81D6-6DA580FF065B}"/>
          </ac:spMkLst>
        </pc:spChg>
        <pc:spChg chg="mod">
          <ac:chgData name="Shtiegmann, Elad" userId="db42faa7-76b1-4d4a-a0a9-0a5cae71bf29" providerId="ADAL" clId="{F842F080-6F2D-47E1-93C3-B5AFE8565553}" dt="2020-12-16T17:48:36.828" v="1569" actId="255"/>
          <ac:spMkLst>
            <pc:docMk/>
            <pc:sldMk cId="0" sldId="304"/>
            <ac:spMk id="11" creationId="{A3B00649-FA0A-423B-BD43-82075C0B783F}"/>
          </ac:spMkLst>
        </pc:spChg>
        <pc:spChg chg="mod">
          <ac:chgData name="Shtiegmann, Elad" userId="db42faa7-76b1-4d4a-a0a9-0a5cae71bf29" providerId="ADAL" clId="{F842F080-6F2D-47E1-93C3-B5AFE8565553}" dt="2020-12-16T17:48:36.828" v="1569" actId="255"/>
          <ac:spMkLst>
            <pc:docMk/>
            <pc:sldMk cId="0" sldId="304"/>
            <ac:spMk id="12" creationId="{64176749-F3FB-4A0D-88ED-C73ADDF08427}"/>
          </ac:spMkLst>
        </pc:spChg>
        <pc:spChg chg="mod">
          <ac:chgData name="Shtiegmann, Elad" userId="db42faa7-76b1-4d4a-a0a9-0a5cae71bf29" providerId="ADAL" clId="{F842F080-6F2D-47E1-93C3-B5AFE8565553}" dt="2020-12-16T17:48:36.828" v="1569" actId="255"/>
          <ac:spMkLst>
            <pc:docMk/>
            <pc:sldMk cId="0" sldId="304"/>
            <ac:spMk id="13" creationId="{EF88505E-B0C5-4493-AE84-370FC5F66E8A}"/>
          </ac:spMkLst>
        </pc:spChg>
        <pc:spChg chg="mod">
          <ac:chgData name="Shtiegmann, Elad" userId="db42faa7-76b1-4d4a-a0a9-0a5cae71bf29" providerId="ADAL" clId="{F842F080-6F2D-47E1-93C3-B5AFE8565553}" dt="2020-12-16T17:48:36.828" v="1569" actId="255"/>
          <ac:spMkLst>
            <pc:docMk/>
            <pc:sldMk cId="0" sldId="304"/>
            <ac:spMk id="14" creationId="{1C09D28F-2E8A-4964-ACAC-3ECE27E5BE5A}"/>
          </ac:spMkLst>
        </pc:spChg>
        <pc:spChg chg="mod">
          <ac:chgData name="Shtiegmann, Elad" userId="db42faa7-76b1-4d4a-a0a9-0a5cae71bf29" providerId="ADAL" clId="{F842F080-6F2D-47E1-93C3-B5AFE8565553}" dt="2020-12-16T17:48:36.828" v="1569" actId="255"/>
          <ac:spMkLst>
            <pc:docMk/>
            <pc:sldMk cId="0" sldId="304"/>
            <ac:spMk id="15" creationId="{D1799B88-6D6F-4510-8DA2-B032FEA4F01C}"/>
          </ac:spMkLst>
        </pc:spChg>
        <pc:spChg chg="mod">
          <ac:chgData name="Shtiegmann, Elad" userId="db42faa7-76b1-4d4a-a0a9-0a5cae71bf29" providerId="ADAL" clId="{F842F080-6F2D-47E1-93C3-B5AFE8565553}" dt="2020-12-16T17:48:36.828" v="1569" actId="255"/>
          <ac:spMkLst>
            <pc:docMk/>
            <pc:sldMk cId="0" sldId="304"/>
            <ac:spMk id="17" creationId="{07AAA14A-6CEF-4726-977C-1AD2DFCACF47}"/>
          </ac:spMkLst>
        </pc:spChg>
        <pc:spChg chg="mod">
          <ac:chgData name="Shtiegmann, Elad" userId="db42faa7-76b1-4d4a-a0a9-0a5cae71bf29" providerId="ADAL" clId="{F842F080-6F2D-47E1-93C3-B5AFE8565553}" dt="2020-12-16T17:48:36.828" v="1569" actId="255"/>
          <ac:spMkLst>
            <pc:docMk/>
            <pc:sldMk cId="0" sldId="304"/>
            <ac:spMk id="18" creationId="{2265AF2E-A5CE-448F-BE33-3D26712C209E}"/>
          </ac:spMkLst>
        </pc:spChg>
        <pc:spChg chg="mod">
          <ac:chgData name="Shtiegmann, Elad" userId="db42faa7-76b1-4d4a-a0a9-0a5cae71bf29" providerId="ADAL" clId="{F842F080-6F2D-47E1-93C3-B5AFE8565553}" dt="2020-12-16T17:48:36.828" v="1569" actId="255"/>
          <ac:spMkLst>
            <pc:docMk/>
            <pc:sldMk cId="0" sldId="304"/>
            <ac:spMk id="20" creationId="{D0BDDED0-6A40-49FE-98E7-8C87292A504B}"/>
          </ac:spMkLst>
        </pc:spChg>
        <pc:spChg chg="mod">
          <ac:chgData name="Shtiegmann, Elad" userId="db42faa7-76b1-4d4a-a0a9-0a5cae71bf29" providerId="ADAL" clId="{F842F080-6F2D-47E1-93C3-B5AFE8565553}" dt="2020-12-16T17:48:36.828" v="1569" actId="255"/>
          <ac:spMkLst>
            <pc:docMk/>
            <pc:sldMk cId="0" sldId="304"/>
            <ac:spMk id="21" creationId="{96A5C449-ECD1-4D12-B83C-CBBC2A93D7D5}"/>
          </ac:spMkLst>
        </pc:spChg>
        <pc:spChg chg="mod">
          <ac:chgData name="Shtiegmann, Elad" userId="db42faa7-76b1-4d4a-a0a9-0a5cae71bf29" providerId="ADAL" clId="{F842F080-6F2D-47E1-93C3-B5AFE8565553}" dt="2020-12-16T17:48:36.828" v="1569" actId="255"/>
          <ac:spMkLst>
            <pc:docMk/>
            <pc:sldMk cId="0" sldId="304"/>
            <ac:spMk id="22" creationId="{AC566195-F229-474C-AFCD-E145218ADABD}"/>
          </ac:spMkLst>
        </pc:spChg>
        <pc:spChg chg="mod">
          <ac:chgData name="Shtiegmann, Elad" userId="db42faa7-76b1-4d4a-a0a9-0a5cae71bf29" providerId="ADAL" clId="{F842F080-6F2D-47E1-93C3-B5AFE8565553}" dt="2020-12-16T17:48:36.828" v="1569" actId="255"/>
          <ac:spMkLst>
            <pc:docMk/>
            <pc:sldMk cId="0" sldId="304"/>
            <ac:spMk id="23" creationId="{7F2CC547-6174-418C-85D8-D84897F22C29}"/>
          </ac:spMkLst>
        </pc:spChg>
        <pc:spChg chg="mod">
          <ac:chgData name="Shtiegmann, Elad" userId="db42faa7-76b1-4d4a-a0a9-0a5cae71bf29" providerId="ADAL" clId="{F842F080-6F2D-47E1-93C3-B5AFE8565553}" dt="2020-12-16T17:48:36.828" v="1569" actId="255"/>
          <ac:spMkLst>
            <pc:docMk/>
            <pc:sldMk cId="0" sldId="304"/>
            <ac:spMk id="24" creationId="{889A9D3B-1C85-4835-9B35-FF1AE9D8F38E}"/>
          </ac:spMkLst>
        </pc:spChg>
        <pc:spChg chg="mod">
          <ac:chgData name="Shtiegmann, Elad" userId="db42faa7-76b1-4d4a-a0a9-0a5cae71bf29" providerId="ADAL" clId="{F842F080-6F2D-47E1-93C3-B5AFE8565553}" dt="2020-12-16T17:48:36.828" v="1569" actId="255"/>
          <ac:spMkLst>
            <pc:docMk/>
            <pc:sldMk cId="0" sldId="304"/>
            <ac:spMk id="26" creationId="{605ED2FE-E446-495E-B9C5-8A63DE96AE19}"/>
          </ac:spMkLst>
        </pc:spChg>
        <pc:spChg chg="mod">
          <ac:chgData name="Shtiegmann, Elad" userId="db42faa7-76b1-4d4a-a0a9-0a5cae71bf29" providerId="ADAL" clId="{F842F080-6F2D-47E1-93C3-B5AFE8565553}" dt="2020-12-16T17:48:36.828" v="1569" actId="255"/>
          <ac:spMkLst>
            <pc:docMk/>
            <pc:sldMk cId="0" sldId="304"/>
            <ac:spMk id="27" creationId="{AC4E948E-33AB-46E4-87F7-212EEBFCDE73}"/>
          </ac:spMkLst>
        </pc:spChg>
        <pc:spChg chg="mod">
          <ac:chgData name="Shtiegmann, Elad" userId="db42faa7-76b1-4d4a-a0a9-0a5cae71bf29" providerId="ADAL" clId="{F842F080-6F2D-47E1-93C3-B5AFE8565553}" dt="2020-12-16T17:48:36.828" v="1569" actId="255"/>
          <ac:spMkLst>
            <pc:docMk/>
            <pc:sldMk cId="0" sldId="304"/>
            <ac:spMk id="28" creationId="{5C144E6A-BB46-4BA3-84D4-9BE3CBF87072}"/>
          </ac:spMkLst>
        </pc:spChg>
        <pc:spChg chg="mod">
          <ac:chgData name="Shtiegmann, Elad" userId="db42faa7-76b1-4d4a-a0a9-0a5cae71bf29" providerId="ADAL" clId="{F842F080-6F2D-47E1-93C3-B5AFE8565553}" dt="2020-12-16T17:48:36.828" v="1569" actId="255"/>
          <ac:spMkLst>
            <pc:docMk/>
            <pc:sldMk cId="0" sldId="304"/>
            <ac:spMk id="29" creationId="{6281F555-A793-46AC-99FD-62C9669DF8A3}"/>
          </ac:spMkLst>
        </pc:spChg>
        <pc:spChg chg="mod">
          <ac:chgData name="Shtiegmann, Elad" userId="db42faa7-76b1-4d4a-a0a9-0a5cae71bf29" providerId="ADAL" clId="{F842F080-6F2D-47E1-93C3-B5AFE8565553}" dt="2020-12-16T17:48:48.465" v="1573" actId="14100"/>
          <ac:spMkLst>
            <pc:docMk/>
            <pc:sldMk cId="0" sldId="304"/>
            <ac:spMk id="30" creationId="{8E8D66CA-6EF3-437A-93F5-59722A26CBD5}"/>
          </ac:spMkLst>
        </pc:spChg>
        <pc:spChg chg="mod">
          <ac:chgData name="Shtiegmann, Elad" userId="db42faa7-76b1-4d4a-a0a9-0a5cae71bf29" providerId="ADAL" clId="{F842F080-6F2D-47E1-93C3-B5AFE8565553}" dt="2020-12-16T17:50:18.755" v="1595" actId="1076"/>
          <ac:spMkLst>
            <pc:docMk/>
            <pc:sldMk cId="0" sldId="304"/>
            <ac:spMk id="34" creationId="{3C63FC37-8D72-4562-A036-EF9EC2416DD1}"/>
          </ac:spMkLst>
        </pc:spChg>
        <pc:spChg chg="mod">
          <ac:chgData name="Shtiegmann, Elad" userId="db42faa7-76b1-4d4a-a0a9-0a5cae71bf29" providerId="ADAL" clId="{F842F080-6F2D-47E1-93C3-B5AFE8565553}" dt="2020-12-16T17:49:31.097" v="1581" actId="20577"/>
          <ac:spMkLst>
            <pc:docMk/>
            <pc:sldMk cId="0" sldId="304"/>
            <ac:spMk id="37" creationId="{280EC653-1A2F-4632-98D5-44393127C083}"/>
          </ac:spMkLst>
        </pc:spChg>
        <pc:spChg chg="mod">
          <ac:chgData name="Shtiegmann, Elad" userId="db42faa7-76b1-4d4a-a0a9-0a5cae71bf29" providerId="ADAL" clId="{F842F080-6F2D-47E1-93C3-B5AFE8565553}" dt="2020-12-16T17:49:37.926" v="1585" actId="20577"/>
          <ac:spMkLst>
            <pc:docMk/>
            <pc:sldMk cId="0" sldId="304"/>
            <ac:spMk id="38" creationId="{4AE5F16B-8D9C-4FB9-9FE6-8CB2C7F3C8DA}"/>
          </ac:spMkLst>
        </pc:spChg>
        <pc:grpChg chg="add del mod">
          <ac:chgData name="Shtiegmann, Elad" userId="db42faa7-76b1-4d4a-a0a9-0a5cae71bf29" providerId="ADAL" clId="{F842F080-6F2D-47E1-93C3-B5AFE8565553}" dt="2020-12-16T17:49:06.497" v="1575" actId="478"/>
          <ac:grpSpMkLst>
            <pc:docMk/>
            <pc:sldMk cId="0" sldId="304"/>
            <ac:grpSpMk id="5" creationId="{5AEDC29B-424C-4327-A15E-A9F51BC2C136}"/>
          </ac:grpSpMkLst>
        </pc:grpChg>
        <pc:grpChg chg="add mod">
          <ac:chgData name="Shtiegmann, Elad" userId="db42faa7-76b1-4d4a-a0a9-0a5cae71bf29" providerId="ADAL" clId="{F842F080-6F2D-47E1-93C3-B5AFE8565553}" dt="2020-12-16T18:55:53.294" v="2211" actId="1076"/>
          <ac:grpSpMkLst>
            <pc:docMk/>
            <pc:sldMk cId="0" sldId="304"/>
            <ac:grpSpMk id="31" creationId="{B8E37037-423D-4F76-9C67-DA0A39ED9555}"/>
          </ac:grpSpMkLst>
        </pc:grpChg>
      </pc:sldChg>
      <pc:sldChg chg="modSp add del">
        <pc:chgData name="Shtiegmann, Elad" userId="db42faa7-76b1-4d4a-a0a9-0a5cae71bf29" providerId="ADAL" clId="{F842F080-6F2D-47E1-93C3-B5AFE8565553}" dt="2020-12-16T17:45:12.731" v="1354" actId="2696"/>
        <pc:sldMkLst>
          <pc:docMk/>
          <pc:sldMk cId="336401807" sldId="305"/>
        </pc:sldMkLst>
        <pc:spChg chg="mod">
          <ac:chgData name="Shtiegmann, Elad" userId="db42faa7-76b1-4d4a-a0a9-0a5cae71bf29" providerId="ADAL" clId="{F842F080-6F2D-47E1-93C3-B5AFE8565553}" dt="2020-12-16T17:44:43.720" v="1346"/>
          <ac:spMkLst>
            <pc:docMk/>
            <pc:sldMk cId="336401807" sldId="305"/>
            <ac:spMk id="30724" creationId="{00000000-0000-0000-0000-000000000000}"/>
          </ac:spMkLst>
        </pc:spChg>
        <pc:spChg chg="mod">
          <ac:chgData name="Shtiegmann, Elad" userId="db42faa7-76b1-4d4a-a0a9-0a5cae71bf29" providerId="ADAL" clId="{F842F080-6F2D-47E1-93C3-B5AFE8565553}" dt="2020-12-16T17:44:53.033" v="1351" actId="20577"/>
          <ac:spMkLst>
            <pc:docMk/>
            <pc:sldMk cId="336401807" sldId="305"/>
            <ac:spMk id="30725" creationId="{00000000-0000-0000-0000-000000000000}"/>
          </ac:spMkLst>
        </pc:spChg>
      </pc:sldChg>
      <pc:sldChg chg="modSp add del">
        <pc:chgData name="Shtiegmann, Elad" userId="db42faa7-76b1-4d4a-a0a9-0a5cae71bf29" providerId="ADAL" clId="{F842F080-6F2D-47E1-93C3-B5AFE8565553}" dt="2020-12-16T17:45:22.756" v="1357"/>
        <pc:sldMkLst>
          <pc:docMk/>
          <pc:sldMk cId="949301611" sldId="305"/>
        </pc:sldMkLst>
        <pc:spChg chg="mod">
          <ac:chgData name="Shtiegmann, Elad" userId="db42faa7-76b1-4d4a-a0a9-0a5cae71bf29" providerId="ADAL" clId="{F842F080-6F2D-47E1-93C3-B5AFE8565553}" dt="2020-12-16T17:45:19.482" v="1356"/>
          <ac:spMkLst>
            <pc:docMk/>
            <pc:sldMk cId="949301611" sldId="305"/>
            <ac:spMk id="30724" creationId="{00000000-0000-0000-0000-000000000000}"/>
          </ac:spMkLst>
        </pc:spChg>
      </pc:sldChg>
      <pc:sldChg chg="modSp add">
        <pc:chgData name="Shtiegmann, Elad" userId="db42faa7-76b1-4d4a-a0a9-0a5cae71bf29" providerId="ADAL" clId="{F842F080-6F2D-47E1-93C3-B5AFE8565553}" dt="2020-12-17T08:43:06.798" v="2629" actId="20577"/>
        <pc:sldMkLst>
          <pc:docMk/>
          <pc:sldMk cId="1228194029" sldId="305"/>
        </pc:sldMkLst>
        <pc:spChg chg="mod">
          <ac:chgData name="Shtiegmann, Elad" userId="db42faa7-76b1-4d4a-a0a9-0a5cae71bf29" providerId="ADAL" clId="{F842F080-6F2D-47E1-93C3-B5AFE8565553}" dt="2020-12-17T08:43:06.798" v="2629" actId="20577"/>
          <ac:spMkLst>
            <pc:docMk/>
            <pc:sldMk cId="1228194029" sldId="305"/>
            <ac:spMk id="30725" creationId="{00000000-0000-0000-0000-000000000000}"/>
          </ac:spMkLst>
        </pc:spChg>
      </pc:sldChg>
      <pc:sldChg chg="modSp add del">
        <pc:chgData name="Shtiegmann, Elad" userId="db42faa7-76b1-4d4a-a0a9-0a5cae71bf29" providerId="ADAL" clId="{F842F080-6F2D-47E1-93C3-B5AFE8565553}" dt="2020-12-16T17:44:58.884" v="1352" actId="2696"/>
        <pc:sldMkLst>
          <pc:docMk/>
          <pc:sldMk cId="117321360" sldId="306"/>
        </pc:sldMkLst>
        <pc:spChg chg="mod">
          <ac:chgData name="Shtiegmann, Elad" userId="db42faa7-76b1-4d4a-a0a9-0a5cae71bf29" providerId="ADAL" clId="{F842F080-6F2D-47E1-93C3-B5AFE8565553}" dt="2020-12-16T17:44:43.720" v="1346"/>
          <ac:spMkLst>
            <pc:docMk/>
            <pc:sldMk cId="117321360" sldId="306"/>
            <ac:spMk id="4" creationId="{00000000-0000-0000-0000-000000000000}"/>
          </ac:spMkLst>
        </pc:spChg>
      </pc:sldChg>
      <pc:sldChg chg="addSp delSp modSp">
        <pc:chgData name="Shtiegmann, Elad" userId="db42faa7-76b1-4d4a-a0a9-0a5cae71bf29" providerId="ADAL" clId="{F842F080-6F2D-47E1-93C3-B5AFE8565553}" dt="2020-12-17T08:47:33.794" v="2669" actId="478"/>
        <pc:sldMkLst>
          <pc:docMk/>
          <pc:sldMk cId="1816702338" sldId="307"/>
        </pc:sldMkLst>
        <pc:spChg chg="add del mod">
          <ac:chgData name="Shtiegmann, Elad" userId="db42faa7-76b1-4d4a-a0a9-0a5cae71bf29" providerId="ADAL" clId="{F842F080-6F2D-47E1-93C3-B5AFE8565553}" dt="2020-12-17T08:47:33.794" v="2669" actId="478"/>
          <ac:spMkLst>
            <pc:docMk/>
            <pc:sldMk cId="1816702338" sldId="307"/>
            <ac:spMk id="5" creationId="{D96D3FD5-A253-49F6-8AD1-E96E12BCCF0F}"/>
          </ac:spMkLst>
        </pc:spChg>
        <pc:spChg chg="mod">
          <ac:chgData name="Shtiegmann, Elad" userId="db42faa7-76b1-4d4a-a0a9-0a5cae71bf29" providerId="ADAL" clId="{F842F080-6F2D-47E1-93C3-B5AFE8565553}" dt="2020-12-17T08:47:24.757" v="2666" actId="113"/>
          <ac:spMkLst>
            <pc:docMk/>
            <pc:sldMk cId="1816702338" sldId="307"/>
            <ac:spMk id="19461" creationId="{00000000-0000-0000-0000-000000000000}"/>
          </ac:spMkLst>
        </pc:spChg>
      </pc:sldChg>
      <pc:sldChg chg="add del">
        <pc:chgData name="Shtiegmann, Elad" userId="db42faa7-76b1-4d4a-a0a9-0a5cae71bf29" providerId="ADAL" clId="{F842F080-6F2D-47E1-93C3-B5AFE8565553}" dt="2020-12-17T12:57:02.397" v="2952"/>
        <pc:sldMkLst>
          <pc:docMk/>
          <pc:sldMk cId="2804621134" sldId="308"/>
        </pc:sldMkLst>
      </pc:sldChg>
      <pc:sldChg chg="addSp modSp">
        <pc:chgData name="Shtiegmann, Elad" userId="db42faa7-76b1-4d4a-a0a9-0a5cae71bf29" providerId="ADAL" clId="{F842F080-6F2D-47E1-93C3-B5AFE8565553}" dt="2020-12-17T08:48:15.680" v="2744" actId="20577"/>
        <pc:sldMkLst>
          <pc:docMk/>
          <pc:sldMk cId="0" sldId="519"/>
        </pc:sldMkLst>
        <pc:spChg chg="add mod">
          <ac:chgData name="Shtiegmann, Elad" userId="db42faa7-76b1-4d4a-a0a9-0a5cae71bf29" providerId="ADAL" clId="{F842F080-6F2D-47E1-93C3-B5AFE8565553}" dt="2020-12-17T08:48:15.680" v="2744" actId="20577"/>
          <ac:spMkLst>
            <pc:docMk/>
            <pc:sldMk cId="0" sldId="519"/>
            <ac:spMk id="3" creationId="{CCA0C7D2-4499-4FA2-935B-BC405F3D608E}"/>
          </ac:spMkLst>
        </pc:spChg>
        <pc:spChg chg="mod">
          <ac:chgData name="Shtiegmann, Elad" userId="db42faa7-76b1-4d4a-a0a9-0a5cae71bf29" providerId="ADAL" clId="{F842F080-6F2D-47E1-93C3-B5AFE8565553}" dt="2020-12-17T08:47:43.036" v="2670" actId="1076"/>
          <ac:spMkLst>
            <pc:docMk/>
            <pc:sldMk cId="0" sldId="519"/>
            <ac:spMk id="2050" creationId="{00000000-0000-0000-0000-000000000000}"/>
          </ac:spMkLst>
        </pc:spChg>
      </pc:sldChg>
      <pc:sldChg chg="modSp">
        <pc:chgData name="Shtiegmann, Elad" userId="db42faa7-76b1-4d4a-a0a9-0a5cae71bf29" providerId="ADAL" clId="{F842F080-6F2D-47E1-93C3-B5AFE8565553}" dt="2020-12-17T08:46:51.761" v="2663" actId="113"/>
        <pc:sldMkLst>
          <pc:docMk/>
          <pc:sldMk cId="1830058212" sldId="607"/>
        </pc:sldMkLst>
        <pc:spChg chg="mod">
          <ac:chgData name="Shtiegmann, Elad" userId="db42faa7-76b1-4d4a-a0a9-0a5cae71bf29" providerId="ADAL" clId="{F842F080-6F2D-47E1-93C3-B5AFE8565553}" dt="2020-12-17T08:46:51.761" v="2663" actId="113"/>
          <ac:spMkLst>
            <pc:docMk/>
            <pc:sldMk cId="1830058212" sldId="607"/>
            <ac:spMk id="30722" creationId="{00000000-0000-0000-0000-000000000000}"/>
          </ac:spMkLst>
        </pc:spChg>
        <pc:spChg chg="mod">
          <ac:chgData name="Shtiegmann, Elad" userId="db42faa7-76b1-4d4a-a0a9-0a5cae71bf29" providerId="ADAL" clId="{F842F080-6F2D-47E1-93C3-B5AFE8565553}" dt="2020-12-16T17:03:32.452" v="315" actId="20577"/>
          <ac:spMkLst>
            <pc:docMk/>
            <pc:sldMk cId="1830058212" sldId="607"/>
            <ac:spMk id="30723" creationId="{00000000-0000-0000-0000-000000000000}"/>
          </ac:spMkLst>
        </pc:spChg>
        <pc:spChg chg="mod">
          <ac:chgData name="Shtiegmann, Elad" userId="db42faa7-76b1-4d4a-a0a9-0a5cae71bf29" providerId="ADAL" clId="{F842F080-6F2D-47E1-93C3-B5AFE8565553}" dt="2020-12-16T19:07:57.801" v="2410" actId="20577"/>
          <ac:spMkLst>
            <pc:docMk/>
            <pc:sldMk cId="1830058212" sldId="607"/>
            <ac:spMk id="30796" creationId="{00000000-0000-0000-0000-000000000000}"/>
          </ac:spMkLst>
        </pc:spChg>
        <pc:spChg chg="mod">
          <ac:chgData name="Shtiegmann, Elad" userId="db42faa7-76b1-4d4a-a0a9-0a5cae71bf29" providerId="ADAL" clId="{F842F080-6F2D-47E1-93C3-B5AFE8565553}" dt="2020-12-16T17:02:45.792" v="308" actId="14100"/>
          <ac:spMkLst>
            <pc:docMk/>
            <pc:sldMk cId="1830058212" sldId="607"/>
            <ac:spMk id="30805" creationId="{00000000-0000-0000-0000-000000000000}"/>
          </ac:spMkLst>
        </pc:spChg>
      </pc:sldChg>
      <pc:sldChg chg="modSp add del">
        <pc:chgData name="Shtiegmann, Elad" userId="db42faa7-76b1-4d4a-a0a9-0a5cae71bf29" providerId="ADAL" clId="{F842F080-6F2D-47E1-93C3-B5AFE8565553}" dt="2020-12-17T08:46:37.907" v="2661" actId="113"/>
        <pc:sldMkLst>
          <pc:docMk/>
          <pc:sldMk cId="4167679952" sldId="627"/>
        </pc:sldMkLst>
        <pc:spChg chg="mod">
          <ac:chgData name="Shtiegmann, Elad" userId="db42faa7-76b1-4d4a-a0a9-0a5cae71bf29" providerId="ADAL" clId="{F842F080-6F2D-47E1-93C3-B5AFE8565553}" dt="2020-12-17T08:46:37.907" v="2661" actId="113"/>
          <ac:spMkLst>
            <pc:docMk/>
            <pc:sldMk cId="4167679952" sldId="627"/>
            <ac:spMk id="45059" creationId="{00000000-0000-0000-0000-000000000000}"/>
          </ac:spMkLst>
        </pc:spChg>
      </pc:sldChg>
      <pc:sldChg chg="modSp add del">
        <pc:chgData name="Shtiegmann, Elad" userId="db42faa7-76b1-4d4a-a0a9-0a5cae71bf29" providerId="ADAL" clId="{F842F080-6F2D-47E1-93C3-B5AFE8565553}" dt="2020-12-17T08:46:35.339" v="2660" actId="113"/>
        <pc:sldMkLst>
          <pc:docMk/>
          <pc:sldMk cId="3143181200" sldId="628"/>
        </pc:sldMkLst>
        <pc:spChg chg="mod">
          <ac:chgData name="Shtiegmann, Elad" userId="db42faa7-76b1-4d4a-a0a9-0a5cae71bf29" providerId="ADAL" clId="{F842F080-6F2D-47E1-93C3-B5AFE8565553}" dt="2020-12-17T08:46:35.339" v="2660" actId="113"/>
          <ac:spMkLst>
            <pc:docMk/>
            <pc:sldMk cId="3143181200" sldId="628"/>
            <ac:spMk id="46083" creationId="{00000000-0000-0000-0000-000000000000}"/>
          </ac:spMkLst>
        </pc:spChg>
      </pc:sldChg>
      <pc:sldChg chg="modSp add del">
        <pc:chgData name="Shtiegmann, Elad" userId="db42faa7-76b1-4d4a-a0a9-0a5cae71bf29" providerId="ADAL" clId="{F842F080-6F2D-47E1-93C3-B5AFE8565553}" dt="2020-12-17T08:46:32.798" v="2659" actId="113"/>
        <pc:sldMkLst>
          <pc:docMk/>
          <pc:sldMk cId="832021203" sldId="629"/>
        </pc:sldMkLst>
        <pc:spChg chg="mod">
          <ac:chgData name="Shtiegmann, Elad" userId="db42faa7-76b1-4d4a-a0a9-0a5cae71bf29" providerId="ADAL" clId="{F842F080-6F2D-47E1-93C3-B5AFE8565553}" dt="2020-12-17T08:46:32.798" v="2659" actId="113"/>
          <ac:spMkLst>
            <pc:docMk/>
            <pc:sldMk cId="832021203" sldId="629"/>
            <ac:spMk id="46083" creationId="{00000000-0000-0000-0000-000000000000}"/>
          </ac:spMkLst>
        </pc:spChg>
      </pc:sldChg>
      <pc:sldChg chg="modSp add del">
        <pc:chgData name="Shtiegmann, Elad" userId="db42faa7-76b1-4d4a-a0a9-0a5cae71bf29" providerId="ADAL" clId="{F842F080-6F2D-47E1-93C3-B5AFE8565553}" dt="2020-12-17T08:46:19.403" v="2655" actId="113"/>
        <pc:sldMkLst>
          <pc:docMk/>
          <pc:sldMk cId="103554106" sldId="632"/>
        </pc:sldMkLst>
        <pc:spChg chg="mod">
          <ac:chgData name="Shtiegmann, Elad" userId="db42faa7-76b1-4d4a-a0a9-0a5cae71bf29" providerId="ADAL" clId="{F842F080-6F2D-47E1-93C3-B5AFE8565553}" dt="2020-12-17T08:46:19.403" v="2655" actId="113"/>
          <ac:spMkLst>
            <pc:docMk/>
            <pc:sldMk cId="103554106" sldId="632"/>
            <ac:spMk id="2" creationId="{00000000-0000-0000-0000-000000000000}"/>
          </ac:spMkLst>
        </pc:spChg>
      </pc:sldChg>
      <pc:sldChg chg="modSp add del">
        <pc:chgData name="Shtiegmann, Elad" userId="db42faa7-76b1-4d4a-a0a9-0a5cae71bf29" providerId="ADAL" clId="{F842F080-6F2D-47E1-93C3-B5AFE8565553}" dt="2020-12-17T08:46:30.052" v="2658" actId="113"/>
        <pc:sldMkLst>
          <pc:docMk/>
          <pc:sldMk cId="3284210187" sldId="633"/>
        </pc:sldMkLst>
        <pc:spChg chg="mod">
          <ac:chgData name="Shtiegmann, Elad" userId="db42faa7-76b1-4d4a-a0a9-0a5cae71bf29" providerId="ADAL" clId="{F842F080-6F2D-47E1-93C3-B5AFE8565553}" dt="2020-12-17T08:46:30.052" v="2658" actId="113"/>
          <ac:spMkLst>
            <pc:docMk/>
            <pc:sldMk cId="3284210187" sldId="633"/>
            <ac:spMk id="2" creationId="{00000000-0000-0000-0000-000000000000}"/>
          </ac:spMkLst>
        </pc:spChg>
      </pc:sldChg>
      <pc:sldChg chg="addSp modSp add del modAnim">
        <pc:chgData name="Shtiegmann, Elad" userId="db42faa7-76b1-4d4a-a0a9-0a5cae71bf29" providerId="ADAL" clId="{F842F080-6F2D-47E1-93C3-B5AFE8565553}" dt="2020-12-17T08:46:27.232" v="2657" actId="113"/>
        <pc:sldMkLst>
          <pc:docMk/>
          <pc:sldMk cId="887919621" sldId="634"/>
        </pc:sldMkLst>
        <pc:spChg chg="mod">
          <ac:chgData name="Shtiegmann, Elad" userId="db42faa7-76b1-4d4a-a0a9-0a5cae71bf29" providerId="ADAL" clId="{F842F080-6F2D-47E1-93C3-B5AFE8565553}" dt="2020-12-17T08:46:27.232" v="2657" actId="113"/>
          <ac:spMkLst>
            <pc:docMk/>
            <pc:sldMk cId="887919621" sldId="634"/>
            <ac:spMk id="2" creationId="{00000000-0000-0000-0000-000000000000}"/>
          </ac:spMkLst>
        </pc:spChg>
        <pc:spChg chg="mod">
          <ac:chgData name="Shtiegmann, Elad" userId="db42faa7-76b1-4d4a-a0a9-0a5cae71bf29" providerId="ADAL" clId="{F842F080-6F2D-47E1-93C3-B5AFE8565553}" dt="2020-12-16T18:49:16.883" v="2186" actId="1076"/>
          <ac:spMkLst>
            <pc:docMk/>
            <pc:sldMk cId="887919621" sldId="634"/>
            <ac:spMk id="26" creationId="{00000000-0000-0000-0000-000000000000}"/>
          </ac:spMkLst>
        </pc:spChg>
        <pc:spChg chg="add mod">
          <ac:chgData name="Shtiegmann, Elad" userId="db42faa7-76b1-4d4a-a0a9-0a5cae71bf29" providerId="ADAL" clId="{F842F080-6F2D-47E1-93C3-B5AFE8565553}" dt="2020-12-16T18:49:23.896" v="2187" actId="1076"/>
          <ac:spMkLst>
            <pc:docMk/>
            <pc:sldMk cId="887919621" sldId="634"/>
            <ac:spMk id="28" creationId="{E4DF7DA3-E905-462F-ABD9-AF07CFBDB426}"/>
          </ac:spMkLst>
        </pc:spChg>
        <pc:spChg chg="mod">
          <ac:chgData name="Shtiegmann, Elad" userId="db42faa7-76b1-4d4a-a0a9-0a5cae71bf29" providerId="ADAL" clId="{F842F080-6F2D-47E1-93C3-B5AFE8565553}" dt="2020-12-16T18:49:04.150" v="2181" actId="1076"/>
          <ac:spMkLst>
            <pc:docMk/>
            <pc:sldMk cId="887919621" sldId="634"/>
            <ac:spMk id="31" creationId="{00000000-0000-0000-0000-000000000000}"/>
          </ac:spMkLst>
        </pc:spChg>
        <pc:spChg chg="mod">
          <ac:chgData name="Shtiegmann, Elad" userId="db42faa7-76b1-4d4a-a0a9-0a5cae71bf29" providerId="ADAL" clId="{F842F080-6F2D-47E1-93C3-B5AFE8565553}" dt="2020-12-16T18:49:34.559" v="2189" actId="1076"/>
          <ac:spMkLst>
            <pc:docMk/>
            <pc:sldMk cId="887919621" sldId="634"/>
            <ac:spMk id="32" creationId="{00000000-0000-0000-0000-000000000000}"/>
          </ac:spMkLst>
        </pc:spChg>
      </pc:sldChg>
      <pc:sldChg chg="add del">
        <pc:chgData name="Shtiegmann, Elad" userId="db42faa7-76b1-4d4a-a0a9-0a5cae71bf29" providerId="ADAL" clId="{F842F080-6F2D-47E1-93C3-B5AFE8565553}" dt="2020-12-16T18:53:32.939" v="2192" actId="2696"/>
        <pc:sldMkLst>
          <pc:docMk/>
          <pc:sldMk cId="3310067232" sldId="635"/>
        </pc:sldMkLst>
      </pc:sldChg>
      <pc:sldChg chg="add del">
        <pc:chgData name="Shtiegmann, Elad" userId="db42faa7-76b1-4d4a-a0a9-0a5cae71bf29" providerId="ADAL" clId="{F842F080-6F2D-47E1-93C3-B5AFE8565553}" dt="2020-12-16T15:50:24.136" v="136"/>
        <pc:sldMkLst>
          <pc:docMk/>
          <pc:sldMk cId="2790183374" sldId="638"/>
        </pc:sldMkLst>
      </pc:sldChg>
      <pc:sldChg chg="add del">
        <pc:chgData name="Shtiegmann, Elad" userId="db42faa7-76b1-4d4a-a0a9-0a5cae71bf29" providerId="ADAL" clId="{F842F080-6F2D-47E1-93C3-B5AFE8565553}" dt="2020-12-16T15:50:24.136" v="136"/>
        <pc:sldMkLst>
          <pc:docMk/>
          <pc:sldMk cId="1660685210" sldId="639"/>
        </pc:sldMkLst>
      </pc:sldChg>
      <pc:sldChg chg="add del">
        <pc:chgData name="Shtiegmann, Elad" userId="db42faa7-76b1-4d4a-a0a9-0a5cae71bf29" providerId="ADAL" clId="{F842F080-6F2D-47E1-93C3-B5AFE8565553}" dt="2020-12-16T15:50:24.136" v="136"/>
        <pc:sldMkLst>
          <pc:docMk/>
          <pc:sldMk cId="2234108354" sldId="640"/>
        </pc:sldMkLst>
      </pc:sldChg>
      <pc:sldChg chg="add del">
        <pc:chgData name="Shtiegmann, Elad" userId="db42faa7-76b1-4d4a-a0a9-0a5cae71bf29" providerId="ADAL" clId="{F842F080-6F2D-47E1-93C3-B5AFE8565553}" dt="2020-12-17T12:59:27.368" v="2955"/>
        <pc:sldMkLst>
          <pc:docMk/>
          <pc:sldMk cId="1680389884" sldId="641"/>
        </pc:sldMkLst>
      </pc:sldChg>
      <pc:sldChg chg="add del">
        <pc:chgData name="Shtiegmann, Elad" userId="db42faa7-76b1-4d4a-a0a9-0a5cae71bf29" providerId="ADAL" clId="{F842F080-6F2D-47E1-93C3-B5AFE8565553}" dt="2020-12-16T15:50:24.136" v="136"/>
        <pc:sldMkLst>
          <pc:docMk/>
          <pc:sldMk cId="4091710759" sldId="642"/>
        </pc:sldMkLst>
      </pc:sldChg>
      <pc:sldChg chg="add del">
        <pc:chgData name="Shtiegmann, Elad" userId="db42faa7-76b1-4d4a-a0a9-0a5cae71bf29" providerId="ADAL" clId="{F842F080-6F2D-47E1-93C3-B5AFE8565553}" dt="2020-12-17T12:59:27.368" v="2955"/>
        <pc:sldMkLst>
          <pc:docMk/>
          <pc:sldMk cId="272433712" sldId="644"/>
        </pc:sldMkLst>
      </pc:sldChg>
      <pc:sldChg chg="add del">
        <pc:chgData name="Shtiegmann, Elad" userId="db42faa7-76b1-4d4a-a0a9-0a5cae71bf29" providerId="ADAL" clId="{F842F080-6F2D-47E1-93C3-B5AFE8565553}" dt="2020-12-17T12:59:27.368" v="2955"/>
        <pc:sldMkLst>
          <pc:docMk/>
          <pc:sldMk cId="950617674" sldId="645"/>
        </pc:sldMkLst>
      </pc:sldChg>
      <pc:sldChg chg="add del">
        <pc:chgData name="Shtiegmann, Elad" userId="db42faa7-76b1-4d4a-a0a9-0a5cae71bf29" providerId="ADAL" clId="{F842F080-6F2D-47E1-93C3-B5AFE8565553}" dt="2020-12-17T12:59:27.368" v="2955"/>
        <pc:sldMkLst>
          <pc:docMk/>
          <pc:sldMk cId="2897684242" sldId="647"/>
        </pc:sldMkLst>
      </pc:sldChg>
      <pc:sldChg chg="add del">
        <pc:chgData name="Shtiegmann, Elad" userId="db42faa7-76b1-4d4a-a0a9-0a5cae71bf29" providerId="ADAL" clId="{F842F080-6F2D-47E1-93C3-B5AFE8565553}" dt="2020-12-17T12:59:27.368" v="2955"/>
        <pc:sldMkLst>
          <pc:docMk/>
          <pc:sldMk cId="3352626057" sldId="648"/>
        </pc:sldMkLst>
      </pc:sldChg>
      <pc:sldChg chg="add del">
        <pc:chgData name="Shtiegmann, Elad" userId="db42faa7-76b1-4d4a-a0a9-0a5cae71bf29" providerId="ADAL" clId="{F842F080-6F2D-47E1-93C3-B5AFE8565553}" dt="2020-12-16T15:50:24.136" v="136"/>
        <pc:sldMkLst>
          <pc:docMk/>
          <pc:sldMk cId="1192827389" sldId="649"/>
        </pc:sldMkLst>
      </pc:sldChg>
      <pc:sldChg chg="modSp add del">
        <pc:chgData name="Shtiegmann, Elad" userId="db42faa7-76b1-4d4a-a0a9-0a5cae71bf29" providerId="ADAL" clId="{F842F080-6F2D-47E1-93C3-B5AFE8565553}" dt="2020-12-17T08:43:30.343" v="2631" actId="113"/>
        <pc:sldMkLst>
          <pc:docMk/>
          <pc:sldMk cId="3644233483" sldId="651"/>
        </pc:sldMkLst>
        <pc:spChg chg="mod">
          <ac:chgData name="Shtiegmann, Elad" userId="db42faa7-76b1-4d4a-a0a9-0a5cae71bf29" providerId="ADAL" clId="{F842F080-6F2D-47E1-93C3-B5AFE8565553}" dt="2020-12-17T08:43:30.343" v="2631" actId="113"/>
          <ac:spMkLst>
            <pc:docMk/>
            <pc:sldMk cId="3644233483" sldId="651"/>
            <ac:spMk id="2" creationId="{00000000-0000-0000-0000-000000000000}"/>
          </ac:spMkLst>
        </pc:spChg>
      </pc:sldChg>
      <pc:sldChg chg="modSp add">
        <pc:chgData name="Shtiegmann, Elad" userId="db42faa7-76b1-4d4a-a0a9-0a5cae71bf29" providerId="ADAL" clId="{F842F080-6F2D-47E1-93C3-B5AFE8565553}" dt="2020-12-17T08:43:42.188" v="2633" actId="113"/>
        <pc:sldMkLst>
          <pc:docMk/>
          <pc:sldMk cId="2398027918" sldId="663"/>
        </pc:sldMkLst>
        <pc:spChg chg="mod">
          <ac:chgData name="Shtiegmann, Elad" userId="db42faa7-76b1-4d4a-a0a9-0a5cae71bf29" providerId="ADAL" clId="{F842F080-6F2D-47E1-93C3-B5AFE8565553}" dt="2020-12-17T08:43:42.188" v="2633" actId="113"/>
          <ac:spMkLst>
            <pc:docMk/>
            <pc:sldMk cId="2398027918" sldId="663"/>
            <ac:spMk id="15362" creationId="{00000000-0000-0000-0000-000000000000}"/>
          </ac:spMkLst>
        </pc:spChg>
      </pc:sldChg>
      <pc:sldChg chg="add del">
        <pc:chgData name="Shtiegmann, Elad" userId="db42faa7-76b1-4d4a-a0a9-0a5cae71bf29" providerId="ADAL" clId="{F842F080-6F2D-47E1-93C3-B5AFE8565553}" dt="2020-12-16T15:56:15.656" v="205" actId="2696"/>
        <pc:sldMkLst>
          <pc:docMk/>
          <pc:sldMk cId="4022024472" sldId="664"/>
        </pc:sldMkLst>
      </pc:sldChg>
      <pc:sldChg chg="add del">
        <pc:chgData name="Shtiegmann, Elad" userId="db42faa7-76b1-4d4a-a0a9-0a5cae71bf29" providerId="ADAL" clId="{F842F080-6F2D-47E1-93C3-B5AFE8565553}" dt="2020-12-16T15:50:24.136" v="136"/>
        <pc:sldMkLst>
          <pc:docMk/>
          <pc:sldMk cId="3876096135" sldId="665"/>
        </pc:sldMkLst>
      </pc:sldChg>
      <pc:sldChg chg="modSp add del">
        <pc:chgData name="Shtiegmann, Elad" userId="db42faa7-76b1-4d4a-a0a9-0a5cae71bf29" providerId="ADAL" clId="{F842F080-6F2D-47E1-93C3-B5AFE8565553}" dt="2020-12-17T08:43:26.661" v="2630" actId="113"/>
        <pc:sldMkLst>
          <pc:docMk/>
          <pc:sldMk cId="1294652045" sldId="673"/>
        </pc:sldMkLst>
        <pc:spChg chg="mod">
          <ac:chgData name="Shtiegmann, Elad" userId="db42faa7-76b1-4d4a-a0a9-0a5cae71bf29" providerId="ADAL" clId="{F842F080-6F2D-47E1-93C3-B5AFE8565553}" dt="2020-12-17T08:43:26.661" v="2630" actId="113"/>
          <ac:spMkLst>
            <pc:docMk/>
            <pc:sldMk cId="1294652045" sldId="673"/>
            <ac:spMk id="2" creationId="{00000000-0000-0000-0000-000000000000}"/>
          </ac:spMkLst>
        </pc:spChg>
      </pc:sldChg>
      <pc:sldChg chg="add del">
        <pc:chgData name="Shtiegmann, Elad" userId="db42faa7-76b1-4d4a-a0a9-0a5cae71bf29" providerId="ADAL" clId="{F842F080-6F2D-47E1-93C3-B5AFE8565553}" dt="2020-12-16T15:50:24.136" v="136"/>
        <pc:sldMkLst>
          <pc:docMk/>
          <pc:sldMk cId="2767425219" sldId="674"/>
        </pc:sldMkLst>
      </pc:sldChg>
      <pc:sldChg chg="add del">
        <pc:chgData name="Shtiegmann, Elad" userId="db42faa7-76b1-4d4a-a0a9-0a5cae71bf29" providerId="ADAL" clId="{F842F080-6F2D-47E1-93C3-B5AFE8565553}" dt="2020-12-16T15:50:24.136" v="136"/>
        <pc:sldMkLst>
          <pc:docMk/>
          <pc:sldMk cId="2551549057" sldId="675"/>
        </pc:sldMkLst>
      </pc:sldChg>
      <pc:sldChg chg="add del">
        <pc:chgData name="Shtiegmann, Elad" userId="db42faa7-76b1-4d4a-a0a9-0a5cae71bf29" providerId="ADAL" clId="{F842F080-6F2D-47E1-93C3-B5AFE8565553}" dt="2020-12-16T15:50:24.136" v="136"/>
        <pc:sldMkLst>
          <pc:docMk/>
          <pc:sldMk cId="3197248747" sldId="676"/>
        </pc:sldMkLst>
      </pc:sldChg>
      <pc:sldChg chg="add del">
        <pc:chgData name="Shtiegmann, Elad" userId="db42faa7-76b1-4d4a-a0a9-0a5cae71bf29" providerId="ADAL" clId="{F842F080-6F2D-47E1-93C3-B5AFE8565553}" dt="2020-12-16T15:50:24.136" v="136"/>
        <pc:sldMkLst>
          <pc:docMk/>
          <pc:sldMk cId="4152282494" sldId="677"/>
        </pc:sldMkLst>
      </pc:sldChg>
      <pc:sldChg chg="add del">
        <pc:chgData name="Shtiegmann, Elad" userId="db42faa7-76b1-4d4a-a0a9-0a5cae71bf29" providerId="ADAL" clId="{F842F080-6F2D-47E1-93C3-B5AFE8565553}" dt="2020-12-16T15:50:24.136" v="136"/>
        <pc:sldMkLst>
          <pc:docMk/>
          <pc:sldMk cId="1178812597" sldId="678"/>
        </pc:sldMkLst>
      </pc:sldChg>
      <pc:sldChg chg="modSp add del">
        <pc:chgData name="Shtiegmann, Elad" userId="db42faa7-76b1-4d4a-a0a9-0a5cae71bf29" providerId="ADAL" clId="{F842F080-6F2D-47E1-93C3-B5AFE8565553}" dt="2020-12-17T08:46:42.931" v="2662" actId="113"/>
        <pc:sldMkLst>
          <pc:docMk/>
          <pc:sldMk cId="0" sldId="679"/>
        </pc:sldMkLst>
        <pc:spChg chg="mod">
          <ac:chgData name="Shtiegmann, Elad" userId="db42faa7-76b1-4d4a-a0a9-0a5cae71bf29" providerId="ADAL" clId="{F842F080-6F2D-47E1-93C3-B5AFE8565553}" dt="2020-12-17T08:46:42.931" v="2662" actId="113"/>
          <ac:spMkLst>
            <pc:docMk/>
            <pc:sldMk cId="0" sldId="679"/>
            <ac:spMk id="2" creationId="{00000000-0000-0000-0000-000000000000}"/>
          </ac:spMkLst>
        </pc:spChg>
        <pc:spChg chg="mod">
          <ac:chgData name="Shtiegmann, Elad" userId="db42faa7-76b1-4d4a-a0a9-0a5cae71bf29" providerId="ADAL" clId="{F842F080-6F2D-47E1-93C3-B5AFE8565553}" dt="2020-12-17T08:44:52.927" v="2653" actId="20577"/>
          <ac:spMkLst>
            <pc:docMk/>
            <pc:sldMk cId="0" sldId="679"/>
            <ac:spMk id="3" creationId="{00000000-0000-0000-0000-000000000000}"/>
          </ac:spMkLst>
        </pc:spChg>
      </pc:sldChg>
      <pc:sldChg chg="modSp add del">
        <pc:chgData name="Shtiegmann, Elad" userId="db42faa7-76b1-4d4a-a0a9-0a5cae71bf29" providerId="ADAL" clId="{F842F080-6F2D-47E1-93C3-B5AFE8565553}" dt="2020-12-17T08:46:15.067" v="2654" actId="113"/>
        <pc:sldMkLst>
          <pc:docMk/>
          <pc:sldMk cId="0" sldId="680"/>
        </pc:sldMkLst>
        <pc:spChg chg="mod">
          <ac:chgData name="Shtiegmann, Elad" userId="db42faa7-76b1-4d4a-a0a9-0a5cae71bf29" providerId="ADAL" clId="{F842F080-6F2D-47E1-93C3-B5AFE8565553}" dt="2020-12-17T08:46:15.067" v="2654" actId="113"/>
          <ac:spMkLst>
            <pc:docMk/>
            <pc:sldMk cId="0" sldId="680"/>
            <ac:spMk id="2190338" creationId="{00000000-0000-0000-0000-000000000000}"/>
          </ac:spMkLst>
        </pc:spChg>
        <pc:spChg chg="mod">
          <ac:chgData name="Shtiegmann, Elad" userId="db42faa7-76b1-4d4a-a0a9-0a5cae71bf29" providerId="ADAL" clId="{F842F080-6F2D-47E1-93C3-B5AFE8565553}" dt="2020-12-16T18:01:07.226" v="1966" actId="20577"/>
          <ac:spMkLst>
            <pc:docMk/>
            <pc:sldMk cId="0" sldId="680"/>
            <ac:spMk id="2190339" creationId="{00000000-0000-0000-0000-000000000000}"/>
          </ac:spMkLst>
        </pc:spChg>
      </pc:sldChg>
      <pc:sldChg chg="modSp add">
        <pc:chgData name="Shtiegmann, Elad" userId="db42faa7-76b1-4d4a-a0a9-0a5cae71bf29" providerId="ADAL" clId="{F842F080-6F2D-47E1-93C3-B5AFE8565553}" dt="2020-12-17T08:43:38.282" v="2632" actId="113"/>
        <pc:sldMkLst>
          <pc:docMk/>
          <pc:sldMk cId="486251323" sldId="681"/>
        </pc:sldMkLst>
        <pc:spChg chg="mod">
          <ac:chgData name="Shtiegmann, Elad" userId="db42faa7-76b1-4d4a-a0a9-0a5cae71bf29" providerId="ADAL" clId="{F842F080-6F2D-47E1-93C3-B5AFE8565553}" dt="2020-12-17T08:43:38.282" v="2632" actId="113"/>
          <ac:spMkLst>
            <pc:docMk/>
            <pc:sldMk cId="486251323" sldId="681"/>
            <ac:spMk id="16386" creationId="{00000000-0000-0000-0000-000000000000}"/>
          </ac:spMkLst>
        </pc:spChg>
      </pc:sldChg>
      <pc:sldChg chg="modSp add del">
        <pc:chgData name="Shtiegmann, Elad" userId="db42faa7-76b1-4d4a-a0a9-0a5cae71bf29" providerId="ADAL" clId="{F842F080-6F2D-47E1-93C3-B5AFE8565553}" dt="2020-12-17T09:10:13.468" v="2894" actId="1076"/>
        <pc:sldMkLst>
          <pc:docMk/>
          <pc:sldMk cId="0" sldId="683"/>
        </pc:sldMkLst>
        <pc:spChg chg="mod">
          <ac:chgData name="Shtiegmann, Elad" userId="db42faa7-76b1-4d4a-a0a9-0a5cae71bf29" providerId="ADAL" clId="{F842F080-6F2D-47E1-93C3-B5AFE8565553}" dt="2020-12-17T09:10:13.468" v="2894" actId="1076"/>
          <ac:spMkLst>
            <pc:docMk/>
            <pc:sldMk cId="0" sldId="683"/>
            <ac:spMk id="3" creationId="{00000000-0000-0000-0000-000000000000}"/>
          </ac:spMkLst>
        </pc:spChg>
        <pc:spChg chg="mod">
          <ac:chgData name="Shtiegmann, Elad" userId="db42faa7-76b1-4d4a-a0a9-0a5cae71bf29" providerId="ADAL" clId="{F842F080-6F2D-47E1-93C3-B5AFE8565553}" dt="2020-12-17T08:54:26.442" v="2835" actId="20577"/>
          <ac:spMkLst>
            <pc:docMk/>
            <pc:sldMk cId="0" sldId="683"/>
            <ac:spMk id="4" creationId="{00000000-0000-0000-0000-000000000000}"/>
          </ac:spMkLst>
        </pc:spChg>
      </pc:sldChg>
      <pc:sldChg chg="addSp delSp modSp add del">
        <pc:chgData name="Shtiegmann, Elad" userId="db42faa7-76b1-4d4a-a0a9-0a5cae71bf29" providerId="ADAL" clId="{F842F080-6F2D-47E1-93C3-B5AFE8565553}" dt="2020-12-16T17:43:08.802" v="1345" actId="1076"/>
        <pc:sldMkLst>
          <pc:docMk/>
          <pc:sldMk cId="0" sldId="684"/>
        </pc:sldMkLst>
        <pc:spChg chg="mod">
          <ac:chgData name="Shtiegmann, Elad" userId="db42faa7-76b1-4d4a-a0a9-0a5cae71bf29" providerId="ADAL" clId="{F842F080-6F2D-47E1-93C3-B5AFE8565553}" dt="2020-12-16T17:42:56.531" v="1342" actId="20577"/>
          <ac:spMkLst>
            <pc:docMk/>
            <pc:sldMk cId="0" sldId="684"/>
            <ac:spMk id="3" creationId="{00000000-0000-0000-0000-000000000000}"/>
          </ac:spMkLst>
        </pc:spChg>
        <pc:grpChg chg="mod">
          <ac:chgData name="Shtiegmann, Elad" userId="db42faa7-76b1-4d4a-a0a9-0a5cae71bf29" providerId="ADAL" clId="{F842F080-6F2D-47E1-93C3-B5AFE8565553}" dt="2020-12-16T15:53:04.396" v="163" actId="1076"/>
          <ac:grpSpMkLst>
            <pc:docMk/>
            <pc:sldMk cId="0" sldId="684"/>
            <ac:grpSpMk id="5" creationId="{00000000-0000-0000-0000-000000000000}"/>
          </ac:grpSpMkLst>
        </pc:grpChg>
        <pc:graphicFrameChg chg="add del">
          <ac:chgData name="Shtiegmann, Elad" userId="db42faa7-76b1-4d4a-a0a9-0a5cae71bf29" providerId="ADAL" clId="{F842F080-6F2D-47E1-93C3-B5AFE8565553}" dt="2020-12-16T15:52:29.010" v="154"/>
          <ac:graphicFrameMkLst>
            <pc:docMk/>
            <pc:sldMk cId="0" sldId="684"/>
            <ac:graphicFrameMk id="2" creationId="{41862905-C620-47C2-9EF5-8D99370FC853}"/>
          </ac:graphicFrameMkLst>
        </pc:graphicFrameChg>
        <pc:graphicFrameChg chg="add mod modGraphic">
          <ac:chgData name="Shtiegmann, Elad" userId="db42faa7-76b1-4d4a-a0a9-0a5cae71bf29" providerId="ADAL" clId="{F842F080-6F2D-47E1-93C3-B5AFE8565553}" dt="2020-12-16T17:43:08.802" v="1345" actId="1076"/>
          <ac:graphicFrameMkLst>
            <pc:docMk/>
            <pc:sldMk cId="0" sldId="684"/>
            <ac:graphicFrameMk id="23" creationId="{3F12417C-E695-4A8C-97D4-C697ECCC685B}"/>
          </ac:graphicFrameMkLst>
        </pc:graphicFrameChg>
      </pc:sldChg>
      <pc:sldChg chg="addSp delSp modSp add del">
        <pc:chgData name="Shtiegmann, Elad" userId="db42faa7-76b1-4d4a-a0a9-0a5cae71bf29" providerId="ADAL" clId="{F842F080-6F2D-47E1-93C3-B5AFE8565553}" dt="2020-12-16T17:42:21.505" v="1330"/>
        <pc:sldMkLst>
          <pc:docMk/>
          <pc:sldMk cId="0" sldId="686"/>
        </pc:sldMkLst>
        <pc:spChg chg="mod">
          <ac:chgData name="Shtiegmann, Elad" userId="db42faa7-76b1-4d4a-a0a9-0a5cae71bf29" providerId="ADAL" clId="{F842F080-6F2D-47E1-93C3-B5AFE8565553}" dt="2020-12-16T17:42:21.505" v="1330"/>
          <ac:spMkLst>
            <pc:docMk/>
            <pc:sldMk cId="0" sldId="686"/>
            <ac:spMk id="3" creationId="{00000000-0000-0000-0000-000000000000}"/>
          </ac:spMkLst>
        </pc:spChg>
        <pc:grpChg chg="add del mod">
          <ac:chgData name="Shtiegmann, Elad" userId="db42faa7-76b1-4d4a-a0a9-0a5cae71bf29" providerId="ADAL" clId="{F842F080-6F2D-47E1-93C3-B5AFE8565553}" dt="2020-12-16T15:55:09.265" v="197" actId="1076"/>
          <ac:grpSpMkLst>
            <pc:docMk/>
            <pc:sldMk cId="0" sldId="686"/>
            <ac:grpSpMk id="4" creationId="{00000000-0000-0000-0000-000000000000}"/>
          </ac:grpSpMkLst>
        </pc:grpChg>
      </pc:sldChg>
      <pc:sldChg chg="add del">
        <pc:chgData name="Shtiegmann, Elad" userId="db42faa7-76b1-4d4a-a0a9-0a5cae71bf29" providerId="ADAL" clId="{F842F080-6F2D-47E1-93C3-B5AFE8565553}" dt="2020-12-17T12:59:27.368" v="2955"/>
        <pc:sldMkLst>
          <pc:docMk/>
          <pc:sldMk cId="2354548457" sldId="688"/>
        </pc:sldMkLst>
      </pc:sldChg>
      <pc:sldChg chg="modSp add del">
        <pc:chgData name="Shtiegmann, Elad" userId="db42faa7-76b1-4d4a-a0a9-0a5cae71bf29" providerId="ADAL" clId="{F842F080-6F2D-47E1-93C3-B5AFE8565553}" dt="2020-12-17T08:48:53.294" v="2745" actId="20577"/>
        <pc:sldMkLst>
          <pc:docMk/>
          <pc:sldMk cId="3950237212" sldId="689"/>
        </pc:sldMkLst>
        <pc:spChg chg="mod">
          <ac:chgData name="Shtiegmann, Elad" userId="db42faa7-76b1-4d4a-a0a9-0a5cae71bf29" providerId="ADAL" clId="{F842F080-6F2D-47E1-93C3-B5AFE8565553}" dt="2020-12-17T08:48:53.294" v="2745" actId="20577"/>
          <ac:spMkLst>
            <pc:docMk/>
            <pc:sldMk cId="3950237212" sldId="689"/>
            <ac:spMk id="3" creationId="{00000000-0000-0000-0000-000000000000}"/>
          </ac:spMkLst>
        </pc:spChg>
      </pc:sldChg>
      <pc:sldChg chg="modSp add del">
        <pc:chgData name="Shtiegmann, Elad" userId="db42faa7-76b1-4d4a-a0a9-0a5cae71bf29" providerId="ADAL" clId="{F842F080-6F2D-47E1-93C3-B5AFE8565553}" dt="2020-12-17T12:57:02.397" v="2952"/>
        <pc:sldMkLst>
          <pc:docMk/>
          <pc:sldMk cId="0" sldId="690"/>
        </pc:sldMkLst>
        <pc:spChg chg="mod">
          <ac:chgData name="Shtiegmann, Elad" userId="db42faa7-76b1-4d4a-a0a9-0a5cae71bf29" providerId="ADAL" clId="{F842F080-6F2D-47E1-93C3-B5AFE8565553}" dt="2020-12-17T12:56:58.110" v="2950"/>
          <ac:spMkLst>
            <pc:docMk/>
            <pc:sldMk cId="0" sldId="690"/>
            <ac:spMk id="6" creationId="{00000000-0000-0000-0000-000000000000}"/>
          </ac:spMkLst>
        </pc:spChg>
      </pc:sldChg>
      <pc:sldChg chg="add del">
        <pc:chgData name="Shtiegmann, Elad" userId="db42faa7-76b1-4d4a-a0a9-0a5cae71bf29" providerId="ADAL" clId="{F842F080-6F2D-47E1-93C3-B5AFE8565553}" dt="2020-12-17T12:57:02.397" v="2952"/>
        <pc:sldMkLst>
          <pc:docMk/>
          <pc:sldMk cId="0" sldId="691"/>
        </pc:sldMkLst>
      </pc:sldChg>
      <pc:sldChg chg="add del">
        <pc:chgData name="Shtiegmann, Elad" userId="db42faa7-76b1-4d4a-a0a9-0a5cae71bf29" providerId="ADAL" clId="{F842F080-6F2D-47E1-93C3-B5AFE8565553}" dt="2020-12-17T12:57:02.021" v="2951"/>
        <pc:sldMkLst>
          <pc:docMk/>
          <pc:sldMk cId="2592726652" sldId="692"/>
        </pc:sldMkLst>
      </pc:sldChg>
      <pc:sldChg chg="add">
        <pc:chgData name="Shtiegmann, Elad" userId="db42faa7-76b1-4d4a-a0a9-0a5cae71bf29" providerId="ADAL" clId="{F842F080-6F2D-47E1-93C3-B5AFE8565553}" dt="2020-12-17T12:57:02.397" v="2952"/>
        <pc:sldMkLst>
          <pc:docMk/>
          <pc:sldMk cId="2963083614" sldId="692"/>
        </pc:sldMkLst>
      </pc:sldChg>
      <pc:sldChg chg="delSp modSp add">
        <pc:chgData name="Shtiegmann, Elad" userId="db42faa7-76b1-4d4a-a0a9-0a5cae71bf29" providerId="ADAL" clId="{F842F080-6F2D-47E1-93C3-B5AFE8565553}" dt="2020-12-17T12:59:59.678" v="2964" actId="20577"/>
        <pc:sldMkLst>
          <pc:docMk/>
          <pc:sldMk cId="3961866618" sldId="693"/>
        </pc:sldMkLst>
        <pc:spChg chg="del">
          <ac:chgData name="Shtiegmann, Elad" userId="db42faa7-76b1-4d4a-a0a9-0a5cae71bf29" providerId="ADAL" clId="{F842F080-6F2D-47E1-93C3-B5AFE8565553}" dt="2020-12-17T12:59:55.347" v="2957" actId="478"/>
          <ac:spMkLst>
            <pc:docMk/>
            <pc:sldMk cId="3961866618" sldId="693"/>
            <ac:spMk id="3" creationId="{CCA0C7D2-4499-4FA2-935B-BC405F3D608E}"/>
          </ac:spMkLst>
        </pc:spChg>
        <pc:spChg chg="mod">
          <ac:chgData name="Shtiegmann, Elad" userId="db42faa7-76b1-4d4a-a0a9-0a5cae71bf29" providerId="ADAL" clId="{F842F080-6F2D-47E1-93C3-B5AFE8565553}" dt="2020-12-17T12:59:59.678" v="2964" actId="20577"/>
          <ac:spMkLst>
            <pc:docMk/>
            <pc:sldMk cId="3961866618" sldId="693"/>
            <ac:spMk id="20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BD17C-5F3F-48E9-9D24-C70B311CE31A}"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11EF2-9E3D-48FD-AB53-8C87D143637A}" type="slidenum">
              <a:rPr lang="en-US" smtClean="0"/>
              <a:t>‹#›</a:t>
            </a:fld>
            <a:endParaRPr lang="en-US"/>
          </a:p>
        </p:txBody>
      </p:sp>
    </p:spTree>
    <p:extLst>
      <p:ext uri="{BB962C8B-B14F-4D97-AF65-F5344CB8AC3E}">
        <p14:creationId xmlns:p14="http://schemas.microsoft.com/office/powerpoint/2010/main" val="332283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1985</a:t>
            </a:r>
            <a:r>
              <a:rPr lang="en-US" baseline="0"/>
              <a:t> – 80386</a:t>
            </a:r>
            <a:endParaRPr lang="en-US"/>
          </a:p>
        </p:txBody>
      </p:sp>
      <p:sp>
        <p:nvSpPr>
          <p:cNvPr id="4" name="Slide Number Placeholder 3"/>
          <p:cNvSpPr>
            <a:spLocks noGrp="1"/>
          </p:cNvSpPr>
          <p:nvPr>
            <p:ph type="sldNum" sz="quarter" idx="10"/>
          </p:nvPr>
        </p:nvSpPr>
        <p:spPr/>
        <p:txBody>
          <a:bodyPr/>
          <a:lstStyle/>
          <a:p>
            <a:pPr marL="0" marR="0" lvl="0" indent="0" algn="r" defTabSz="928688" rtl="0" eaLnBrk="0" fontAlgn="base" latinLnBrk="0" hangingPunct="0">
              <a:lnSpc>
                <a:spcPct val="100000"/>
              </a:lnSpc>
              <a:spcBef>
                <a:spcPct val="0"/>
              </a:spcBef>
              <a:spcAft>
                <a:spcPct val="0"/>
              </a:spcAft>
              <a:buClrTx/>
              <a:buSzTx/>
              <a:buFontTx/>
              <a:buNone/>
              <a:tabLst/>
              <a:defRPr/>
            </a:pPr>
            <a:fld id="{D8AFBD44-1B55-4BE4-A1B5-AC1BC5D2B77E}" type="slidenum">
              <a:rPr kumimoji="0" lang="en-US" sz="10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28688" rtl="0" eaLnBrk="0" fontAlgn="base" latinLnBrk="0" hangingPunct="0">
                <a:lnSpc>
                  <a:spcPct val="100000"/>
                </a:lnSpc>
                <a:spcBef>
                  <a:spcPct val="0"/>
                </a:spcBef>
                <a:spcAft>
                  <a:spcPct val="0"/>
                </a:spcAft>
                <a:buClrTx/>
                <a:buSzTx/>
                <a:buFontTx/>
                <a:buNone/>
                <a:tabLst/>
                <a:defRPr/>
              </a:pPr>
              <a:t>4</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1703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28688" rtl="0" eaLnBrk="0" fontAlgn="base" latinLnBrk="0" hangingPunct="0">
              <a:lnSpc>
                <a:spcPct val="100000"/>
              </a:lnSpc>
              <a:spcBef>
                <a:spcPct val="0"/>
              </a:spcBef>
              <a:spcAft>
                <a:spcPct val="0"/>
              </a:spcAft>
              <a:buClrTx/>
              <a:buSzTx/>
              <a:buFontTx/>
              <a:buNone/>
              <a:tabLst/>
              <a:defRPr/>
            </a:pPr>
            <a:fld id="{D8AFBD44-1B55-4BE4-A1B5-AC1BC5D2B77E}" type="slidenum">
              <a:rPr kumimoji="0" lang="en-US" sz="10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28688" rtl="0" eaLnBrk="0" fontAlgn="base" latinLnBrk="0" hangingPunct="0">
                <a:lnSpc>
                  <a:spcPct val="100000"/>
                </a:lnSpc>
                <a:spcBef>
                  <a:spcPct val="0"/>
                </a:spcBef>
                <a:spcAft>
                  <a:spcPct val="0"/>
                </a:spcAft>
                <a:buClrTx/>
                <a:buSzTx/>
                <a:buFontTx/>
                <a:buNone/>
                <a:tabLst/>
                <a:defRPr/>
              </a:pPr>
              <a:t>21</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14297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28688" rtl="0" eaLnBrk="0" fontAlgn="base" latinLnBrk="0" hangingPunct="0">
              <a:lnSpc>
                <a:spcPct val="100000"/>
              </a:lnSpc>
              <a:spcBef>
                <a:spcPct val="0"/>
              </a:spcBef>
              <a:spcAft>
                <a:spcPct val="0"/>
              </a:spcAft>
              <a:buClrTx/>
              <a:buSzTx/>
              <a:buFontTx/>
              <a:buNone/>
              <a:tabLst/>
              <a:defRPr/>
            </a:pPr>
            <a:fld id="{D8AFBD44-1B55-4BE4-A1B5-AC1BC5D2B77E}" type="slidenum">
              <a:rPr kumimoji="0" lang="en-US" sz="10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28688" rtl="0" eaLnBrk="0" fontAlgn="base" latinLnBrk="0" hangingPunct="0">
                <a:lnSpc>
                  <a:spcPct val="100000"/>
                </a:lnSpc>
                <a:spcBef>
                  <a:spcPct val="0"/>
                </a:spcBef>
                <a:spcAft>
                  <a:spcPct val="0"/>
                </a:spcAft>
                <a:buClrTx/>
                <a:buSzTx/>
                <a:buFontTx/>
                <a:buNone/>
                <a:tabLst/>
                <a:defRPr/>
              </a:pPr>
              <a:t>24</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15340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1770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52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52401"/>
            <a:ext cx="2743200" cy="6037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1"/>
            <a:ext cx="8026400" cy="6037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13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3B4BFC4A-5BDA-49A6-8BCF-B8F586FABE6A}" type="slidenum">
              <a:rPr lang="ar-SA"/>
              <a:pPr>
                <a:defRPr/>
              </a:pPr>
              <a:t>‹#›</a:t>
            </a:fld>
            <a:endParaRPr lang="en-US"/>
          </a:p>
        </p:txBody>
      </p:sp>
    </p:spTree>
    <p:extLst>
      <p:ext uri="{BB962C8B-B14F-4D97-AF65-F5344CB8AC3E}">
        <p14:creationId xmlns:p14="http://schemas.microsoft.com/office/powerpoint/2010/main" val="237604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6" name="Rectangle 6"/>
          <p:cNvSpPr>
            <a:spLocks noGrp="1" noChangeArrowheads="1"/>
          </p:cNvSpPr>
          <p:nvPr>
            <p:ph type="sldNum" sz="quarter" idx="12"/>
          </p:nvPr>
        </p:nvSpPr>
        <p:spPr>
          <a:ln/>
        </p:spPr>
        <p:txBody>
          <a:bodyPr/>
          <a:lstStyle>
            <a:lvl1pPr>
              <a:defRPr/>
            </a:lvl1pPr>
          </a:lstStyle>
          <a:p>
            <a:pPr>
              <a:defRPr/>
            </a:pPr>
            <a:fld id="{29A5C6FB-9A3C-4D2C-AE8D-3F625DEBAC52}" type="slidenum">
              <a:rPr lang="ar-SA"/>
              <a:pPr>
                <a:defRPr/>
              </a:pPr>
              <a:t>‹#›</a:t>
            </a:fld>
            <a:endParaRPr lang="en-US"/>
          </a:p>
        </p:txBody>
      </p:sp>
    </p:spTree>
    <p:extLst>
      <p:ext uri="{BB962C8B-B14F-4D97-AF65-F5344CB8AC3E}">
        <p14:creationId xmlns:p14="http://schemas.microsoft.com/office/powerpoint/2010/main" val="324720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333CC"/>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99F4B97B-173C-4DC9-98A9-B557162C8FE6}" type="slidenum">
              <a:rPr lang="ar-SA"/>
              <a:pPr>
                <a:defRPr/>
              </a:pPr>
              <a:t>‹#›</a:t>
            </a:fld>
            <a:endParaRPr lang="en-US"/>
          </a:p>
        </p:txBody>
      </p:sp>
    </p:spTree>
    <p:extLst>
      <p:ext uri="{BB962C8B-B14F-4D97-AF65-F5344CB8AC3E}">
        <p14:creationId xmlns:p14="http://schemas.microsoft.com/office/powerpoint/2010/main" val="157622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6" name="Rectangle 6"/>
          <p:cNvSpPr>
            <a:spLocks noGrp="1" noChangeArrowheads="1"/>
          </p:cNvSpPr>
          <p:nvPr>
            <p:ph type="sldNum" sz="quarter" idx="12"/>
          </p:nvPr>
        </p:nvSpPr>
        <p:spPr>
          <a:ln/>
        </p:spPr>
        <p:txBody>
          <a:bodyPr/>
          <a:lstStyle>
            <a:lvl1pPr>
              <a:defRPr/>
            </a:lvl1pPr>
          </a:lstStyle>
          <a:p>
            <a:pPr>
              <a:defRPr/>
            </a:pPr>
            <a:fld id="{B7B8B676-C15E-417A-AC8C-6134C97BEE2B}" type="slidenum">
              <a:rPr lang="ar-SA"/>
              <a:pPr>
                <a:defRPr/>
              </a:pPr>
              <a:t>‹#›</a:t>
            </a:fld>
            <a:endParaRPr lang="en-US"/>
          </a:p>
        </p:txBody>
      </p:sp>
    </p:spTree>
    <p:extLst>
      <p:ext uri="{BB962C8B-B14F-4D97-AF65-F5344CB8AC3E}">
        <p14:creationId xmlns:p14="http://schemas.microsoft.com/office/powerpoint/2010/main" val="4286257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7" name="Rectangle 6"/>
          <p:cNvSpPr>
            <a:spLocks noGrp="1" noChangeArrowheads="1"/>
          </p:cNvSpPr>
          <p:nvPr>
            <p:ph type="sldNum" sz="quarter" idx="12"/>
          </p:nvPr>
        </p:nvSpPr>
        <p:spPr>
          <a:ln/>
        </p:spPr>
        <p:txBody>
          <a:bodyPr/>
          <a:lstStyle>
            <a:lvl1pPr>
              <a:defRPr/>
            </a:lvl1pPr>
          </a:lstStyle>
          <a:p>
            <a:pPr>
              <a:defRPr/>
            </a:pPr>
            <a:fld id="{DB044AE6-9EF8-480A-9F89-55A1F5A1E73C}" type="slidenum">
              <a:rPr lang="ar-SA"/>
              <a:pPr>
                <a:defRPr/>
              </a:pPr>
              <a:t>‹#›</a:t>
            </a:fld>
            <a:endParaRPr lang="en-US"/>
          </a:p>
        </p:txBody>
      </p:sp>
    </p:spTree>
    <p:extLst>
      <p:ext uri="{BB962C8B-B14F-4D97-AF65-F5344CB8AC3E}">
        <p14:creationId xmlns:p14="http://schemas.microsoft.com/office/powerpoint/2010/main" val="3822500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9" name="Rectangle 6"/>
          <p:cNvSpPr>
            <a:spLocks noGrp="1" noChangeArrowheads="1"/>
          </p:cNvSpPr>
          <p:nvPr>
            <p:ph type="sldNum" sz="quarter" idx="12"/>
          </p:nvPr>
        </p:nvSpPr>
        <p:spPr>
          <a:ln/>
        </p:spPr>
        <p:txBody>
          <a:bodyPr/>
          <a:lstStyle>
            <a:lvl1pPr>
              <a:defRPr/>
            </a:lvl1pPr>
          </a:lstStyle>
          <a:p>
            <a:pPr>
              <a:defRPr/>
            </a:pPr>
            <a:fld id="{5F0FA867-8B37-4204-A8A4-ECEE02D99E04}" type="slidenum">
              <a:rPr lang="ar-SA"/>
              <a:pPr>
                <a:defRPr/>
              </a:pPr>
              <a:t>‹#›</a:t>
            </a:fld>
            <a:endParaRPr lang="en-US"/>
          </a:p>
        </p:txBody>
      </p:sp>
    </p:spTree>
    <p:extLst>
      <p:ext uri="{BB962C8B-B14F-4D97-AF65-F5344CB8AC3E}">
        <p14:creationId xmlns:p14="http://schemas.microsoft.com/office/powerpoint/2010/main" val="163138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5" name="Rectangle 6"/>
          <p:cNvSpPr>
            <a:spLocks noGrp="1" noChangeArrowheads="1"/>
          </p:cNvSpPr>
          <p:nvPr>
            <p:ph type="sldNum" sz="quarter" idx="12"/>
          </p:nvPr>
        </p:nvSpPr>
        <p:spPr>
          <a:ln/>
        </p:spPr>
        <p:txBody>
          <a:bodyPr/>
          <a:lstStyle>
            <a:lvl1pPr>
              <a:defRPr/>
            </a:lvl1pPr>
          </a:lstStyle>
          <a:p>
            <a:pPr>
              <a:defRPr/>
            </a:pPr>
            <a:fld id="{DE279EAD-C2F4-4AEE-9C38-1D02EA578C48}" type="slidenum">
              <a:rPr lang="ar-SA"/>
              <a:pPr>
                <a:defRPr/>
              </a:pPr>
              <a:t>‹#›</a:t>
            </a:fld>
            <a:endParaRPr lang="en-US"/>
          </a:p>
        </p:txBody>
      </p:sp>
    </p:spTree>
    <p:extLst>
      <p:ext uri="{BB962C8B-B14F-4D97-AF65-F5344CB8AC3E}">
        <p14:creationId xmlns:p14="http://schemas.microsoft.com/office/powerpoint/2010/main" val="116931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4" name="Rectangle 6"/>
          <p:cNvSpPr>
            <a:spLocks noGrp="1" noChangeArrowheads="1"/>
          </p:cNvSpPr>
          <p:nvPr>
            <p:ph type="sldNum" sz="quarter" idx="12"/>
          </p:nvPr>
        </p:nvSpPr>
        <p:spPr>
          <a:ln/>
        </p:spPr>
        <p:txBody>
          <a:bodyPr/>
          <a:lstStyle>
            <a:lvl1pPr>
              <a:defRPr/>
            </a:lvl1pPr>
          </a:lstStyle>
          <a:p>
            <a:pPr>
              <a:defRPr/>
            </a:pPr>
            <a:fld id="{DBE7E08C-F745-46EE-AD46-251307A41986}" type="slidenum">
              <a:rPr lang="ar-SA"/>
              <a:pPr>
                <a:defRPr/>
              </a:pPr>
              <a:t>‹#›</a:t>
            </a:fld>
            <a:endParaRPr lang="en-US"/>
          </a:p>
        </p:txBody>
      </p:sp>
    </p:spTree>
    <p:extLst>
      <p:ext uri="{BB962C8B-B14F-4D97-AF65-F5344CB8AC3E}">
        <p14:creationId xmlns:p14="http://schemas.microsoft.com/office/powerpoint/2010/main" val="24741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504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7" name="Rectangle 6"/>
          <p:cNvSpPr>
            <a:spLocks noGrp="1" noChangeArrowheads="1"/>
          </p:cNvSpPr>
          <p:nvPr>
            <p:ph type="sldNum" sz="quarter" idx="12"/>
          </p:nvPr>
        </p:nvSpPr>
        <p:spPr>
          <a:ln/>
        </p:spPr>
        <p:txBody>
          <a:bodyPr/>
          <a:lstStyle>
            <a:lvl1pPr>
              <a:defRPr/>
            </a:lvl1pPr>
          </a:lstStyle>
          <a:p>
            <a:pPr>
              <a:defRPr/>
            </a:pPr>
            <a:fld id="{09914D72-62FE-4906-8C1F-22D6898CDCA2}" type="slidenum">
              <a:rPr lang="ar-SA"/>
              <a:pPr>
                <a:defRPr/>
              </a:pPr>
              <a:t>‹#›</a:t>
            </a:fld>
            <a:endParaRPr lang="en-US"/>
          </a:p>
        </p:txBody>
      </p:sp>
    </p:spTree>
    <p:extLst>
      <p:ext uri="{BB962C8B-B14F-4D97-AF65-F5344CB8AC3E}">
        <p14:creationId xmlns:p14="http://schemas.microsoft.com/office/powerpoint/2010/main" val="178649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7" name="Rectangle 6"/>
          <p:cNvSpPr>
            <a:spLocks noGrp="1" noChangeArrowheads="1"/>
          </p:cNvSpPr>
          <p:nvPr>
            <p:ph type="sldNum" sz="quarter" idx="12"/>
          </p:nvPr>
        </p:nvSpPr>
        <p:spPr>
          <a:ln/>
        </p:spPr>
        <p:txBody>
          <a:bodyPr/>
          <a:lstStyle>
            <a:lvl1pPr>
              <a:defRPr/>
            </a:lvl1pPr>
          </a:lstStyle>
          <a:p>
            <a:pPr>
              <a:defRPr/>
            </a:pPr>
            <a:fld id="{96F4ACF5-EF1D-476D-8870-4F883BFCE931}" type="slidenum">
              <a:rPr lang="ar-SA"/>
              <a:pPr>
                <a:defRPr/>
              </a:pPr>
              <a:t>‹#›</a:t>
            </a:fld>
            <a:endParaRPr lang="en-US"/>
          </a:p>
        </p:txBody>
      </p:sp>
    </p:spTree>
    <p:extLst>
      <p:ext uri="{BB962C8B-B14F-4D97-AF65-F5344CB8AC3E}">
        <p14:creationId xmlns:p14="http://schemas.microsoft.com/office/powerpoint/2010/main" val="3693475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6" name="Rectangle 6"/>
          <p:cNvSpPr>
            <a:spLocks noGrp="1" noChangeArrowheads="1"/>
          </p:cNvSpPr>
          <p:nvPr>
            <p:ph type="sldNum" sz="quarter" idx="12"/>
          </p:nvPr>
        </p:nvSpPr>
        <p:spPr>
          <a:ln/>
        </p:spPr>
        <p:txBody>
          <a:bodyPr/>
          <a:lstStyle>
            <a:lvl1pPr>
              <a:defRPr/>
            </a:lvl1pPr>
          </a:lstStyle>
          <a:p>
            <a:pPr>
              <a:defRPr/>
            </a:pPr>
            <a:fld id="{EF122EB6-A441-4C5D-84FA-D77611CB3A7A}" type="slidenum">
              <a:rPr lang="ar-SA"/>
              <a:pPr>
                <a:defRPr/>
              </a:pPr>
              <a:t>‹#›</a:t>
            </a:fld>
            <a:endParaRPr lang="en-US"/>
          </a:p>
        </p:txBody>
      </p:sp>
    </p:spTree>
    <p:extLst>
      <p:ext uri="{BB962C8B-B14F-4D97-AF65-F5344CB8AC3E}">
        <p14:creationId xmlns:p14="http://schemas.microsoft.com/office/powerpoint/2010/main" val="2663061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6" name="Rectangle 6"/>
          <p:cNvSpPr>
            <a:spLocks noGrp="1" noChangeArrowheads="1"/>
          </p:cNvSpPr>
          <p:nvPr>
            <p:ph type="sldNum" sz="quarter" idx="12"/>
          </p:nvPr>
        </p:nvSpPr>
        <p:spPr>
          <a:ln/>
        </p:spPr>
        <p:txBody>
          <a:bodyPr/>
          <a:lstStyle>
            <a:lvl1pPr>
              <a:defRPr/>
            </a:lvl1pPr>
          </a:lstStyle>
          <a:p>
            <a:pPr>
              <a:defRPr/>
            </a:pPr>
            <a:fld id="{56ACBF92-4453-4792-87E5-E69507B8C2EF}" type="slidenum">
              <a:rPr lang="ar-SA"/>
              <a:pPr>
                <a:defRPr/>
              </a:pPr>
              <a:t>‹#›</a:t>
            </a:fld>
            <a:endParaRPr lang="en-US"/>
          </a:p>
        </p:txBody>
      </p:sp>
    </p:spTree>
    <p:extLst>
      <p:ext uri="{BB962C8B-B14F-4D97-AF65-F5344CB8AC3E}">
        <p14:creationId xmlns:p14="http://schemas.microsoft.com/office/powerpoint/2010/main" val="321102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6" name="Rectangle 6"/>
          <p:cNvSpPr>
            <a:spLocks noGrp="1" noChangeArrowheads="1"/>
          </p:cNvSpPr>
          <p:nvPr>
            <p:ph type="sldNum" sz="quarter" idx="12"/>
          </p:nvPr>
        </p:nvSpPr>
        <p:spPr>
          <a:ln/>
        </p:spPr>
        <p:txBody>
          <a:bodyPr/>
          <a:lstStyle>
            <a:lvl1pPr>
              <a:defRPr/>
            </a:lvl1pPr>
          </a:lstStyle>
          <a:p>
            <a:pPr>
              <a:defRPr/>
            </a:pPr>
            <a:fld id="{92A768F8-DCD1-42AA-8B55-90E3BFB56DD7}" type="slidenum">
              <a:rPr lang="ar-SA"/>
              <a:pPr>
                <a:defRPr/>
              </a:pPr>
              <a:t>‹#›</a:t>
            </a:fld>
            <a:endParaRPr lang="en-US"/>
          </a:p>
        </p:txBody>
      </p:sp>
    </p:spTree>
    <p:extLst>
      <p:ext uri="{BB962C8B-B14F-4D97-AF65-F5344CB8AC3E}">
        <p14:creationId xmlns:p14="http://schemas.microsoft.com/office/powerpoint/2010/main" val="26017839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7" name="Rectangle 6"/>
          <p:cNvSpPr>
            <a:spLocks noGrp="1" noChangeArrowheads="1"/>
          </p:cNvSpPr>
          <p:nvPr>
            <p:ph type="sldNum" sz="quarter" idx="12"/>
          </p:nvPr>
        </p:nvSpPr>
        <p:spPr>
          <a:ln/>
        </p:spPr>
        <p:txBody>
          <a:bodyPr/>
          <a:lstStyle>
            <a:lvl1pPr>
              <a:defRPr/>
            </a:lvl1pPr>
          </a:lstStyle>
          <a:p>
            <a:pPr>
              <a:defRPr/>
            </a:pPr>
            <a:fld id="{FA75DD44-944C-495F-B0AB-B0A7CA21581D}" type="slidenum">
              <a:rPr lang="ar-SA"/>
              <a:pPr>
                <a:defRPr/>
              </a:pPr>
              <a:t>‹#›</a:t>
            </a:fld>
            <a:endParaRPr lang="en-US"/>
          </a:p>
        </p:txBody>
      </p:sp>
    </p:spTree>
    <p:extLst>
      <p:ext uri="{BB962C8B-B14F-4D97-AF65-F5344CB8AC3E}">
        <p14:creationId xmlns:p14="http://schemas.microsoft.com/office/powerpoint/2010/main" val="683724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7"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8" name="Rectangle 6"/>
          <p:cNvSpPr>
            <a:spLocks noGrp="1" noChangeArrowheads="1"/>
          </p:cNvSpPr>
          <p:nvPr>
            <p:ph type="sldNum" sz="quarter" idx="12"/>
          </p:nvPr>
        </p:nvSpPr>
        <p:spPr>
          <a:ln/>
        </p:spPr>
        <p:txBody>
          <a:bodyPr/>
          <a:lstStyle>
            <a:lvl1pPr>
              <a:defRPr/>
            </a:lvl1pPr>
          </a:lstStyle>
          <a:p>
            <a:pPr>
              <a:defRPr/>
            </a:pPr>
            <a:fld id="{FF8A9A7B-8338-4C31-ADAA-24F0FDD5C40F}" type="slidenum">
              <a:rPr lang="ar-SA"/>
              <a:pPr>
                <a:defRPr/>
              </a:pPr>
              <a:t>‹#›</a:t>
            </a:fld>
            <a:endParaRPr lang="en-US"/>
          </a:p>
        </p:txBody>
      </p:sp>
    </p:spTree>
    <p:extLst>
      <p:ext uri="{BB962C8B-B14F-4D97-AF65-F5344CB8AC3E}">
        <p14:creationId xmlns:p14="http://schemas.microsoft.com/office/powerpoint/2010/main" val="806690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5" name="Rectangle 6"/>
          <p:cNvSpPr>
            <a:spLocks noGrp="1" noChangeArrowheads="1"/>
          </p:cNvSpPr>
          <p:nvPr>
            <p:ph type="sldNum" sz="quarter" idx="12"/>
          </p:nvPr>
        </p:nvSpPr>
        <p:spPr>
          <a:ln/>
        </p:spPr>
        <p:txBody>
          <a:bodyPr/>
          <a:lstStyle>
            <a:lvl1pPr>
              <a:defRPr/>
            </a:lvl1pPr>
          </a:lstStyle>
          <a:p>
            <a:pPr>
              <a:defRPr/>
            </a:pPr>
            <a:fld id="{3B4BFC4A-5BDA-49A6-8BCF-B8F586FABE6A}" type="slidenum">
              <a:rPr lang="ar-SA"/>
              <a:pPr>
                <a:defRPr/>
              </a:pPr>
              <a:t>‹#›</a:t>
            </a:fld>
            <a:endParaRPr lang="en-US"/>
          </a:p>
        </p:txBody>
      </p:sp>
    </p:spTree>
    <p:extLst>
      <p:ext uri="{BB962C8B-B14F-4D97-AF65-F5344CB8AC3E}">
        <p14:creationId xmlns:p14="http://schemas.microsoft.com/office/powerpoint/2010/main" val="116778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r>
              <a:rPr lang="en-US"/>
              <a:t>(C) Yohai Devir</a:t>
            </a:r>
          </a:p>
        </p:txBody>
      </p:sp>
      <p:sp>
        <p:nvSpPr>
          <p:cNvPr id="7"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234267 - January 2006</a:t>
            </a:r>
          </a:p>
        </p:txBody>
      </p:sp>
      <p:sp>
        <p:nvSpPr>
          <p:cNvPr id="8" name="Rectangle 6"/>
          <p:cNvSpPr>
            <a:spLocks noGrp="1" noChangeArrowheads="1"/>
          </p:cNvSpPr>
          <p:nvPr>
            <p:ph type="sldNum" sz="quarter" idx="12"/>
          </p:nvPr>
        </p:nvSpPr>
        <p:spPr>
          <a:ln/>
        </p:spPr>
        <p:txBody>
          <a:bodyPr/>
          <a:lstStyle>
            <a:lvl1pPr>
              <a:defRPr/>
            </a:lvl1pPr>
          </a:lstStyle>
          <a:p>
            <a:pPr>
              <a:defRPr/>
            </a:pPr>
            <a:fld id="{198BD6BE-A570-4683-8E59-6BE3BF6E7102}" type="slidenum">
              <a:rPr lang="ar-SA"/>
              <a:pPr>
                <a:defRPr/>
              </a:pPr>
              <a:t>‹#›</a:t>
            </a:fld>
            <a:endParaRPr lang="en-US"/>
          </a:p>
        </p:txBody>
      </p:sp>
    </p:spTree>
    <p:extLst>
      <p:ext uri="{BB962C8B-B14F-4D97-AF65-F5344CB8AC3E}">
        <p14:creationId xmlns:p14="http://schemas.microsoft.com/office/powerpoint/2010/main" val="320594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7753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066800"/>
            <a:ext cx="5384800" cy="5122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384800" cy="5122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063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04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39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3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302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503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89804"/>
                <a:invGamma/>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159933" y="152400"/>
            <a:ext cx="9855200"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1027" name="Rectangle 4"/>
          <p:cNvSpPr>
            <a:spLocks noGrp="1" noChangeArrowheads="1"/>
          </p:cNvSpPr>
          <p:nvPr>
            <p:ph type="body" idx="1"/>
          </p:nvPr>
        </p:nvSpPr>
        <p:spPr bwMode="auto">
          <a:xfrm>
            <a:off x="609600" y="1066800"/>
            <a:ext cx="10972800" cy="51228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5" name="Rectangle 5"/>
          <p:cNvSpPr>
            <a:spLocks noChangeArrowheads="1"/>
          </p:cNvSpPr>
          <p:nvPr/>
        </p:nvSpPr>
        <p:spPr bwMode="auto">
          <a:xfrm>
            <a:off x="2252134" y="5494339"/>
            <a:ext cx="791633" cy="198437"/>
          </a:xfrm>
          <a:prstGeom prst="rect">
            <a:avLst/>
          </a:prstGeom>
          <a:noFill/>
          <a:ln w="9525">
            <a:noFill/>
            <a:miter lim="800000"/>
            <a:headEnd/>
            <a:tailEnd/>
          </a:ln>
          <a:effectLst/>
        </p:spPr>
        <p:txBody>
          <a:bodyPr wrap="none" anchor="ctr"/>
          <a:lstStyle/>
          <a:p>
            <a:pPr eaLnBrk="0" hangingPunct="0">
              <a:defRPr/>
            </a:pPr>
            <a:endParaRPr lang="en-US" sz="1800">
              <a:cs typeface="+mn-cs"/>
            </a:endParaRPr>
          </a:p>
        </p:txBody>
      </p:sp>
      <p:sp>
        <p:nvSpPr>
          <p:cNvPr id="30727" name="Rectangle 7"/>
          <p:cNvSpPr>
            <a:spLocks noChangeArrowheads="1"/>
          </p:cNvSpPr>
          <p:nvPr/>
        </p:nvSpPr>
        <p:spPr bwMode="auto">
          <a:xfrm>
            <a:off x="0" y="6477000"/>
            <a:ext cx="12192000" cy="381000"/>
          </a:xfrm>
          <a:prstGeom prst="rect">
            <a:avLst/>
          </a:prstGeom>
          <a:gradFill rotWithShape="1">
            <a:gsLst>
              <a:gs pos="0">
                <a:srgbClr val="CCFF99"/>
              </a:gs>
              <a:gs pos="100000">
                <a:srgbClr val="CCFF99">
                  <a:gamma/>
                  <a:shade val="46275"/>
                  <a:invGamma/>
                </a:srgbClr>
              </a:gs>
            </a:gsLst>
            <a:lin ang="0" scaled="1"/>
          </a:gradFill>
          <a:ln w="9525" algn="ctr">
            <a:noFill/>
            <a:miter lim="800000"/>
            <a:headEnd/>
            <a:tailEnd type="none" w="sm" len="sm"/>
          </a:ln>
          <a:effectLst/>
        </p:spPr>
        <p:txBody>
          <a:bodyPr wrap="none" lIns="0" tIns="0" rIns="0" bIns="0" anchor="ctr"/>
          <a:lstStyle/>
          <a:p>
            <a:pPr marL="742950" indent="-285750" eaLnBrk="0" hangingPunct="0">
              <a:lnSpc>
                <a:spcPct val="80000"/>
              </a:lnSpc>
              <a:spcBef>
                <a:spcPct val="20000"/>
              </a:spcBef>
              <a:buClr>
                <a:srgbClr val="009900"/>
              </a:buClr>
              <a:buSzPct val="65000"/>
              <a:buFont typeface="Wingdings" pitchFamily="2" charset="2"/>
              <a:buNone/>
              <a:defRPr/>
            </a:pPr>
            <a:r>
              <a:rPr lang="en-US" sz="1800" dirty="0">
                <a:solidFill>
                  <a:schemeClr val="bg1"/>
                </a:solidFill>
              </a:rPr>
              <a:t>							              	    Computer Structure – VM</a:t>
            </a:r>
          </a:p>
        </p:txBody>
      </p:sp>
      <p:sp>
        <p:nvSpPr>
          <p:cNvPr id="30728" name="Rectangle 8"/>
          <p:cNvSpPr>
            <a:spLocks noChangeArrowheads="1"/>
          </p:cNvSpPr>
          <p:nvPr/>
        </p:nvSpPr>
        <p:spPr bwMode="auto">
          <a:xfrm>
            <a:off x="609600" y="6553200"/>
            <a:ext cx="711200" cy="342274"/>
          </a:xfrm>
          <a:prstGeom prst="rect">
            <a:avLst/>
          </a:prstGeom>
          <a:noFill/>
          <a:ln w="9525">
            <a:noFill/>
            <a:miter lim="800000"/>
            <a:headEnd/>
            <a:tailEnd/>
          </a:ln>
          <a:effectLst/>
        </p:spPr>
        <p:txBody>
          <a:bodyPr lIns="92075" tIns="46038" rIns="92075" bIns="46038">
            <a:spAutoFit/>
          </a:bodyPr>
          <a:lstStyle/>
          <a:p>
            <a:pPr algn="ctr" defTabSz="885825" eaLnBrk="0" hangingPunct="0">
              <a:lnSpc>
                <a:spcPct val="90000"/>
              </a:lnSpc>
              <a:spcBef>
                <a:spcPct val="50000"/>
              </a:spcBef>
              <a:defRPr/>
            </a:pPr>
            <a:fld id="{8DFD5F55-D50B-4D4B-8AF4-A23376DDF4FC}" type="slidenum">
              <a:rPr lang="he-IL" sz="1800">
                <a:solidFill>
                  <a:srgbClr val="669900"/>
                </a:solidFill>
                <a:latin typeface="Trebuchet MS" pitchFamily="34" charset="0"/>
              </a:rPr>
              <a:pPr algn="ctr" defTabSz="885825" eaLnBrk="0" hangingPunct="0">
                <a:lnSpc>
                  <a:spcPct val="90000"/>
                </a:lnSpc>
                <a:spcBef>
                  <a:spcPct val="50000"/>
                </a:spcBef>
                <a:defRPr/>
              </a:pPr>
              <a:t>‹#›</a:t>
            </a:fld>
            <a:endParaRPr lang="en-US" sz="1800">
              <a:solidFill>
                <a:srgbClr val="669900"/>
              </a:solidFill>
              <a:latin typeface="Trebuchet MS" pitchFamily="34" charset="0"/>
              <a:cs typeface="+mn-cs"/>
            </a:endParaRPr>
          </a:p>
        </p:txBody>
      </p:sp>
    </p:spTree>
    <p:extLst>
      <p:ext uri="{BB962C8B-B14F-4D97-AF65-F5344CB8AC3E}">
        <p14:creationId xmlns:p14="http://schemas.microsoft.com/office/powerpoint/2010/main" val="292157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p:titleStyle>
    <p:body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76200"/>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09600" y="838201"/>
            <a:ext cx="10972800"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5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9D4EC37-43FB-44E8-92EF-99F2AA338DD0}" type="slidenum">
              <a:rPr lang="ar-SA"/>
              <a:pPr>
                <a:defRPr/>
              </a:pPr>
              <a:t>‹#›</a:t>
            </a:fld>
            <a:endParaRPr lang="en-US"/>
          </a:p>
        </p:txBody>
      </p:sp>
    </p:spTree>
    <p:extLst>
      <p:ext uri="{BB962C8B-B14F-4D97-AF65-F5344CB8AC3E}">
        <p14:creationId xmlns:p14="http://schemas.microsoft.com/office/powerpoint/2010/main" val="8594007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hf hdr="0"/>
  <p:txStyles>
    <p:titleStyle>
      <a:lvl1pPr algn="ctr" rtl="1" eaLnBrk="0" fontAlgn="base" hangingPunct="0">
        <a:spcBef>
          <a:spcPct val="0"/>
        </a:spcBef>
        <a:spcAft>
          <a:spcPct val="0"/>
        </a:spcAft>
        <a:defRPr sz="3200">
          <a:solidFill>
            <a:schemeClr val="accent6">
              <a:lumMod val="60000"/>
              <a:lumOff val="40000"/>
            </a:schemeClr>
          </a:solidFill>
          <a:latin typeface="+mj-lt"/>
          <a:ea typeface="+mj-ea"/>
          <a:cs typeface="+mj-cs"/>
        </a:defRPr>
      </a:lvl1pPr>
      <a:lvl2pPr algn="ctr" rtl="1" eaLnBrk="0" fontAlgn="base" hangingPunct="0">
        <a:spcBef>
          <a:spcPct val="0"/>
        </a:spcBef>
        <a:spcAft>
          <a:spcPct val="0"/>
        </a:spcAft>
        <a:defRPr sz="4400">
          <a:solidFill>
            <a:schemeClr val="tx2"/>
          </a:solidFill>
          <a:latin typeface="Tahoma" pitchFamily="34" charset="0"/>
          <a:cs typeface="Arial" charset="0"/>
        </a:defRPr>
      </a:lvl2pPr>
      <a:lvl3pPr algn="ctr" rtl="1" eaLnBrk="0" fontAlgn="base" hangingPunct="0">
        <a:spcBef>
          <a:spcPct val="0"/>
        </a:spcBef>
        <a:spcAft>
          <a:spcPct val="0"/>
        </a:spcAft>
        <a:defRPr sz="4400">
          <a:solidFill>
            <a:schemeClr val="tx2"/>
          </a:solidFill>
          <a:latin typeface="Tahoma" pitchFamily="34" charset="0"/>
          <a:cs typeface="Arial" charset="0"/>
        </a:defRPr>
      </a:lvl3pPr>
      <a:lvl4pPr algn="ctr" rtl="1" eaLnBrk="0" fontAlgn="base" hangingPunct="0">
        <a:spcBef>
          <a:spcPct val="0"/>
        </a:spcBef>
        <a:spcAft>
          <a:spcPct val="0"/>
        </a:spcAft>
        <a:defRPr sz="4400">
          <a:solidFill>
            <a:schemeClr val="tx2"/>
          </a:solidFill>
          <a:latin typeface="Tahoma" pitchFamily="34" charset="0"/>
          <a:cs typeface="Arial" charset="0"/>
        </a:defRPr>
      </a:lvl4pPr>
      <a:lvl5pPr algn="ctr" rtl="1" eaLnBrk="0" fontAlgn="base" hangingPunct="0">
        <a:spcBef>
          <a:spcPct val="0"/>
        </a:spcBef>
        <a:spcAft>
          <a:spcPct val="0"/>
        </a:spcAft>
        <a:defRPr sz="4400">
          <a:solidFill>
            <a:schemeClr val="tx2"/>
          </a:solidFill>
          <a:latin typeface="Tahoma" pitchFamily="34" charset="0"/>
          <a:cs typeface="Arial" charset="0"/>
        </a:defRPr>
      </a:lvl5pPr>
      <a:lvl6pPr marL="457200" algn="ctr" rtl="1" fontAlgn="base">
        <a:spcBef>
          <a:spcPct val="0"/>
        </a:spcBef>
        <a:spcAft>
          <a:spcPct val="0"/>
        </a:spcAft>
        <a:defRPr sz="4400">
          <a:solidFill>
            <a:schemeClr val="tx2"/>
          </a:solidFill>
          <a:latin typeface="Tahoma" pitchFamily="34" charset="0"/>
          <a:cs typeface="Arial" charset="0"/>
        </a:defRPr>
      </a:lvl6pPr>
      <a:lvl7pPr marL="914400" algn="ctr" rtl="1" fontAlgn="base">
        <a:spcBef>
          <a:spcPct val="0"/>
        </a:spcBef>
        <a:spcAft>
          <a:spcPct val="0"/>
        </a:spcAft>
        <a:defRPr sz="4400">
          <a:solidFill>
            <a:schemeClr val="tx2"/>
          </a:solidFill>
          <a:latin typeface="Tahoma" pitchFamily="34" charset="0"/>
          <a:cs typeface="Arial" charset="0"/>
        </a:defRPr>
      </a:lvl7pPr>
      <a:lvl8pPr marL="1371600" algn="ctr" rtl="1" fontAlgn="base">
        <a:spcBef>
          <a:spcPct val="0"/>
        </a:spcBef>
        <a:spcAft>
          <a:spcPct val="0"/>
        </a:spcAft>
        <a:defRPr sz="4400">
          <a:solidFill>
            <a:schemeClr val="tx2"/>
          </a:solidFill>
          <a:latin typeface="Tahoma" pitchFamily="34" charset="0"/>
          <a:cs typeface="Arial" charset="0"/>
        </a:defRPr>
      </a:lvl8pPr>
      <a:lvl9pPr marL="1828800" algn="ctr" rtl="1" fontAlgn="base">
        <a:spcBef>
          <a:spcPct val="0"/>
        </a:spcBef>
        <a:spcAft>
          <a:spcPct val="0"/>
        </a:spcAft>
        <a:defRPr sz="4400">
          <a:solidFill>
            <a:schemeClr val="tx2"/>
          </a:solidFill>
          <a:latin typeface="Tahoma" pitchFamily="34" charset="0"/>
          <a:cs typeface="Arial" charset="0"/>
        </a:defRPr>
      </a:lvl9pPr>
    </p:titleStyle>
    <p:bodyStyle>
      <a:lvl1pPr marL="342900" indent="-342900" algn="r" rtl="1" eaLnBrk="0" fontAlgn="base" hangingPunct="0">
        <a:spcBef>
          <a:spcPct val="20000"/>
        </a:spcBef>
        <a:spcAft>
          <a:spcPct val="0"/>
        </a:spcAft>
        <a:defRPr sz="3200">
          <a:solidFill>
            <a:schemeClr val="accent6">
              <a:lumMod val="60000"/>
              <a:lumOff val="40000"/>
            </a:schemeClr>
          </a:solidFill>
          <a:latin typeface="+mn-lt"/>
          <a:ea typeface="+mn-ea"/>
          <a:cs typeface="+mn-cs"/>
        </a:defRPr>
      </a:lvl1pPr>
      <a:lvl2pPr marL="742950" indent="-285750" algn="r" rtl="1" eaLnBrk="0" fontAlgn="base" hangingPunct="0">
        <a:spcBef>
          <a:spcPct val="20000"/>
        </a:spcBef>
        <a:spcAft>
          <a:spcPct val="0"/>
        </a:spcAft>
        <a:buChar char="–"/>
        <a:defRPr sz="2800">
          <a:solidFill>
            <a:schemeClr val="accent6">
              <a:lumMod val="60000"/>
              <a:lumOff val="40000"/>
            </a:schemeClr>
          </a:solidFill>
          <a:latin typeface="+mn-lt"/>
          <a:cs typeface="+mn-cs"/>
        </a:defRPr>
      </a:lvl2pPr>
      <a:lvl3pPr marL="1143000" indent="-228600" algn="r" rtl="1" eaLnBrk="0" fontAlgn="base" hangingPunct="0">
        <a:spcBef>
          <a:spcPct val="20000"/>
        </a:spcBef>
        <a:spcAft>
          <a:spcPct val="0"/>
        </a:spcAft>
        <a:buChar char="•"/>
        <a:defRPr sz="2400">
          <a:solidFill>
            <a:schemeClr val="accent6">
              <a:lumMod val="60000"/>
              <a:lumOff val="40000"/>
            </a:schemeClr>
          </a:solidFill>
          <a:latin typeface="+mn-lt"/>
          <a:cs typeface="+mn-cs"/>
        </a:defRPr>
      </a:lvl3pPr>
      <a:lvl4pPr marL="1600200" indent="-228600" algn="r" rtl="1" eaLnBrk="0" fontAlgn="base" hangingPunct="0">
        <a:spcBef>
          <a:spcPct val="20000"/>
        </a:spcBef>
        <a:spcAft>
          <a:spcPct val="0"/>
        </a:spcAft>
        <a:buChar char="–"/>
        <a:defRPr sz="2000">
          <a:solidFill>
            <a:schemeClr val="accent6">
              <a:lumMod val="60000"/>
              <a:lumOff val="40000"/>
            </a:schemeClr>
          </a:solidFill>
          <a:latin typeface="+mn-lt"/>
          <a:cs typeface="+mn-cs"/>
        </a:defRPr>
      </a:lvl4pPr>
      <a:lvl5pPr marL="2057400" indent="-228600" algn="r" rtl="1" eaLnBrk="0" fontAlgn="base" hangingPunct="0">
        <a:spcBef>
          <a:spcPct val="20000"/>
        </a:spcBef>
        <a:spcAft>
          <a:spcPct val="0"/>
        </a:spcAft>
        <a:buChar char="»"/>
        <a:defRPr sz="2000">
          <a:solidFill>
            <a:schemeClr val="accent6">
              <a:lumMod val="60000"/>
              <a:lumOff val="40000"/>
            </a:schemeClr>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25675" y="1909157"/>
            <a:ext cx="7740650" cy="1752600"/>
          </a:xfrm>
        </p:spPr>
        <p:txBody>
          <a:bodyPr/>
          <a:lstStyle/>
          <a:p>
            <a:r>
              <a:rPr lang="en-US" dirty="0">
                <a:solidFill>
                  <a:schemeClr val="tx1"/>
                </a:solidFill>
              </a:rPr>
              <a:t>Computer Structure</a:t>
            </a:r>
            <a:br>
              <a:rPr lang="en-US" dirty="0">
                <a:solidFill>
                  <a:schemeClr val="tx1"/>
                </a:solidFill>
              </a:rPr>
            </a:br>
            <a:r>
              <a:rPr lang="en-US" dirty="0"/>
              <a:t> </a:t>
            </a:r>
            <a:br>
              <a:rPr lang="en-US" dirty="0"/>
            </a:br>
            <a:r>
              <a:rPr lang="en-US" dirty="0"/>
              <a:t>x86 Virtual Memory</a:t>
            </a:r>
          </a:p>
        </p:txBody>
      </p:sp>
      <p:sp>
        <p:nvSpPr>
          <p:cNvPr id="3" name="Rectangle 2">
            <a:extLst>
              <a:ext uri="{FF2B5EF4-FFF2-40B4-BE49-F238E27FC236}">
                <a16:creationId xmlns:a16="http://schemas.microsoft.com/office/drawing/2014/main" id="{CCA0C7D2-4499-4FA2-935B-BC405F3D608E}"/>
              </a:ext>
            </a:extLst>
          </p:cNvPr>
          <p:cNvSpPr txBox="1">
            <a:spLocks noChangeArrowheads="1"/>
          </p:cNvSpPr>
          <p:nvPr/>
        </p:nvSpPr>
        <p:spPr bwMode="auto">
          <a:xfrm>
            <a:off x="2225675" y="3857107"/>
            <a:ext cx="7740650" cy="1752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r>
              <a:rPr lang="en-US" sz="2000" kern="0" dirty="0">
                <a:solidFill>
                  <a:schemeClr val="tx1"/>
                </a:solidFill>
              </a:rPr>
              <a:t>Lihu Rappoport</a:t>
            </a:r>
          </a:p>
          <a:p>
            <a:r>
              <a:rPr lang="en-US" sz="2000" kern="0" dirty="0">
                <a:solidFill>
                  <a:schemeClr val="tx1"/>
                </a:solidFill>
              </a:rPr>
              <a:t>Franck Sala</a:t>
            </a:r>
          </a:p>
          <a:p>
            <a:r>
              <a:rPr lang="en-US" sz="2000" kern="0" dirty="0">
                <a:solidFill>
                  <a:schemeClr val="tx1"/>
                </a:solidFill>
              </a:rPr>
              <a:t>Elad Shtiegmann</a:t>
            </a:r>
            <a:endParaRPr lang="en-US" sz="2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6"/>
          <p:cNvSpPr>
            <a:spLocks noGrp="1" noChangeArrowheads="1"/>
          </p:cNvSpPr>
          <p:nvPr>
            <p:ph type="title"/>
          </p:nvPr>
        </p:nvSpPr>
        <p:spPr>
          <a:xfrm>
            <a:off x="2393950" y="152400"/>
            <a:ext cx="7391400" cy="762000"/>
          </a:xfrm>
        </p:spPr>
        <p:txBody>
          <a:bodyPr/>
          <a:lstStyle/>
          <a:p>
            <a:pPr algn="l"/>
            <a:r>
              <a:rPr lang="en-US" b="0" dirty="0"/>
              <a:t>4KB Page Mapping in 64 bit Mode</a:t>
            </a:r>
            <a:br>
              <a:rPr lang="en-US" b="0" dirty="0"/>
            </a:br>
            <a:r>
              <a:rPr lang="en-US" sz="1400" b="0" dirty="0"/>
              <a:t>2003: AMD Opteron…</a:t>
            </a:r>
            <a:endParaRPr lang="en-US" b="0" dirty="0"/>
          </a:p>
        </p:txBody>
      </p:sp>
      <p:grpSp>
        <p:nvGrpSpPr>
          <p:cNvPr id="85" name="Group 84"/>
          <p:cNvGrpSpPr/>
          <p:nvPr/>
        </p:nvGrpSpPr>
        <p:grpSpPr>
          <a:xfrm>
            <a:off x="2268538" y="1066800"/>
            <a:ext cx="5732463" cy="5334000"/>
            <a:chOff x="1828800" y="1066800"/>
            <a:chExt cx="5732463" cy="5334000"/>
          </a:xfrm>
        </p:grpSpPr>
        <p:sp>
          <p:nvSpPr>
            <p:cNvPr id="78" name="Rectangle 6"/>
            <p:cNvSpPr>
              <a:spLocks noChangeArrowheads="1"/>
            </p:cNvSpPr>
            <p:nvPr/>
          </p:nvSpPr>
          <p:spPr bwMode="auto">
            <a:xfrm>
              <a:off x="1828800" y="1557338"/>
              <a:ext cx="793750" cy="347662"/>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45060" name="Rectangle 4"/>
            <p:cNvSpPr>
              <a:spLocks noChangeArrowheads="1"/>
            </p:cNvSpPr>
            <p:nvPr/>
          </p:nvSpPr>
          <p:spPr bwMode="auto">
            <a:xfrm>
              <a:off x="6605588" y="1379538"/>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0</a:t>
              </a:r>
            </a:p>
          </p:txBody>
        </p:sp>
        <p:sp>
          <p:nvSpPr>
            <p:cNvPr id="45061" name="Rectangle 5"/>
            <p:cNvSpPr>
              <a:spLocks noChangeArrowheads="1"/>
            </p:cNvSpPr>
            <p:nvPr/>
          </p:nvSpPr>
          <p:spPr bwMode="auto">
            <a:xfrm>
              <a:off x="4249738" y="1379538"/>
              <a:ext cx="1460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29</a:t>
              </a:r>
            </a:p>
          </p:txBody>
        </p:sp>
        <p:sp>
          <p:nvSpPr>
            <p:cNvPr id="45062" name="Rectangle 6"/>
            <p:cNvSpPr>
              <a:spLocks noChangeArrowheads="1"/>
            </p:cNvSpPr>
            <p:nvPr/>
          </p:nvSpPr>
          <p:spPr bwMode="auto">
            <a:xfrm>
              <a:off x="4211638" y="1557338"/>
              <a:ext cx="793750" cy="347662"/>
            </a:xfrm>
            <a:prstGeom prst="rect">
              <a:avLst/>
            </a:prstGeom>
            <a:solidFill>
              <a:schemeClr val="accent1">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45063" name="Rectangle 7"/>
            <p:cNvSpPr>
              <a:spLocks noChangeArrowheads="1"/>
            </p:cNvSpPr>
            <p:nvPr/>
          </p:nvSpPr>
          <p:spPr bwMode="auto">
            <a:xfrm>
              <a:off x="5006975" y="1557338"/>
              <a:ext cx="790575" cy="347662"/>
            </a:xfrm>
            <a:prstGeom prst="rect">
              <a:avLst/>
            </a:prstGeom>
            <a:solidFill>
              <a:schemeClr val="accent1">
                <a:lumMod val="20000"/>
                <a:lumOff val="8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45064" name="Rectangle 8"/>
            <p:cNvSpPr>
              <a:spLocks noChangeArrowheads="1"/>
            </p:cNvSpPr>
            <p:nvPr/>
          </p:nvSpPr>
          <p:spPr bwMode="auto">
            <a:xfrm>
              <a:off x="5799138" y="1557338"/>
              <a:ext cx="903287" cy="347662"/>
            </a:xfrm>
            <a:prstGeom prst="rect">
              <a:avLst/>
            </a:prstGeom>
            <a:solidFill>
              <a:schemeClr val="accent6">
                <a:lumMod val="20000"/>
                <a:lumOff val="8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45065" name="Rectangle 27"/>
            <p:cNvSpPr>
              <a:spLocks noChangeArrowheads="1"/>
            </p:cNvSpPr>
            <p:nvPr/>
          </p:nvSpPr>
          <p:spPr bwMode="auto">
            <a:xfrm>
              <a:off x="2825750" y="1066800"/>
              <a:ext cx="2873375" cy="236538"/>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b="1">
                  <a:solidFill>
                    <a:prstClr val="black"/>
                  </a:solidFill>
                  <a:latin typeface="Arial" charset="0"/>
                  <a:cs typeface="Arial" charset="0"/>
                </a:rPr>
                <a:t>Linear Address Space (4K Page)</a:t>
              </a:r>
            </a:p>
          </p:txBody>
        </p:sp>
        <p:sp>
          <p:nvSpPr>
            <p:cNvPr id="45067" name="Rectangle 30"/>
            <p:cNvSpPr>
              <a:spLocks noChangeArrowheads="1"/>
            </p:cNvSpPr>
            <p:nvPr/>
          </p:nvSpPr>
          <p:spPr bwMode="auto">
            <a:xfrm>
              <a:off x="5805488" y="1379538"/>
              <a:ext cx="1460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11</a:t>
              </a:r>
            </a:p>
          </p:txBody>
        </p:sp>
        <p:sp>
          <p:nvSpPr>
            <p:cNvPr id="45068" name="Rectangle 31"/>
            <p:cNvSpPr>
              <a:spLocks noChangeArrowheads="1"/>
            </p:cNvSpPr>
            <p:nvPr/>
          </p:nvSpPr>
          <p:spPr bwMode="auto">
            <a:xfrm>
              <a:off x="5051425" y="1379538"/>
              <a:ext cx="149225"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20</a:t>
              </a:r>
            </a:p>
          </p:txBody>
        </p:sp>
        <p:sp>
          <p:nvSpPr>
            <p:cNvPr id="45069" name="Line 9"/>
            <p:cNvSpPr>
              <a:spLocks noChangeShapeType="1"/>
            </p:cNvSpPr>
            <p:nvPr/>
          </p:nvSpPr>
          <p:spPr bwMode="auto">
            <a:xfrm>
              <a:off x="5414963" y="1905000"/>
              <a:ext cx="0" cy="21336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70" name="Line 10"/>
            <p:cNvSpPr>
              <a:spLocks noChangeShapeType="1"/>
            </p:cNvSpPr>
            <p:nvPr/>
          </p:nvSpPr>
          <p:spPr bwMode="auto">
            <a:xfrm>
              <a:off x="5421313" y="4032250"/>
              <a:ext cx="341312"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71" name="Rectangle 11"/>
            <p:cNvSpPr>
              <a:spLocks noChangeArrowheads="1"/>
            </p:cNvSpPr>
            <p:nvPr/>
          </p:nvSpPr>
          <p:spPr bwMode="auto">
            <a:xfrm>
              <a:off x="5588000" y="2960688"/>
              <a:ext cx="1017588" cy="407987"/>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Page Table</a:t>
              </a:r>
            </a:p>
          </p:txBody>
        </p:sp>
        <p:sp>
          <p:nvSpPr>
            <p:cNvPr id="45072" name="Rectangle 14"/>
            <p:cNvSpPr>
              <a:spLocks noChangeArrowheads="1"/>
            </p:cNvSpPr>
            <p:nvPr/>
          </p:nvSpPr>
          <p:spPr bwMode="auto">
            <a:xfrm>
              <a:off x="4519613" y="3035300"/>
              <a:ext cx="871537" cy="581025"/>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p>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Page </a:t>
              </a:r>
              <a:br>
                <a:rPr lang="en-US" sz="1400">
                  <a:solidFill>
                    <a:prstClr val="black"/>
                  </a:solidFill>
                  <a:latin typeface="Arial" charset="0"/>
                  <a:cs typeface="Arial" charset="0"/>
                </a:rPr>
              </a:br>
              <a:r>
                <a:rPr lang="en-US" sz="1400">
                  <a:solidFill>
                    <a:prstClr val="black"/>
                  </a:solidFill>
                  <a:latin typeface="Arial" charset="0"/>
                  <a:cs typeface="Arial" charset="0"/>
                </a:rPr>
                <a:t>Directory</a:t>
              </a:r>
            </a:p>
          </p:txBody>
        </p:sp>
        <p:grpSp>
          <p:nvGrpSpPr>
            <p:cNvPr id="45073" name="Group 42"/>
            <p:cNvGrpSpPr>
              <a:grpSpLocks/>
            </p:cNvGrpSpPr>
            <p:nvPr/>
          </p:nvGrpSpPr>
          <p:grpSpPr bwMode="auto">
            <a:xfrm>
              <a:off x="4613275" y="3614738"/>
              <a:ext cx="717550" cy="1258887"/>
              <a:chOff x="4841199" y="3724286"/>
              <a:chExt cx="1029258" cy="1258892"/>
            </a:xfrm>
          </p:grpSpPr>
          <p:sp>
            <p:nvSpPr>
              <p:cNvPr id="45139" name="Rectangle 15"/>
              <p:cNvSpPr>
                <a:spLocks noChangeArrowheads="1"/>
              </p:cNvSpPr>
              <p:nvPr/>
            </p:nvSpPr>
            <p:spPr bwMode="auto">
              <a:xfrm>
                <a:off x="4841199" y="3724286"/>
                <a:ext cx="1029258" cy="1258892"/>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5140" name="Rectangle 16"/>
              <p:cNvSpPr>
                <a:spLocks noChangeArrowheads="1"/>
              </p:cNvSpPr>
              <p:nvPr/>
            </p:nvSpPr>
            <p:spPr bwMode="auto">
              <a:xfrm>
                <a:off x="4849905" y="4625792"/>
                <a:ext cx="1013014"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PDE</a:t>
                </a:r>
              </a:p>
            </p:txBody>
          </p:sp>
        </p:grpSp>
        <p:sp>
          <p:nvSpPr>
            <p:cNvPr id="45074" name="Line 21"/>
            <p:cNvSpPr>
              <a:spLocks noChangeShapeType="1"/>
            </p:cNvSpPr>
            <p:nvPr/>
          </p:nvSpPr>
          <p:spPr bwMode="auto">
            <a:xfrm>
              <a:off x="5334000" y="4606925"/>
              <a:ext cx="428625"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75" name="Rectangle 22"/>
            <p:cNvSpPr>
              <a:spLocks noChangeArrowheads="1"/>
            </p:cNvSpPr>
            <p:nvPr/>
          </p:nvSpPr>
          <p:spPr bwMode="auto">
            <a:xfrm>
              <a:off x="6858000" y="2182813"/>
              <a:ext cx="703263" cy="409575"/>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4KByte</a:t>
              </a:r>
              <a:br>
                <a:rPr lang="en-US" sz="1400">
                  <a:solidFill>
                    <a:prstClr val="black"/>
                  </a:solidFill>
                  <a:latin typeface="Arial" charset="0"/>
                  <a:cs typeface="Arial" charset="0"/>
                </a:rPr>
              </a:br>
              <a:r>
                <a:rPr lang="en-US" sz="1400">
                  <a:solidFill>
                    <a:prstClr val="black"/>
                  </a:solidFill>
                  <a:latin typeface="Arial" charset="0"/>
                  <a:cs typeface="Arial" charset="0"/>
                </a:rPr>
                <a:t>Page</a:t>
              </a:r>
            </a:p>
          </p:txBody>
        </p:sp>
        <p:grpSp>
          <p:nvGrpSpPr>
            <p:cNvPr id="45076" name="Group 52"/>
            <p:cNvGrpSpPr>
              <a:grpSpLocks/>
            </p:cNvGrpSpPr>
            <p:nvPr/>
          </p:nvGrpSpPr>
          <p:grpSpPr bwMode="auto">
            <a:xfrm>
              <a:off x="6892925" y="2586038"/>
              <a:ext cx="661988" cy="1452562"/>
              <a:chOff x="7798271" y="2890843"/>
              <a:chExt cx="1034704" cy="1452564"/>
            </a:xfrm>
          </p:grpSpPr>
          <p:sp>
            <p:nvSpPr>
              <p:cNvPr id="45137" name="Rectangle 23"/>
              <p:cNvSpPr>
                <a:spLocks noChangeArrowheads="1"/>
              </p:cNvSpPr>
              <p:nvPr/>
            </p:nvSpPr>
            <p:spPr bwMode="auto">
              <a:xfrm>
                <a:off x="7803716" y="2890843"/>
                <a:ext cx="1029259" cy="1452564"/>
              </a:xfrm>
              <a:prstGeom prst="rect">
                <a:avLst/>
              </a:prstGeom>
              <a:solidFill>
                <a:schemeClr val="accent6">
                  <a:lumMod val="20000"/>
                  <a:lumOff val="8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5138" name="Rectangle 24"/>
              <p:cNvSpPr>
                <a:spLocks noChangeArrowheads="1"/>
              </p:cNvSpPr>
              <p:nvPr/>
            </p:nvSpPr>
            <p:spPr bwMode="auto">
              <a:xfrm>
                <a:off x="7798271" y="3011488"/>
                <a:ext cx="1034704" cy="28733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r>
                  <a:rPr lang="en-US" sz="1300">
                    <a:solidFill>
                      <a:prstClr val="black"/>
                    </a:solidFill>
                    <a:latin typeface="Arial" charset="0"/>
                    <a:cs typeface="Arial" charset="0"/>
                  </a:rPr>
                  <a:t>data</a:t>
                </a:r>
              </a:p>
            </p:txBody>
          </p:sp>
        </p:grpSp>
        <p:sp>
          <p:nvSpPr>
            <p:cNvPr id="45077" name="Line 25"/>
            <p:cNvSpPr>
              <a:spLocks noChangeShapeType="1"/>
            </p:cNvSpPr>
            <p:nvPr/>
          </p:nvSpPr>
          <p:spPr bwMode="auto">
            <a:xfrm>
              <a:off x="6254750" y="1905000"/>
              <a:ext cx="0" cy="93821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78" name="Line 26"/>
            <p:cNvSpPr>
              <a:spLocks noChangeShapeType="1"/>
            </p:cNvSpPr>
            <p:nvPr/>
          </p:nvSpPr>
          <p:spPr bwMode="auto">
            <a:xfrm>
              <a:off x="6251575" y="2844800"/>
              <a:ext cx="6477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79" name="Line 32"/>
            <p:cNvSpPr>
              <a:spLocks noChangeShapeType="1"/>
            </p:cNvSpPr>
            <p:nvPr/>
          </p:nvSpPr>
          <p:spPr bwMode="auto">
            <a:xfrm>
              <a:off x="6448425" y="4038600"/>
              <a:ext cx="45085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80" name="Line 20"/>
            <p:cNvSpPr>
              <a:spLocks noChangeShapeType="1"/>
            </p:cNvSpPr>
            <p:nvPr/>
          </p:nvSpPr>
          <p:spPr bwMode="auto">
            <a:xfrm flipH="1">
              <a:off x="5378450" y="22923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81" name="Line 20"/>
            <p:cNvSpPr>
              <a:spLocks noChangeShapeType="1"/>
            </p:cNvSpPr>
            <p:nvPr/>
          </p:nvSpPr>
          <p:spPr bwMode="auto">
            <a:xfrm flipH="1">
              <a:off x="6215063" y="2298700"/>
              <a:ext cx="79375" cy="841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45082" name="Group 65"/>
            <p:cNvGrpSpPr>
              <a:grpSpLocks/>
            </p:cNvGrpSpPr>
            <p:nvPr/>
          </p:nvGrpSpPr>
          <p:grpSpPr bwMode="auto">
            <a:xfrm>
              <a:off x="4305300" y="1911350"/>
              <a:ext cx="493713" cy="2684463"/>
              <a:chOff x="5676760" y="1987854"/>
              <a:chExt cx="493388" cy="2684680"/>
            </a:xfrm>
          </p:grpSpPr>
          <p:sp>
            <p:nvSpPr>
              <p:cNvPr id="45131" name="Line 17"/>
              <p:cNvSpPr>
                <a:spLocks noChangeShapeType="1"/>
              </p:cNvSpPr>
              <p:nvPr/>
            </p:nvSpPr>
            <p:spPr bwMode="auto">
              <a:xfrm>
                <a:off x="5676760" y="2828775"/>
                <a:ext cx="0" cy="1843759"/>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32" name="Line 18"/>
              <p:cNvSpPr>
                <a:spLocks noChangeShapeType="1"/>
              </p:cNvSpPr>
              <p:nvPr/>
            </p:nvSpPr>
            <p:spPr bwMode="auto">
              <a:xfrm>
                <a:off x="5676760" y="4669824"/>
                <a:ext cx="27435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33" name="Line 19"/>
              <p:cNvSpPr>
                <a:spLocks noChangeShapeType="1"/>
              </p:cNvSpPr>
              <p:nvPr/>
            </p:nvSpPr>
            <p:spPr bwMode="auto">
              <a:xfrm>
                <a:off x="5676760" y="2832699"/>
                <a:ext cx="294549"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34" name="Line 20"/>
              <p:cNvSpPr>
                <a:spLocks noChangeShapeType="1"/>
              </p:cNvSpPr>
              <p:nvPr/>
            </p:nvSpPr>
            <p:spPr bwMode="auto">
              <a:xfrm>
                <a:off x="5976784" y="1987854"/>
                <a:ext cx="0" cy="83812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35" name="Line 20"/>
              <p:cNvSpPr>
                <a:spLocks noChangeShapeType="1"/>
              </p:cNvSpPr>
              <p:nvPr/>
            </p:nvSpPr>
            <p:spPr bwMode="auto">
              <a:xfrm flipH="1">
                <a:off x="5936934" y="2362094"/>
                <a:ext cx="79171" cy="8291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36" name="Rectangle 5"/>
              <p:cNvSpPr>
                <a:spLocks noChangeArrowheads="1"/>
              </p:cNvSpPr>
              <p:nvPr/>
            </p:nvSpPr>
            <p:spPr bwMode="auto">
              <a:xfrm>
                <a:off x="6037797" y="2319518"/>
                <a:ext cx="132351" cy="203181"/>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grpSp>
        <p:sp>
          <p:nvSpPr>
            <p:cNvPr id="45083" name="Rectangle 5"/>
            <p:cNvSpPr>
              <a:spLocks noChangeArrowheads="1"/>
            </p:cNvSpPr>
            <p:nvPr/>
          </p:nvSpPr>
          <p:spPr bwMode="auto">
            <a:xfrm>
              <a:off x="5484813" y="2257425"/>
              <a:ext cx="1333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5084" name="Rectangle 5"/>
            <p:cNvSpPr>
              <a:spLocks noChangeArrowheads="1"/>
            </p:cNvSpPr>
            <p:nvPr/>
          </p:nvSpPr>
          <p:spPr bwMode="auto">
            <a:xfrm>
              <a:off x="6299200" y="2270125"/>
              <a:ext cx="131763"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12</a:t>
              </a:r>
            </a:p>
          </p:txBody>
        </p:sp>
        <p:grpSp>
          <p:nvGrpSpPr>
            <p:cNvPr id="45085" name="Group 43"/>
            <p:cNvGrpSpPr>
              <a:grpSpLocks/>
            </p:cNvGrpSpPr>
            <p:nvPr/>
          </p:nvGrpSpPr>
          <p:grpSpPr bwMode="auto">
            <a:xfrm>
              <a:off x="5756275" y="3355975"/>
              <a:ext cx="692150" cy="1260475"/>
              <a:chOff x="6471312" y="3519478"/>
              <a:chExt cx="1029258" cy="1260471"/>
            </a:xfrm>
          </p:grpSpPr>
          <p:sp>
            <p:nvSpPr>
              <p:cNvPr id="45129" name="Rectangle 12"/>
              <p:cNvSpPr>
                <a:spLocks noChangeArrowheads="1"/>
              </p:cNvSpPr>
              <p:nvPr/>
            </p:nvSpPr>
            <p:spPr bwMode="auto">
              <a:xfrm>
                <a:off x="6471312" y="3519478"/>
                <a:ext cx="1029258" cy="1260471"/>
              </a:xfrm>
              <a:prstGeom prst="rect">
                <a:avLst/>
              </a:prstGeom>
              <a:solidFill>
                <a:schemeClr val="accent1">
                  <a:lumMod val="20000"/>
                  <a:lumOff val="8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5130" name="Rectangle 16"/>
              <p:cNvSpPr>
                <a:spLocks noChangeArrowheads="1"/>
              </p:cNvSpPr>
              <p:nvPr/>
            </p:nvSpPr>
            <p:spPr bwMode="auto">
              <a:xfrm>
                <a:off x="6477000" y="4114800"/>
                <a:ext cx="1013014"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PTE</a:t>
                </a:r>
              </a:p>
            </p:txBody>
          </p:sp>
        </p:grpSp>
        <p:grpSp>
          <p:nvGrpSpPr>
            <p:cNvPr id="45086" name="Group 60"/>
            <p:cNvGrpSpPr>
              <a:grpSpLocks/>
            </p:cNvGrpSpPr>
            <p:nvPr/>
          </p:nvGrpSpPr>
          <p:grpSpPr bwMode="auto">
            <a:xfrm>
              <a:off x="2000250" y="5330825"/>
              <a:ext cx="1733550" cy="1069975"/>
              <a:chOff x="4038600" y="5787680"/>
              <a:chExt cx="1734014" cy="1070349"/>
            </a:xfrm>
          </p:grpSpPr>
          <p:sp>
            <p:nvSpPr>
              <p:cNvPr id="45124" name="Line 33"/>
              <p:cNvSpPr>
                <a:spLocks noChangeShapeType="1"/>
              </p:cNvSpPr>
              <p:nvPr/>
            </p:nvSpPr>
            <p:spPr bwMode="auto">
              <a:xfrm flipV="1">
                <a:off x="4038600" y="5787680"/>
                <a:ext cx="27435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5" name="Rectangle 34"/>
              <p:cNvSpPr>
                <a:spLocks noChangeArrowheads="1"/>
              </p:cNvSpPr>
              <p:nvPr/>
            </p:nvSpPr>
            <p:spPr bwMode="auto">
              <a:xfrm>
                <a:off x="4450136" y="6549610"/>
                <a:ext cx="1322478" cy="308419"/>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a:solidFill>
                      <a:srgbClr val="000000"/>
                    </a:solidFill>
                    <a:latin typeface="Arial" charset="0"/>
                    <a:cs typeface="Arial" charset="0"/>
                  </a:rPr>
                  <a:t>CR3 (PDPTR)</a:t>
                </a:r>
              </a:p>
            </p:txBody>
          </p:sp>
          <p:sp>
            <p:nvSpPr>
              <p:cNvPr id="45126" name="Line 9"/>
              <p:cNvSpPr>
                <a:spLocks noChangeShapeType="1"/>
              </p:cNvSpPr>
              <p:nvPr/>
            </p:nvSpPr>
            <p:spPr bwMode="auto">
              <a:xfrm>
                <a:off x="4038600" y="5787680"/>
                <a:ext cx="548714" cy="76193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7" name="Line 20"/>
              <p:cNvSpPr>
                <a:spLocks noChangeShapeType="1"/>
              </p:cNvSpPr>
              <p:nvPr/>
            </p:nvSpPr>
            <p:spPr bwMode="auto">
              <a:xfrm flipH="1">
                <a:off x="4125347" y="5933342"/>
                <a:ext cx="79171" cy="8291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8" name="Rectangle 5"/>
              <p:cNvSpPr>
                <a:spLocks noChangeArrowheads="1"/>
              </p:cNvSpPr>
              <p:nvPr/>
            </p:nvSpPr>
            <p:spPr bwMode="auto">
              <a:xfrm>
                <a:off x="4191021" y="5863873"/>
                <a:ext cx="1252764" cy="230075"/>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40  (4KB aligned)</a:t>
                </a:r>
              </a:p>
            </p:txBody>
          </p:sp>
        </p:grpSp>
        <p:sp>
          <p:nvSpPr>
            <p:cNvPr id="45087" name="Line 20"/>
            <p:cNvSpPr>
              <a:spLocks noChangeShapeType="1"/>
            </p:cNvSpPr>
            <p:nvPr/>
          </p:nvSpPr>
          <p:spPr bwMode="auto">
            <a:xfrm flipH="1">
              <a:off x="6596063" y="3990975"/>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88" name="Rectangle 5"/>
            <p:cNvSpPr>
              <a:spLocks noChangeArrowheads="1"/>
            </p:cNvSpPr>
            <p:nvPr/>
          </p:nvSpPr>
          <p:spPr bwMode="auto">
            <a:xfrm>
              <a:off x="6588125" y="4094163"/>
              <a:ext cx="131763"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sp>
          <p:nvSpPr>
            <p:cNvPr id="45089" name="Line 20"/>
            <p:cNvSpPr>
              <a:spLocks noChangeShapeType="1"/>
            </p:cNvSpPr>
            <p:nvPr/>
          </p:nvSpPr>
          <p:spPr bwMode="auto">
            <a:xfrm flipH="1">
              <a:off x="5432425" y="4557713"/>
              <a:ext cx="79375" cy="84137"/>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90" name="Rectangle 5"/>
            <p:cNvSpPr>
              <a:spLocks noChangeArrowheads="1"/>
            </p:cNvSpPr>
            <p:nvPr/>
          </p:nvSpPr>
          <p:spPr bwMode="auto">
            <a:xfrm>
              <a:off x="5485004" y="4660900"/>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sp>
          <p:nvSpPr>
            <p:cNvPr id="45091" name="Rectangle 30"/>
            <p:cNvSpPr>
              <a:spLocks noChangeArrowheads="1"/>
            </p:cNvSpPr>
            <p:nvPr/>
          </p:nvSpPr>
          <p:spPr bwMode="auto">
            <a:xfrm>
              <a:off x="5619750" y="1377950"/>
              <a:ext cx="1460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12</a:t>
              </a:r>
            </a:p>
          </p:txBody>
        </p:sp>
        <p:sp>
          <p:nvSpPr>
            <p:cNvPr id="45092" name="Rectangle 31"/>
            <p:cNvSpPr>
              <a:spLocks noChangeArrowheads="1"/>
            </p:cNvSpPr>
            <p:nvPr/>
          </p:nvSpPr>
          <p:spPr bwMode="auto">
            <a:xfrm>
              <a:off x="4814888" y="1377950"/>
              <a:ext cx="149225"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21</a:t>
              </a:r>
            </a:p>
          </p:txBody>
        </p:sp>
        <p:sp>
          <p:nvSpPr>
            <p:cNvPr id="45093" name="Rectangle 5"/>
            <p:cNvSpPr>
              <a:spLocks noChangeArrowheads="1"/>
            </p:cNvSpPr>
            <p:nvPr/>
          </p:nvSpPr>
          <p:spPr bwMode="auto">
            <a:xfrm>
              <a:off x="4027488" y="137795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30</a:t>
              </a:r>
            </a:p>
          </p:txBody>
        </p:sp>
        <p:sp>
          <p:nvSpPr>
            <p:cNvPr id="45094" name="Rectangle 5"/>
            <p:cNvSpPr>
              <a:spLocks noChangeArrowheads="1"/>
            </p:cNvSpPr>
            <p:nvPr/>
          </p:nvSpPr>
          <p:spPr bwMode="auto">
            <a:xfrm>
              <a:off x="3455988"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38</a:t>
              </a:r>
            </a:p>
          </p:txBody>
        </p:sp>
        <p:sp>
          <p:nvSpPr>
            <p:cNvPr id="45095" name="Rectangle 14"/>
            <p:cNvSpPr>
              <a:spLocks noChangeArrowheads="1"/>
            </p:cNvSpPr>
            <p:nvPr/>
          </p:nvSpPr>
          <p:spPr bwMode="auto">
            <a:xfrm>
              <a:off x="3379788" y="2971800"/>
              <a:ext cx="869950" cy="925513"/>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Page </a:t>
              </a:r>
              <a:br>
                <a:rPr lang="en-US" sz="1400">
                  <a:solidFill>
                    <a:prstClr val="black"/>
                  </a:solidFill>
                  <a:latin typeface="Arial" charset="0"/>
                  <a:cs typeface="Arial" charset="0"/>
                </a:rPr>
              </a:br>
              <a:r>
                <a:rPr lang="en-US" sz="1400">
                  <a:solidFill>
                    <a:prstClr val="black"/>
                  </a:solidFill>
                  <a:latin typeface="Arial" charset="0"/>
                  <a:cs typeface="Arial" charset="0"/>
                </a:rPr>
                <a:t>Directory</a:t>
              </a:r>
            </a:p>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Pointer</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5096" name="Rectangle 15"/>
            <p:cNvSpPr>
              <a:spLocks noChangeArrowheads="1"/>
            </p:cNvSpPr>
            <p:nvPr/>
          </p:nvSpPr>
          <p:spPr bwMode="auto">
            <a:xfrm>
              <a:off x="3473450" y="3886200"/>
              <a:ext cx="717550" cy="1203325"/>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5097" name="Rectangle 16"/>
            <p:cNvSpPr>
              <a:spLocks noChangeArrowheads="1"/>
            </p:cNvSpPr>
            <p:nvPr/>
          </p:nvSpPr>
          <p:spPr bwMode="auto">
            <a:xfrm>
              <a:off x="3478213" y="4768850"/>
              <a:ext cx="706437"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dirty="0">
                  <a:solidFill>
                    <a:prstClr val="black"/>
                  </a:solidFill>
                  <a:latin typeface="Arial" charset="0"/>
                  <a:cs typeface="Arial" charset="0"/>
                </a:rPr>
                <a:t>PDP entry</a:t>
              </a:r>
            </a:p>
          </p:txBody>
        </p:sp>
        <p:sp>
          <p:nvSpPr>
            <p:cNvPr id="45098" name="Line 18"/>
            <p:cNvSpPr>
              <a:spLocks noChangeShapeType="1"/>
            </p:cNvSpPr>
            <p:nvPr/>
          </p:nvSpPr>
          <p:spPr bwMode="auto">
            <a:xfrm>
              <a:off x="4194175" y="4849813"/>
              <a:ext cx="4191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099" name="Line 20"/>
            <p:cNvSpPr>
              <a:spLocks noChangeShapeType="1"/>
            </p:cNvSpPr>
            <p:nvPr/>
          </p:nvSpPr>
          <p:spPr bwMode="auto">
            <a:xfrm flipH="1">
              <a:off x="4321175" y="4808538"/>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0" name="Rectangle 5"/>
            <p:cNvSpPr>
              <a:spLocks noChangeArrowheads="1"/>
            </p:cNvSpPr>
            <p:nvPr/>
          </p:nvSpPr>
          <p:spPr bwMode="auto">
            <a:xfrm>
              <a:off x="4267200" y="4911725"/>
              <a:ext cx="3810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sp>
          <p:nvSpPr>
            <p:cNvPr id="45101" name="Line 17"/>
            <p:cNvSpPr>
              <a:spLocks noChangeShapeType="1"/>
            </p:cNvSpPr>
            <p:nvPr/>
          </p:nvSpPr>
          <p:spPr bwMode="auto">
            <a:xfrm>
              <a:off x="3195638" y="2743200"/>
              <a:ext cx="0" cy="211931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2" name="Line 18"/>
            <p:cNvSpPr>
              <a:spLocks noChangeShapeType="1"/>
            </p:cNvSpPr>
            <p:nvPr/>
          </p:nvSpPr>
          <p:spPr bwMode="auto">
            <a:xfrm>
              <a:off x="3195638" y="4860925"/>
              <a:ext cx="27463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3" name="Line 19"/>
            <p:cNvSpPr>
              <a:spLocks noChangeShapeType="1"/>
            </p:cNvSpPr>
            <p:nvPr/>
          </p:nvSpPr>
          <p:spPr bwMode="auto">
            <a:xfrm>
              <a:off x="3200400" y="2749550"/>
              <a:ext cx="631825"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4" name="Line 20"/>
            <p:cNvSpPr>
              <a:spLocks noChangeShapeType="1"/>
            </p:cNvSpPr>
            <p:nvPr/>
          </p:nvSpPr>
          <p:spPr bwMode="auto">
            <a:xfrm>
              <a:off x="38290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5" name="Line 20"/>
            <p:cNvSpPr>
              <a:spLocks noChangeShapeType="1"/>
            </p:cNvSpPr>
            <p:nvPr/>
          </p:nvSpPr>
          <p:spPr bwMode="auto">
            <a:xfrm flipH="1">
              <a:off x="3789363" y="22796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06" name="Rectangle 5"/>
            <p:cNvSpPr>
              <a:spLocks noChangeArrowheads="1"/>
            </p:cNvSpPr>
            <p:nvPr/>
          </p:nvSpPr>
          <p:spPr bwMode="auto">
            <a:xfrm>
              <a:off x="3890963" y="2236788"/>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5107" name="Rectangle 6"/>
            <p:cNvSpPr>
              <a:spLocks noChangeArrowheads="1"/>
            </p:cNvSpPr>
            <p:nvPr/>
          </p:nvSpPr>
          <p:spPr bwMode="auto">
            <a:xfrm>
              <a:off x="3417888" y="1557338"/>
              <a:ext cx="793750" cy="347662"/>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45108" name="Rectangle 6"/>
            <p:cNvSpPr>
              <a:spLocks noChangeArrowheads="1"/>
            </p:cNvSpPr>
            <p:nvPr/>
          </p:nvSpPr>
          <p:spPr bwMode="auto">
            <a:xfrm>
              <a:off x="2622550" y="1557338"/>
              <a:ext cx="793750" cy="347662"/>
            </a:xfrm>
            <a:prstGeom prst="rect">
              <a:avLst/>
            </a:prstGeom>
            <a:solidFill>
              <a:srgbClr val="6691C6"/>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5109" name="Rectangle 5"/>
            <p:cNvSpPr>
              <a:spLocks noChangeArrowheads="1"/>
            </p:cNvSpPr>
            <p:nvPr/>
          </p:nvSpPr>
          <p:spPr bwMode="auto">
            <a:xfrm>
              <a:off x="323215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39</a:t>
              </a:r>
            </a:p>
          </p:txBody>
        </p:sp>
        <p:sp>
          <p:nvSpPr>
            <p:cNvPr id="45110" name="Rectangle 5"/>
            <p:cNvSpPr>
              <a:spLocks noChangeArrowheads="1"/>
            </p:cNvSpPr>
            <p:nvPr/>
          </p:nvSpPr>
          <p:spPr bwMode="auto">
            <a:xfrm>
              <a:off x="2671763"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47</a:t>
              </a:r>
            </a:p>
          </p:txBody>
        </p:sp>
        <p:sp>
          <p:nvSpPr>
            <p:cNvPr id="45111" name="Rectangle 5"/>
            <p:cNvSpPr>
              <a:spLocks noChangeArrowheads="1"/>
            </p:cNvSpPr>
            <p:nvPr/>
          </p:nvSpPr>
          <p:spPr bwMode="auto">
            <a:xfrm>
              <a:off x="182880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63</a:t>
              </a:r>
            </a:p>
          </p:txBody>
        </p:sp>
        <p:sp>
          <p:nvSpPr>
            <p:cNvPr id="45112" name="Rectangle 14"/>
            <p:cNvSpPr>
              <a:spLocks noChangeArrowheads="1"/>
            </p:cNvSpPr>
            <p:nvPr/>
          </p:nvSpPr>
          <p:spPr bwMode="auto">
            <a:xfrm>
              <a:off x="2165350" y="3543300"/>
              <a:ext cx="869950" cy="581025"/>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PML4</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5113" name="Rectangle 15"/>
            <p:cNvSpPr>
              <a:spLocks noChangeArrowheads="1"/>
            </p:cNvSpPr>
            <p:nvPr/>
          </p:nvSpPr>
          <p:spPr bwMode="auto">
            <a:xfrm>
              <a:off x="2257425" y="4124325"/>
              <a:ext cx="717550" cy="1204913"/>
            </a:xfrm>
            <a:prstGeom prst="rect">
              <a:avLst/>
            </a:prstGeom>
            <a:solidFill>
              <a:srgbClr val="6691C6"/>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5114" name="Rectangle 16"/>
            <p:cNvSpPr>
              <a:spLocks noChangeArrowheads="1"/>
            </p:cNvSpPr>
            <p:nvPr/>
          </p:nvSpPr>
          <p:spPr bwMode="auto">
            <a:xfrm>
              <a:off x="2263775" y="5008563"/>
              <a:ext cx="706438"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a:solidFill>
                    <a:prstClr val="black"/>
                  </a:solidFill>
                  <a:latin typeface="Arial" charset="0"/>
                  <a:cs typeface="Arial" charset="0"/>
                </a:rPr>
                <a:t>PML4 entry</a:t>
              </a:r>
            </a:p>
          </p:txBody>
        </p:sp>
        <p:sp>
          <p:nvSpPr>
            <p:cNvPr id="45115" name="Line 17"/>
            <p:cNvSpPr>
              <a:spLocks noChangeShapeType="1"/>
            </p:cNvSpPr>
            <p:nvPr/>
          </p:nvSpPr>
          <p:spPr bwMode="auto">
            <a:xfrm>
              <a:off x="1981200" y="2743200"/>
              <a:ext cx="0" cy="2362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16" name="Line 18"/>
            <p:cNvSpPr>
              <a:spLocks noChangeShapeType="1"/>
            </p:cNvSpPr>
            <p:nvPr/>
          </p:nvSpPr>
          <p:spPr bwMode="auto">
            <a:xfrm>
              <a:off x="1981200" y="5099050"/>
              <a:ext cx="274638"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17" name="Line 19"/>
            <p:cNvSpPr>
              <a:spLocks noChangeShapeType="1"/>
            </p:cNvSpPr>
            <p:nvPr/>
          </p:nvSpPr>
          <p:spPr bwMode="auto">
            <a:xfrm>
              <a:off x="1985963" y="2749550"/>
              <a:ext cx="1033462"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18" name="Line 20"/>
            <p:cNvSpPr>
              <a:spLocks noChangeShapeType="1"/>
            </p:cNvSpPr>
            <p:nvPr/>
          </p:nvSpPr>
          <p:spPr bwMode="auto">
            <a:xfrm>
              <a:off x="30162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19" name="Line 20"/>
            <p:cNvSpPr>
              <a:spLocks noChangeShapeType="1"/>
            </p:cNvSpPr>
            <p:nvPr/>
          </p:nvSpPr>
          <p:spPr bwMode="auto">
            <a:xfrm flipH="1">
              <a:off x="2976563" y="2279650"/>
              <a:ext cx="77787"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0" name="Rectangle 5"/>
            <p:cNvSpPr>
              <a:spLocks noChangeArrowheads="1"/>
            </p:cNvSpPr>
            <p:nvPr/>
          </p:nvSpPr>
          <p:spPr bwMode="auto">
            <a:xfrm>
              <a:off x="3068638" y="2209800"/>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5121" name="Line 18"/>
            <p:cNvSpPr>
              <a:spLocks noChangeShapeType="1"/>
            </p:cNvSpPr>
            <p:nvPr/>
          </p:nvSpPr>
          <p:spPr bwMode="auto">
            <a:xfrm>
              <a:off x="2971800" y="5076825"/>
              <a:ext cx="4953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2" name="Line 20"/>
            <p:cNvSpPr>
              <a:spLocks noChangeShapeType="1"/>
            </p:cNvSpPr>
            <p:nvPr/>
          </p:nvSpPr>
          <p:spPr bwMode="auto">
            <a:xfrm flipH="1">
              <a:off x="3160713" y="50355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5123" name="Rectangle 5"/>
            <p:cNvSpPr>
              <a:spLocks noChangeArrowheads="1"/>
            </p:cNvSpPr>
            <p:nvPr/>
          </p:nvSpPr>
          <p:spPr bwMode="auto">
            <a:xfrm>
              <a:off x="3048001" y="5138738"/>
              <a:ext cx="3810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sp>
          <p:nvSpPr>
            <p:cNvPr id="45066" name="Rectangle 28"/>
            <p:cNvSpPr>
              <a:spLocks noChangeArrowheads="1"/>
            </p:cNvSpPr>
            <p:nvPr/>
          </p:nvSpPr>
          <p:spPr bwMode="auto">
            <a:xfrm>
              <a:off x="1828800" y="1568450"/>
              <a:ext cx="4873625" cy="327025"/>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86" name="TextBox 85"/>
          <p:cNvSpPr txBox="1"/>
          <p:nvPr/>
        </p:nvSpPr>
        <p:spPr>
          <a:xfrm>
            <a:off x="7315201" y="3581401"/>
            <a:ext cx="74251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sym typeface="Wingdings" pitchFamily="2" charset="2"/>
              </a:rPr>
              <a:t> 64</a:t>
            </a:r>
            <a:r>
              <a:rPr lang="en-US" sz="1200" b="1" dirty="0">
                <a:solidFill>
                  <a:srgbClr val="0033CC"/>
                </a:solidFill>
                <a:latin typeface="Arial" charset="0"/>
                <a:cs typeface="Arial" charset="0"/>
              </a:rPr>
              <a:t> </a:t>
            </a:r>
            <a:r>
              <a:rPr lang="en-US" sz="1200" b="1" dirty="0">
                <a:solidFill>
                  <a:srgbClr val="0033CC"/>
                </a:solidFill>
                <a:latin typeface="Arial" charset="0"/>
                <a:cs typeface="Arial" charset="0"/>
                <a:sym typeface="Wingdings" pitchFamily="2" charset="2"/>
              </a:rPr>
              <a:t></a:t>
            </a:r>
            <a:endParaRPr lang="en-US" sz="1200" b="1" dirty="0">
              <a:solidFill>
                <a:srgbClr val="0033CC"/>
              </a:solidFill>
              <a:latin typeface="Arial" charset="0"/>
              <a:cs typeface="Arial" charset="0"/>
            </a:endParaRPr>
          </a:p>
        </p:txBody>
      </p:sp>
      <p:sp>
        <p:nvSpPr>
          <p:cNvPr id="87" name="TextBox 86"/>
          <p:cNvSpPr txBox="1"/>
          <p:nvPr/>
        </p:nvSpPr>
        <p:spPr>
          <a:xfrm>
            <a:off x="6172201" y="4191001"/>
            <a:ext cx="74251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sym typeface="Wingdings" pitchFamily="2" charset="2"/>
              </a:rPr>
              <a:t> 64</a:t>
            </a:r>
            <a:r>
              <a:rPr lang="en-US" sz="1200" b="1" dirty="0">
                <a:solidFill>
                  <a:srgbClr val="0033CC"/>
                </a:solidFill>
                <a:latin typeface="Arial" charset="0"/>
                <a:cs typeface="Arial" charset="0"/>
              </a:rPr>
              <a:t> </a:t>
            </a:r>
            <a:r>
              <a:rPr lang="en-US" sz="1200" b="1" dirty="0">
                <a:solidFill>
                  <a:srgbClr val="0033CC"/>
                </a:solidFill>
                <a:latin typeface="Arial" charset="0"/>
                <a:cs typeface="Arial" charset="0"/>
                <a:sym typeface="Wingdings" pitchFamily="2" charset="2"/>
              </a:rPr>
              <a:t></a:t>
            </a:r>
            <a:endParaRPr lang="en-US" sz="1200" b="1" dirty="0">
              <a:solidFill>
                <a:srgbClr val="0033CC"/>
              </a:solidFill>
              <a:latin typeface="Arial" charset="0"/>
              <a:cs typeface="Arial" charset="0"/>
            </a:endParaRPr>
          </a:p>
        </p:txBody>
      </p:sp>
      <p:sp>
        <p:nvSpPr>
          <p:cNvPr id="88" name="TextBox 87"/>
          <p:cNvSpPr txBox="1"/>
          <p:nvPr/>
        </p:nvSpPr>
        <p:spPr>
          <a:xfrm>
            <a:off x="5048690" y="4191001"/>
            <a:ext cx="74251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sym typeface="Wingdings" pitchFamily="2" charset="2"/>
              </a:rPr>
              <a:t> 64</a:t>
            </a:r>
            <a:r>
              <a:rPr lang="en-US" sz="1200" b="1" dirty="0">
                <a:solidFill>
                  <a:srgbClr val="0033CC"/>
                </a:solidFill>
                <a:latin typeface="Arial" charset="0"/>
                <a:cs typeface="Arial" charset="0"/>
              </a:rPr>
              <a:t> </a:t>
            </a:r>
            <a:r>
              <a:rPr lang="en-US" sz="1200" b="1" dirty="0">
                <a:solidFill>
                  <a:srgbClr val="0033CC"/>
                </a:solidFill>
                <a:latin typeface="Arial" charset="0"/>
                <a:cs typeface="Arial" charset="0"/>
                <a:sym typeface="Wingdings" pitchFamily="2" charset="2"/>
              </a:rPr>
              <a:t></a:t>
            </a:r>
            <a:endParaRPr lang="en-US" sz="1200" b="1" dirty="0">
              <a:solidFill>
                <a:srgbClr val="0033CC"/>
              </a:solidFill>
              <a:latin typeface="Arial" charset="0"/>
              <a:cs typeface="Arial" charset="0"/>
            </a:endParaRPr>
          </a:p>
        </p:txBody>
      </p:sp>
      <p:sp>
        <p:nvSpPr>
          <p:cNvPr id="89" name="TextBox 88"/>
          <p:cNvSpPr txBox="1"/>
          <p:nvPr/>
        </p:nvSpPr>
        <p:spPr>
          <a:xfrm>
            <a:off x="3905690" y="4191001"/>
            <a:ext cx="74251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sym typeface="Wingdings" pitchFamily="2" charset="2"/>
              </a:rPr>
              <a:t> 64</a:t>
            </a:r>
            <a:r>
              <a:rPr lang="en-US" sz="1200" b="1" dirty="0">
                <a:solidFill>
                  <a:srgbClr val="0033CC"/>
                </a:solidFill>
                <a:latin typeface="Arial" charset="0"/>
                <a:cs typeface="Arial" charset="0"/>
              </a:rPr>
              <a:t> </a:t>
            </a:r>
            <a:r>
              <a:rPr lang="en-US" sz="1200" b="1" dirty="0">
                <a:solidFill>
                  <a:srgbClr val="0033CC"/>
                </a:solidFill>
                <a:latin typeface="Arial" charset="0"/>
                <a:cs typeface="Arial" charset="0"/>
                <a:sym typeface="Wingdings" pitchFamily="2" charset="2"/>
              </a:rPr>
              <a:t></a:t>
            </a:r>
            <a:endParaRPr lang="en-US" sz="1200" b="1" dirty="0">
              <a:solidFill>
                <a:srgbClr val="0033CC"/>
              </a:solidFill>
              <a:latin typeface="Arial" charset="0"/>
              <a:cs typeface="Arial" charset="0"/>
            </a:endParaRPr>
          </a:p>
        </p:txBody>
      </p:sp>
      <p:sp>
        <p:nvSpPr>
          <p:cNvPr id="2" name="TextBox 1"/>
          <p:cNvSpPr txBox="1"/>
          <p:nvPr/>
        </p:nvSpPr>
        <p:spPr>
          <a:xfrm>
            <a:off x="7140766" y="5636987"/>
            <a:ext cx="2934906" cy="584775"/>
          </a:xfrm>
          <a:prstGeom prst="rect">
            <a:avLst/>
          </a:prstGeom>
          <a:noFill/>
          <a:ln>
            <a:solidFill>
              <a:srgbClr val="0033CC"/>
            </a:solidFill>
          </a:ln>
        </p:spPr>
        <p:txBody>
          <a:bodyPr wrap="none" rtlCol="0">
            <a:spAutoFit/>
          </a:bodyPr>
          <a:lstStyle/>
          <a:p>
            <a:pPr fontAlgn="base">
              <a:spcBef>
                <a:spcPct val="0"/>
              </a:spcBef>
              <a:spcAft>
                <a:spcPct val="0"/>
              </a:spcAft>
            </a:pPr>
            <a:r>
              <a:rPr lang="en-US" sz="1600" dirty="0">
                <a:solidFill>
                  <a:srgbClr val="0033CC"/>
                </a:solidFill>
                <a:latin typeface="Arial" charset="0"/>
                <a:cs typeface="Arial" charset="0"/>
              </a:rPr>
              <a:t>256 TB of virtual memory (2</a:t>
            </a:r>
            <a:r>
              <a:rPr lang="en-US" sz="1600" baseline="30000" dirty="0">
                <a:solidFill>
                  <a:srgbClr val="0033CC"/>
                </a:solidFill>
                <a:latin typeface="Arial" charset="0"/>
                <a:cs typeface="Arial" charset="0"/>
              </a:rPr>
              <a:t>48</a:t>
            </a:r>
            <a:r>
              <a:rPr lang="en-US" sz="1600" dirty="0">
                <a:solidFill>
                  <a:srgbClr val="0033CC"/>
                </a:solidFill>
                <a:latin typeface="Arial" charset="0"/>
                <a:cs typeface="Arial" charset="0"/>
              </a:rPr>
              <a:t>)</a:t>
            </a:r>
          </a:p>
          <a:p>
            <a:pPr fontAlgn="base">
              <a:spcBef>
                <a:spcPct val="0"/>
              </a:spcBef>
              <a:spcAft>
                <a:spcPct val="0"/>
              </a:spcAft>
            </a:pPr>
            <a:r>
              <a:rPr lang="en-US" sz="1600" dirty="0">
                <a:solidFill>
                  <a:srgbClr val="0033CC"/>
                </a:solidFill>
                <a:latin typeface="Arial" charset="0"/>
                <a:cs typeface="Arial" charset="0"/>
              </a:rPr>
              <a:t>1 TB of physical memory (2</a:t>
            </a:r>
            <a:r>
              <a:rPr lang="en-US" sz="1600" baseline="30000" dirty="0">
                <a:solidFill>
                  <a:srgbClr val="0033CC"/>
                </a:solidFill>
                <a:latin typeface="Arial" charset="0"/>
                <a:cs typeface="Arial" charset="0"/>
              </a:rPr>
              <a:t>40</a:t>
            </a:r>
            <a:r>
              <a:rPr lang="en-US" sz="1600" dirty="0">
                <a:solidFill>
                  <a:srgbClr val="0033CC"/>
                </a:solidFill>
                <a:latin typeface="Arial" charset="0"/>
                <a:cs typeface="Arial" charset="0"/>
              </a:rPr>
              <a:t>)</a:t>
            </a:r>
          </a:p>
        </p:txBody>
      </p:sp>
      <p:sp>
        <p:nvSpPr>
          <p:cNvPr id="91" name="TextBox 90"/>
          <p:cNvSpPr txBox="1"/>
          <p:nvPr/>
        </p:nvSpPr>
        <p:spPr>
          <a:xfrm>
            <a:off x="8153400" y="1143000"/>
            <a:ext cx="2456122" cy="523220"/>
          </a:xfrm>
          <a:prstGeom prst="rect">
            <a:avLst/>
          </a:prstGeom>
          <a:noFill/>
          <a:ln>
            <a:solidFill>
              <a:srgbClr val="0033CC"/>
            </a:solidFill>
          </a:ln>
        </p:spPr>
        <p:txBody>
          <a:bodyPr wrap="none" rtlCol="0">
            <a:spAutoFit/>
          </a:bodyPr>
          <a:lstStyle/>
          <a:p>
            <a:pPr fontAlgn="base">
              <a:spcBef>
                <a:spcPct val="0"/>
              </a:spcBef>
              <a:spcAft>
                <a:spcPct val="0"/>
              </a:spcAft>
            </a:pPr>
            <a:r>
              <a:rPr lang="en-US" sz="1400" dirty="0">
                <a:solidFill>
                  <a:srgbClr val="0033CC"/>
                </a:solidFill>
                <a:latin typeface="Arial" charset="0"/>
                <a:cs typeface="Arial" charset="0"/>
              </a:rPr>
              <a:t>PML4: Page Map Level 4</a:t>
            </a:r>
          </a:p>
          <a:p>
            <a:pPr fontAlgn="base">
              <a:spcBef>
                <a:spcPct val="0"/>
              </a:spcBef>
              <a:spcAft>
                <a:spcPct val="0"/>
              </a:spcAft>
            </a:pPr>
            <a:r>
              <a:rPr lang="en-US" sz="1400" dirty="0">
                <a:solidFill>
                  <a:srgbClr val="0033CC"/>
                </a:solidFill>
                <a:latin typeface="Arial" charset="0"/>
                <a:cs typeface="Arial" charset="0"/>
              </a:rPr>
              <a:t>PDP: Page Directory Pointer</a:t>
            </a:r>
          </a:p>
        </p:txBody>
      </p:sp>
    </p:spTree>
    <p:extLst>
      <p:ext uri="{BB962C8B-B14F-4D97-AF65-F5344CB8AC3E}">
        <p14:creationId xmlns:p14="http://schemas.microsoft.com/office/powerpoint/2010/main" val="416767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6"/>
          <p:cNvSpPr>
            <a:spLocks noGrp="1" noChangeArrowheads="1"/>
          </p:cNvSpPr>
          <p:nvPr>
            <p:ph type="title"/>
          </p:nvPr>
        </p:nvSpPr>
        <p:spPr/>
        <p:txBody>
          <a:bodyPr/>
          <a:lstStyle/>
          <a:p>
            <a:r>
              <a:rPr lang="en-US" b="0" dirty="0"/>
              <a:t>2MB Page Mapping in 64 bit Mode</a:t>
            </a:r>
          </a:p>
        </p:txBody>
      </p:sp>
      <p:grpSp>
        <p:nvGrpSpPr>
          <p:cNvPr id="71" name="Group 70"/>
          <p:cNvGrpSpPr/>
          <p:nvPr/>
        </p:nvGrpSpPr>
        <p:grpSpPr>
          <a:xfrm>
            <a:off x="3200401" y="844990"/>
            <a:ext cx="5920881" cy="5614503"/>
            <a:chOff x="1828800" y="1073222"/>
            <a:chExt cx="5378450" cy="5311016"/>
          </a:xfrm>
        </p:grpSpPr>
        <p:sp>
          <p:nvSpPr>
            <p:cNvPr id="46120" name="Rectangle 6"/>
            <p:cNvSpPr>
              <a:spLocks noChangeArrowheads="1"/>
            </p:cNvSpPr>
            <p:nvPr/>
          </p:nvSpPr>
          <p:spPr bwMode="auto">
            <a:xfrm>
              <a:off x="2622550" y="1557338"/>
              <a:ext cx="793750" cy="347662"/>
            </a:xfrm>
            <a:prstGeom prst="rect">
              <a:avLst/>
            </a:prstGeom>
            <a:solidFill>
              <a:srgbClr val="6691C6"/>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6119" name="Rectangle 6"/>
            <p:cNvSpPr>
              <a:spLocks noChangeArrowheads="1"/>
            </p:cNvSpPr>
            <p:nvPr/>
          </p:nvSpPr>
          <p:spPr bwMode="auto">
            <a:xfrm>
              <a:off x="3417888" y="1557338"/>
              <a:ext cx="793750" cy="347662"/>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78" name="Rectangle 6"/>
            <p:cNvSpPr>
              <a:spLocks noChangeArrowheads="1"/>
            </p:cNvSpPr>
            <p:nvPr/>
          </p:nvSpPr>
          <p:spPr bwMode="auto">
            <a:xfrm>
              <a:off x="1828800" y="1557338"/>
              <a:ext cx="793750" cy="347662"/>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46084" name="Rectangle 4"/>
            <p:cNvSpPr>
              <a:spLocks noChangeArrowheads="1"/>
            </p:cNvSpPr>
            <p:nvPr/>
          </p:nvSpPr>
          <p:spPr bwMode="auto">
            <a:xfrm>
              <a:off x="6605588" y="1379538"/>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0</a:t>
              </a:r>
            </a:p>
          </p:txBody>
        </p:sp>
        <p:sp>
          <p:nvSpPr>
            <p:cNvPr id="46085" name="Rectangle 5"/>
            <p:cNvSpPr>
              <a:spLocks noChangeArrowheads="1"/>
            </p:cNvSpPr>
            <p:nvPr/>
          </p:nvSpPr>
          <p:spPr bwMode="auto">
            <a:xfrm>
              <a:off x="4249738" y="1379538"/>
              <a:ext cx="1460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29</a:t>
              </a:r>
            </a:p>
          </p:txBody>
        </p:sp>
        <p:sp>
          <p:nvSpPr>
            <p:cNvPr id="46086" name="Rectangle 6"/>
            <p:cNvSpPr>
              <a:spLocks noChangeArrowheads="1"/>
            </p:cNvSpPr>
            <p:nvPr/>
          </p:nvSpPr>
          <p:spPr bwMode="auto">
            <a:xfrm>
              <a:off x="4211638" y="1557338"/>
              <a:ext cx="793750" cy="347662"/>
            </a:xfrm>
            <a:prstGeom prst="rect">
              <a:avLst/>
            </a:prstGeom>
            <a:solidFill>
              <a:schemeClr val="accent1">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46087" name="Rectangle 8"/>
            <p:cNvSpPr>
              <a:spLocks noChangeArrowheads="1"/>
            </p:cNvSpPr>
            <p:nvPr/>
          </p:nvSpPr>
          <p:spPr bwMode="auto">
            <a:xfrm>
              <a:off x="5002213" y="1557338"/>
              <a:ext cx="1700212" cy="347662"/>
            </a:xfrm>
            <a:prstGeom prst="rect">
              <a:avLst/>
            </a:prstGeom>
            <a:solidFill>
              <a:schemeClr val="accent6">
                <a:lumMod val="20000"/>
                <a:lumOff val="8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46088" name="Rectangle 27"/>
            <p:cNvSpPr>
              <a:spLocks noChangeArrowheads="1"/>
            </p:cNvSpPr>
            <p:nvPr/>
          </p:nvSpPr>
          <p:spPr bwMode="auto">
            <a:xfrm>
              <a:off x="2948381" y="1073222"/>
              <a:ext cx="2628111" cy="223693"/>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b="1">
                  <a:solidFill>
                    <a:prstClr val="black"/>
                  </a:solidFill>
                  <a:latin typeface="Arial" charset="0"/>
                  <a:cs typeface="Arial" charset="0"/>
                </a:rPr>
                <a:t>Linear Address Space (</a:t>
              </a:r>
              <a:r>
                <a:rPr lang="he-IL" sz="1400" b="1">
                  <a:solidFill>
                    <a:prstClr val="black"/>
                  </a:solidFill>
                  <a:latin typeface="Arial" charset="0"/>
                  <a:cs typeface="Arial" charset="0"/>
                </a:rPr>
                <a:t>2</a:t>
              </a:r>
              <a:r>
                <a:rPr lang="en-US" sz="1400" b="1">
                  <a:solidFill>
                    <a:prstClr val="black"/>
                  </a:solidFill>
                  <a:latin typeface="Arial" charset="0"/>
                  <a:cs typeface="Arial" charset="0"/>
                </a:rPr>
                <a:t>M Page)</a:t>
              </a:r>
            </a:p>
          </p:txBody>
        </p:sp>
        <p:sp>
          <p:nvSpPr>
            <p:cNvPr id="46089" name="Rectangle 28"/>
            <p:cNvSpPr>
              <a:spLocks noChangeArrowheads="1"/>
            </p:cNvSpPr>
            <p:nvPr/>
          </p:nvSpPr>
          <p:spPr bwMode="auto">
            <a:xfrm>
              <a:off x="1828800" y="1568450"/>
              <a:ext cx="4873625" cy="327025"/>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090" name="Rectangle 31"/>
            <p:cNvSpPr>
              <a:spLocks noChangeArrowheads="1"/>
            </p:cNvSpPr>
            <p:nvPr/>
          </p:nvSpPr>
          <p:spPr bwMode="auto">
            <a:xfrm>
              <a:off x="5051425" y="1379538"/>
              <a:ext cx="149225"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20</a:t>
              </a:r>
            </a:p>
          </p:txBody>
        </p:sp>
        <p:sp>
          <p:nvSpPr>
            <p:cNvPr id="46091" name="Rectangle 14"/>
            <p:cNvSpPr>
              <a:spLocks noChangeArrowheads="1"/>
            </p:cNvSpPr>
            <p:nvPr/>
          </p:nvSpPr>
          <p:spPr bwMode="auto">
            <a:xfrm>
              <a:off x="4560038" y="3050927"/>
              <a:ext cx="790687" cy="54977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p>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Page </a:t>
              </a:r>
              <a:br>
                <a:rPr lang="en-US" sz="1400">
                  <a:solidFill>
                    <a:prstClr val="black"/>
                  </a:solidFill>
                  <a:latin typeface="Arial" charset="0"/>
                  <a:cs typeface="Arial" charset="0"/>
                </a:rPr>
              </a:br>
              <a:r>
                <a:rPr lang="en-US" sz="1400">
                  <a:solidFill>
                    <a:prstClr val="black"/>
                  </a:solidFill>
                  <a:latin typeface="Arial" charset="0"/>
                  <a:cs typeface="Arial" charset="0"/>
                </a:rPr>
                <a:t>Directory</a:t>
              </a:r>
            </a:p>
          </p:txBody>
        </p:sp>
        <p:grpSp>
          <p:nvGrpSpPr>
            <p:cNvPr id="46092" name="Group 42"/>
            <p:cNvGrpSpPr>
              <a:grpSpLocks/>
            </p:cNvGrpSpPr>
            <p:nvPr/>
          </p:nvGrpSpPr>
          <p:grpSpPr bwMode="auto">
            <a:xfrm>
              <a:off x="4613275" y="3614738"/>
              <a:ext cx="717550" cy="1258887"/>
              <a:chOff x="4841199" y="3724286"/>
              <a:chExt cx="1029258" cy="1258892"/>
            </a:xfrm>
          </p:grpSpPr>
          <p:sp>
            <p:nvSpPr>
              <p:cNvPr id="46149" name="Rectangle 15"/>
              <p:cNvSpPr>
                <a:spLocks noChangeArrowheads="1"/>
              </p:cNvSpPr>
              <p:nvPr/>
            </p:nvSpPr>
            <p:spPr bwMode="auto">
              <a:xfrm>
                <a:off x="4841199" y="3724286"/>
                <a:ext cx="1029258" cy="1258892"/>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50" name="Rectangle 16"/>
              <p:cNvSpPr>
                <a:spLocks noChangeArrowheads="1"/>
              </p:cNvSpPr>
              <p:nvPr/>
            </p:nvSpPr>
            <p:spPr bwMode="auto">
              <a:xfrm>
                <a:off x="4849905" y="4625792"/>
                <a:ext cx="1013014"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PDE</a:t>
                </a:r>
              </a:p>
            </p:txBody>
          </p:sp>
        </p:grpSp>
        <p:sp>
          <p:nvSpPr>
            <p:cNvPr id="46093" name="Line 21"/>
            <p:cNvSpPr>
              <a:spLocks noChangeShapeType="1"/>
            </p:cNvSpPr>
            <p:nvPr/>
          </p:nvSpPr>
          <p:spPr bwMode="auto">
            <a:xfrm>
              <a:off x="5334000" y="4606925"/>
              <a:ext cx="12192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4" name="Rectangle 22"/>
            <p:cNvSpPr>
              <a:spLocks noChangeArrowheads="1"/>
            </p:cNvSpPr>
            <p:nvPr/>
          </p:nvSpPr>
          <p:spPr bwMode="auto">
            <a:xfrm>
              <a:off x="6528446" y="2803834"/>
              <a:ext cx="665458" cy="386731"/>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2MByte</a:t>
              </a:r>
              <a:br>
                <a:rPr lang="en-US" sz="1400">
                  <a:solidFill>
                    <a:prstClr val="black"/>
                  </a:solidFill>
                  <a:latin typeface="Arial" charset="0"/>
                  <a:cs typeface="Arial" charset="0"/>
                </a:rPr>
              </a:br>
              <a:r>
                <a:rPr lang="en-US" sz="1400">
                  <a:solidFill>
                    <a:prstClr val="black"/>
                  </a:solidFill>
                  <a:latin typeface="Arial" charset="0"/>
                  <a:cs typeface="Arial" charset="0"/>
                </a:rPr>
                <a:t>Page</a:t>
              </a:r>
            </a:p>
          </p:txBody>
        </p:sp>
        <p:grpSp>
          <p:nvGrpSpPr>
            <p:cNvPr id="46095" name="Group 52"/>
            <p:cNvGrpSpPr>
              <a:grpSpLocks/>
            </p:cNvGrpSpPr>
            <p:nvPr/>
          </p:nvGrpSpPr>
          <p:grpSpPr bwMode="auto">
            <a:xfrm>
              <a:off x="6545263" y="3195638"/>
              <a:ext cx="661987" cy="1452562"/>
              <a:chOff x="7798271" y="2890843"/>
              <a:chExt cx="1034704" cy="1452564"/>
            </a:xfrm>
          </p:grpSpPr>
          <p:sp>
            <p:nvSpPr>
              <p:cNvPr id="46147" name="Rectangle 23"/>
              <p:cNvSpPr>
                <a:spLocks noChangeArrowheads="1"/>
              </p:cNvSpPr>
              <p:nvPr/>
            </p:nvSpPr>
            <p:spPr bwMode="auto">
              <a:xfrm>
                <a:off x="7803716" y="2890843"/>
                <a:ext cx="1029259" cy="1452564"/>
              </a:xfrm>
              <a:prstGeom prst="rect">
                <a:avLst/>
              </a:prstGeom>
              <a:solidFill>
                <a:schemeClr val="accent6">
                  <a:lumMod val="20000"/>
                  <a:lumOff val="8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48" name="Rectangle 24"/>
              <p:cNvSpPr>
                <a:spLocks noChangeArrowheads="1"/>
              </p:cNvSpPr>
              <p:nvPr/>
            </p:nvSpPr>
            <p:spPr bwMode="auto">
              <a:xfrm>
                <a:off x="7798271" y="3011488"/>
                <a:ext cx="1034704" cy="28733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r>
                  <a:rPr lang="en-US" sz="1300">
                    <a:solidFill>
                      <a:prstClr val="black"/>
                    </a:solidFill>
                    <a:latin typeface="Arial" charset="0"/>
                    <a:cs typeface="Arial" charset="0"/>
                  </a:rPr>
                  <a:t>data</a:t>
                </a:r>
              </a:p>
            </p:txBody>
          </p:sp>
        </p:grpSp>
        <p:sp>
          <p:nvSpPr>
            <p:cNvPr id="46096" name="Line 25"/>
            <p:cNvSpPr>
              <a:spLocks noChangeShapeType="1"/>
            </p:cNvSpPr>
            <p:nvPr/>
          </p:nvSpPr>
          <p:spPr bwMode="auto">
            <a:xfrm>
              <a:off x="5907088" y="1905000"/>
              <a:ext cx="0" cy="15573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7" name="Line 26"/>
            <p:cNvSpPr>
              <a:spLocks noChangeShapeType="1"/>
            </p:cNvSpPr>
            <p:nvPr/>
          </p:nvSpPr>
          <p:spPr bwMode="auto">
            <a:xfrm>
              <a:off x="5902325" y="3454400"/>
              <a:ext cx="649288"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8" name="Line 20"/>
            <p:cNvSpPr>
              <a:spLocks noChangeShapeType="1"/>
            </p:cNvSpPr>
            <p:nvPr/>
          </p:nvSpPr>
          <p:spPr bwMode="auto">
            <a:xfrm flipH="1">
              <a:off x="5867400" y="2298700"/>
              <a:ext cx="79375" cy="841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46099" name="Group 65"/>
            <p:cNvGrpSpPr>
              <a:grpSpLocks/>
            </p:cNvGrpSpPr>
            <p:nvPr/>
          </p:nvGrpSpPr>
          <p:grpSpPr bwMode="auto">
            <a:xfrm>
              <a:off x="4305300" y="1911350"/>
              <a:ext cx="493713" cy="2684463"/>
              <a:chOff x="5676760" y="1987854"/>
              <a:chExt cx="493388" cy="2684680"/>
            </a:xfrm>
          </p:grpSpPr>
          <p:sp>
            <p:nvSpPr>
              <p:cNvPr id="46141" name="Line 17"/>
              <p:cNvSpPr>
                <a:spLocks noChangeShapeType="1"/>
              </p:cNvSpPr>
              <p:nvPr/>
            </p:nvSpPr>
            <p:spPr bwMode="auto">
              <a:xfrm>
                <a:off x="5676760" y="2828775"/>
                <a:ext cx="0" cy="1843759"/>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2" name="Line 18"/>
              <p:cNvSpPr>
                <a:spLocks noChangeShapeType="1"/>
              </p:cNvSpPr>
              <p:nvPr/>
            </p:nvSpPr>
            <p:spPr bwMode="auto">
              <a:xfrm>
                <a:off x="5676760" y="4669824"/>
                <a:ext cx="27435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3" name="Line 19"/>
              <p:cNvSpPr>
                <a:spLocks noChangeShapeType="1"/>
              </p:cNvSpPr>
              <p:nvPr/>
            </p:nvSpPr>
            <p:spPr bwMode="auto">
              <a:xfrm>
                <a:off x="5676760" y="2832699"/>
                <a:ext cx="294549"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4" name="Line 20"/>
              <p:cNvSpPr>
                <a:spLocks noChangeShapeType="1"/>
              </p:cNvSpPr>
              <p:nvPr/>
            </p:nvSpPr>
            <p:spPr bwMode="auto">
              <a:xfrm>
                <a:off x="5976784" y="1987854"/>
                <a:ext cx="0" cy="83812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5" name="Line 20"/>
              <p:cNvSpPr>
                <a:spLocks noChangeShapeType="1"/>
              </p:cNvSpPr>
              <p:nvPr/>
            </p:nvSpPr>
            <p:spPr bwMode="auto">
              <a:xfrm flipH="1">
                <a:off x="5936934" y="2362094"/>
                <a:ext cx="79171" cy="8291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6" name="Rectangle 5"/>
              <p:cNvSpPr>
                <a:spLocks noChangeArrowheads="1"/>
              </p:cNvSpPr>
              <p:nvPr/>
            </p:nvSpPr>
            <p:spPr bwMode="auto">
              <a:xfrm>
                <a:off x="6037797" y="2319518"/>
                <a:ext cx="132351" cy="203181"/>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grpSp>
        <p:sp>
          <p:nvSpPr>
            <p:cNvPr id="46100" name="Rectangle 5"/>
            <p:cNvSpPr>
              <a:spLocks noChangeArrowheads="1"/>
            </p:cNvSpPr>
            <p:nvPr/>
          </p:nvSpPr>
          <p:spPr bwMode="auto">
            <a:xfrm>
              <a:off x="5949950" y="2270125"/>
              <a:ext cx="131763"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21</a:t>
              </a:r>
            </a:p>
          </p:txBody>
        </p:sp>
        <p:grpSp>
          <p:nvGrpSpPr>
            <p:cNvPr id="46101" name="Group 60"/>
            <p:cNvGrpSpPr>
              <a:grpSpLocks/>
            </p:cNvGrpSpPr>
            <p:nvPr/>
          </p:nvGrpSpPr>
          <p:grpSpPr bwMode="auto">
            <a:xfrm>
              <a:off x="2000249" y="5330826"/>
              <a:ext cx="1612747" cy="1053412"/>
              <a:chOff x="4038600" y="5787680"/>
              <a:chExt cx="1613179" cy="1053780"/>
            </a:xfrm>
          </p:grpSpPr>
          <p:sp>
            <p:nvSpPr>
              <p:cNvPr id="46136" name="Line 33"/>
              <p:cNvSpPr>
                <a:spLocks noChangeShapeType="1"/>
              </p:cNvSpPr>
              <p:nvPr/>
            </p:nvSpPr>
            <p:spPr bwMode="auto">
              <a:xfrm flipV="1">
                <a:off x="4038600" y="5787680"/>
                <a:ext cx="27435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7" name="Rectangle 34"/>
              <p:cNvSpPr>
                <a:spLocks noChangeArrowheads="1"/>
              </p:cNvSpPr>
              <p:nvPr/>
            </p:nvSpPr>
            <p:spPr bwMode="auto">
              <a:xfrm>
                <a:off x="4450136" y="6549610"/>
                <a:ext cx="1201643" cy="291850"/>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a:solidFill>
                      <a:srgbClr val="000000"/>
                    </a:solidFill>
                    <a:latin typeface="Arial" charset="0"/>
                    <a:cs typeface="Arial" charset="0"/>
                  </a:rPr>
                  <a:t>CR3 (PDPTR)</a:t>
                </a:r>
              </a:p>
            </p:txBody>
          </p:sp>
          <p:sp>
            <p:nvSpPr>
              <p:cNvPr id="46138" name="Line 9"/>
              <p:cNvSpPr>
                <a:spLocks noChangeShapeType="1"/>
              </p:cNvSpPr>
              <p:nvPr/>
            </p:nvSpPr>
            <p:spPr bwMode="auto">
              <a:xfrm>
                <a:off x="4038600" y="5787680"/>
                <a:ext cx="548714" cy="76193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9" name="Line 20"/>
              <p:cNvSpPr>
                <a:spLocks noChangeShapeType="1"/>
              </p:cNvSpPr>
              <p:nvPr/>
            </p:nvSpPr>
            <p:spPr bwMode="auto">
              <a:xfrm flipH="1">
                <a:off x="4125347" y="5933342"/>
                <a:ext cx="79171" cy="8291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0" name="Rectangle 5"/>
              <p:cNvSpPr>
                <a:spLocks noChangeArrowheads="1"/>
              </p:cNvSpPr>
              <p:nvPr/>
            </p:nvSpPr>
            <p:spPr bwMode="auto">
              <a:xfrm>
                <a:off x="4191021" y="5863873"/>
                <a:ext cx="1252764" cy="230075"/>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40  (4KB aligned)</a:t>
                </a:r>
              </a:p>
            </p:txBody>
          </p:sp>
        </p:grpSp>
        <p:sp>
          <p:nvSpPr>
            <p:cNvPr id="46102" name="Line 20"/>
            <p:cNvSpPr>
              <a:spLocks noChangeShapeType="1"/>
            </p:cNvSpPr>
            <p:nvPr/>
          </p:nvSpPr>
          <p:spPr bwMode="auto">
            <a:xfrm flipH="1">
              <a:off x="5895975" y="4557713"/>
              <a:ext cx="79375" cy="84137"/>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03" name="Rectangle 5"/>
            <p:cNvSpPr>
              <a:spLocks noChangeArrowheads="1"/>
            </p:cNvSpPr>
            <p:nvPr/>
          </p:nvSpPr>
          <p:spPr bwMode="auto">
            <a:xfrm>
              <a:off x="5715000" y="4660900"/>
              <a:ext cx="4572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M-21</a:t>
              </a:r>
            </a:p>
          </p:txBody>
        </p:sp>
        <p:sp>
          <p:nvSpPr>
            <p:cNvPr id="46104" name="Rectangle 31"/>
            <p:cNvSpPr>
              <a:spLocks noChangeArrowheads="1"/>
            </p:cNvSpPr>
            <p:nvPr/>
          </p:nvSpPr>
          <p:spPr bwMode="auto">
            <a:xfrm>
              <a:off x="4814888" y="1377950"/>
              <a:ext cx="149225"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21</a:t>
              </a:r>
            </a:p>
          </p:txBody>
        </p:sp>
        <p:sp>
          <p:nvSpPr>
            <p:cNvPr id="46105" name="Rectangle 5"/>
            <p:cNvSpPr>
              <a:spLocks noChangeArrowheads="1"/>
            </p:cNvSpPr>
            <p:nvPr/>
          </p:nvSpPr>
          <p:spPr bwMode="auto">
            <a:xfrm>
              <a:off x="4027488" y="137795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30</a:t>
              </a:r>
            </a:p>
          </p:txBody>
        </p:sp>
        <p:sp>
          <p:nvSpPr>
            <p:cNvPr id="46106" name="Rectangle 5"/>
            <p:cNvSpPr>
              <a:spLocks noChangeArrowheads="1"/>
            </p:cNvSpPr>
            <p:nvPr/>
          </p:nvSpPr>
          <p:spPr bwMode="auto">
            <a:xfrm>
              <a:off x="3455988"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38</a:t>
              </a:r>
            </a:p>
          </p:txBody>
        </p:sp>
        <p:sp>
          <p:nvSpPr>
            <p:cNvPr id="46107" name="Rectangle 14"/>
            <p:cNvSpPr>
              <a:spLocks noChangeArrowheads="1"/>
            </p:cNvSpPr>
            <p:nvPr/>
          </p:nvSpPr>
          <p:spPr bwMode="auto">
            <a:xfrm>
              <a:off x="3419419" y="2996634"/>
              <a:ext cx="790687" cy="875846"/>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Page </a:t>
              </a:r>
              <a:br>
                <a:rPr lang="en-US" sz="1400">
                  <a:solidFill>
                    <a:prstClr val="black"/>
                  </a:solidFill>
                  <a:latin typeface="Arial" charset="0"/>
                  <a:cs typeface="Arial" charset="0"/>
                </a:rPr>
              </a:br>
              <a:r>
                <a:rPr lang="en-US" sz="1400">
                  <a:solidFill>
                    <a:prstClr val="black"/>
                  </a:solidFill>
                  <a:latin typeface="Arial" charset="0"/>
                  <a:cs typeface="Arial" charset="0"/>
                </a:rPr>
                <a:t>Directory</a:t>
              </a:r>
            </a:p>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Pointer</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6108" name="Rectangle 15"/>
            <p:cNvSpPr>
              <a:spLocks noChangeArrowheads="1"/>
            </p:cNvSpPr>
            <p:nvPr/>
          </p:nvSpPr>
          <p:spPr bwMode="auto">
            <a:xfrm>
              <a:off x="3473450" y="3886200"/>
              <a:ext cx="717550" cy="1203325"/>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09" name="Rectangle 16"/>
            <p:cNvSpPr>
              <a:spLocks noChangeArrowheads="1"/>
            </p:cNvSpPr>
            <p:nvPr/>
          </p:nvSpPr>
          <p:spPr bwMode="auto">
            <a:xfrm>
              <a:off x="3478213" y="4768850"/>
              <a:ext cx="706437"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a:solidFill>
                    <a:prstClr val="black"/>
                  </a:solidFill>
                  <a:latin typeface="Arial" charset="0"/>
                  <a:cs typeface="Arial" charset="0"/>
                </a:rPr>
                <a:t>PDP entry</a:t>
              </a:r>
            </a:p>
          </p:txBody>
        </p:sp>
        <p:sp>
          <p:nvSpPr>
            <p:cNvPr id="46110" name="Line 18"/>
            <p:cNvSpPr>
              <a:spLocks noChangeShapeType="1"/>
            </p:cNvSpPr>
            <p:nvPr/>
          </p:nvSpPr>
          <p:spPr bwMode="auto">
            <a:xfrm>
              <a:off x="4194175" y="4849813"/>
              <a:ext cx="4191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1" name="Line 20"/>
            <p:cNvSpPr>
              <a:spLocks noChangeShapeType="1"/>
            </p:cNvSpPr>
            <p:nvPr/>
          </p:nvSpPr>
          <p:spPr bwMode="auto">
            <a:xfrm flipH="1">
              <a:off x="4321175" y="4808538"/>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2" name="Rectangle 5"/>
            <p:cNvSpPr>
              <a:spLocks noChangeArrowheads="1"/>
            </p:cNvSpPr>
            <p:nvPr/>
          </p:nvSpPr>
          <p:spPr bwMode="auto">
            <a:xfrm>
              <a:off x="4267200" y="4911725"/>
              <a:ext cx="3810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sp>
          <p:nvSpPr>
            <p:cNvPr id="46113" name="Line 17"/>
            <p:cNvSpPr>
              <a:spLocks noChangeShapeType="1"/>
            </p:cNvSpPr>
            <p:nvPr/>
          </p:nvSpPr>
          <p:spPr bwMode="auto">
            <a:xfrm>
              <a:off x="3195638" y="2743200"/>
              <a:ext cx="0" cy="211931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4" name="Line 18"/>
            <p:cNvSpPr>
              <a:spLocks noChangeShapeType="1"/>
            </p:cNvSpPr>
            <p:nvPr/>
          </p:nvSpPr>
          <p:spPr bwMode="auto">
            <a:xfrm>
              <a:off x="3195638" y="4860925"/>
              <a:ext cx="27463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5" name="Line 19"/>
            <p:cNvSpPr>
              <a:spLocks noChangeShapeType="1"/>
            </p:cNvSpPr>
            <p:nvPr/>
          </p:nvSpPr>
          <p:spPr bwMode="auto">
            <a:xfrm>
              <a:off x="3200400" y="2749550"/>
              <a:ext cx="631825"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6" name="Line 20"/>
            <p:cNvSpPr>
              <a:spLocks noChangeShapeType="1"/>
            </p:cNvSpPr>
            <p:nvPr/>
          </p:nvSpPr>
          <p:spPr bwMode="auto">
            <a:xfrm>
              <a:off x="38290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7" name="Line 20"/>
            <p:cNvSpPr>
              <a:spLocks noChangeShapeType="1"/>
            </p:cNvSpPr>
            <p:nvPr/>
          </p:nvSpPr>
          <p:spPr bwMode="auto">
            <a:xfrm flipH="1">
              <a:off x="3789363" y="22796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8" name="Rectangle 5"/>
            <p:cNvSpPr>
              <a:spLocks noChangeArrowheads="1"/>
            </p:cNvSpPr>
            <p:nvPr/>
          </p:nvSpPr>
          <p:spPr bwMode="auto">
            <a:xfrm>
              <a:off x="3890963" y="2236788"/>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6121" name="Rectangle 5"/>
            <p:cNvSpPr>
              <a:spLocks noChangeArrowheads="1"/>
            </p:cNvSpPr>
            <p:nvPr/>
          </p:nvSpPr>
          <p:spPr bwMode="auto">
            <a:xfrm>
              <a:off x="323215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39</a:t>
              </a:r>
            </a:p>
          </p:txBody>
        </p:sp>
        <p:sp>
          <p:nvSpPr>
            <p:cNvPr id="46122" name="Rectangle 5"/>
            <p:cNvSpPr>
              <a:spLocks noChangeArrowheads="1"/>
            </p:cNvSpPr>
            <p:nvPr/>
          </p:nvSpPr>
          <p:spPr bwMode="auto">
            <a:xfrm>
              <a:off x="2671763"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47</a:t>
              </a:r>
            </a:p>
          </p:txBody>
        </p:sp>
        <p:sp>
          <p:nvSpPr>
            <p:cNvPr id="46123" name="Rectangle 5"/>
            <p:cNvSpPr>
              <a:spLocks noChangeArrowheads="1"/>
            </p:cNvSpPr>
            <p:nvPr/>
          </p:nvSpPr>
          <p:spPr bwMode="auto">
            <a:xfrm>
              <a:off x="182880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63</a:t>
              </a:r>
            </a:p>
          </p:txBody>
        </p:sp>
        <p:sp>
          <p:nvSpPr>
            <p:cNvPr id="46124" name="Rectangle 14"/>
            <p:cNvSpPr>
              <a:spLocks noChangeArrowheads="1"/>
            </p:cNvSpPr>
            <p:nvPr/>
          </p:nvSpPr>
          <p:spPr bwMode="auto">
            <a:xfrm>
              <a:off x="2204981" y="3558927"/>
              <a:ext cx="790687" cy="54977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PML4</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6125" name="Rectangle 15"/>
            <p:cNvSpPr>
              <a:spLocks noChangeArrowheads="1"/>
            </p:cNvSpPr>
            <p:nvPr/>
          </p:nvSpPr>
          <p:spPr bwMode="auto">
            <a:xfrm>
              <a:off x="2257425" y="4124325"/>
              <a:ext cx="717550" cy="1204913"/>
            </a:xfrm>
            <a:prstGeom prst="rect">
              <a:avLst/>
            </a:prstGeom>
            <a:solidFill>
              <a:srgbClr val="6691C6"/>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26" name="Rectangle 16"/>
            <p:cNvSpPr>
              <a:spLocks noChangeArrowheads="1"/>
            </p:cNvSpPr>
            <p:nvPr/>
          </p:nvSpPr>
          <p:spPr bwMode="auto">
            <a:xfrm>
              <a:off x="2263775" y="5008563"/>
              <a:ext cx="706438"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a:solidFill>
                    <a:prstClr val="black"/>
                  </a:solidFill>
                  <a:latin typeface="Arial" charset="0"/>
                  <a:cs typeface="Arial" charset="0"/>
                </a:rPr>
                <a:t>PML4 entry</a:t>
              </a:r>
            </a:p>
          </p:txBody>
        </p:sp>
        <p:sp>
          <p:nvSpPr>
            <p:cNvPr id="46127" name="Line 17"/>
            <p:cNvSpPr>
              <a:spLocks noChangeShapeType="1"/>
            </p:cNvSpPr>
            <p:nvPr/>
          </p:nvSpPr>
          <p:spPr bwMode="auto">
            <a:xfrm>
              <a:off x="1981200" y="2743200"/>
              <a:ext cx="0" cy="2362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28" name="Line 18"/>
            <p:cNvSpPr>
              <a:spLocks noChangeShapeType="1"/>
            </p:cNvSpPr>
            <p:nvPr/>
          </p:nvSpPr>
          <p:spPr bwMode="auto">
            <a:xfrm>
              <a:off x="1981200" y="5099050"/>
              <a:ext cx="274638"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29" name="Line 19"/>
            <p:cNvSpPr>
              <a:spLocks noChangeShapeType="1"/>
            </p:cNvSpPr>
            <p:nvPr/>
          </p:nvSpPr>
          <p:spPr bwMode="auto">
            <a:xfrm>
              <a:off x="1985963" y="2749550"/>
              <a:ext cx="1033462"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0" name="Line 20"/>
            <p:cNvSpPr>
              <a:spLocks noChangeShapeType="1"/>
            </p:cNvSpPr>
            <p:nvPr/>
          </p:nvSpPr>
          <p:spPr bwMode="auto">
            <a:xfrm>
              <a:off x="30162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1" name="Line 20"/>
            <p:cNvSpPr>
              <a:spLocks noChangeShapeType="1"/>
            </p:cNvSpPr>
            <p:nvPr/>
          </p:nvSpPr>
          <p:spPr bwMode="auto">
            <a:xfrm flipH="1">
              <a:off x="2976563" y="2279650"/>
              <a:ext cx="77787"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2" name="Rectangle 5"/>
            <p:cNvSpPr>
              <a:spLocks noChangeArrowheads="1"/>
            </p:cNvSpPr>
            <p:nvPr/>
          </p:nvSpPr>
          <p:spPr bwMode="auto">
            <a:xfrm>
              <a:off x="3068638" y="2209800"/>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6133" name="Line 18"/>
            <p:cNvSpPr>
              <a:spLocks noChangeShapeType="1"/>
            </p:cNvSpPr>
            <p:nvPr/>
          </p:nvSpPr>
          <p:spPr bwMode="auto">
            <a:xfrm>
              <a:off x="2971800" y="5076825"/>
              <a:ext cx="4953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4" name="Line 20"/>
            <p:cNvSpPr>
              <a:spLocks noChangeShapeType="1"/>
            </p:cNvSpPr>
            <p:nvPr/>
          </p:nvSpPr>
          <p:spPr bwMode="auto">
            <a:xfrm flipH="1">
              <a:off x="3160713" y="50355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5" name="Rectangle 5"/>
            <p:cNvSpPr>
              <a:spLocks noChangeArrowheads="1"/>
            </p:cNvSpPr>
            <p:nvPr/>
          </p:nvSpPr>
          <p:spPr bwMode="auto">
            <a:xfrm>
              <a:off x="3048001" y="5138738"/>
              <a:ext cx="3810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grpSp>
    </p:spTree>
    <p:extLst>
      <p:ext uri="{BB962C8B-B14F-4D97-AF65-F5344CB8AC3E}">
        <p14:creationId xmlns:p14="http://schemas.microsoft.com/office/powerpoint/2010/main" val="314318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6"/>
          <p:cNvSpPr>
            <a:spLocks noGrp="1" noChangeArrowheads="1"/>
          </p:cNvSpPr>
          <p:nvPr>
            <p:ph type="title"/>
          </p:nvPr>
        </p:nvSpPr>
        <p:spPr/>
        <p:txBody>
          <a:bodyPr/>
          <a:lstStyle/>
          <a:p>
            <a:r>
              <a:rPr lang="en-US" b="0" dirty="0"/>
              <a:t>1GB Page Mapping in 64 bit Mode</a:t>
            </a:r>
          </a:p>
        </p:txBody>
      </p:sp>
      <p:grpSp>
        <p:nvGrpSpPr>
          <p:cNvPr id="54" name="Group 53"/>
          <p:cNvGrpSpPr/>
          <p:nvPr/>
        </p:nvGrpSpPr>
        <p:grpSpPr>
          <a:xfrm>
            <a:off x="3352800" y="1066832"/>
            <a:ext cx="5393852" cy="5333969"/>
            <a:chOff x="1828800" y="1066831"/>
            <a:chExt cx="5393852" cy="5333969"/>
          </a:xfrm>
        </p:grpSpPr>
        <p:sp>
          <p:nvSpPr>
            <p:cNvPr id="46087" name="Rectangle 8"/>
            <p:cNvSpPr>
              <a:spLocks noChangeArrowheads="1"/>
            </p:cNvSpPr>
            <p:nvPr/>
          </p:nvSpPr>
          <p:spPr bwMode="auto">
            <a:xfrm>
              <a:off x="4215653" y="1557338"/>
              <a:ext cx="2486772" cy="347662"/>
            </a:xfrm>
            <a:prstGeom prst="rect">
              <a:avLst/>
            </a:prstGeom>
            <a:solidFill>
              <a:schemeClr val="accent6">
                <a:lumMod val="20000"/>
                <a:lumOff val="8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46120" name="Rectangle 6"/>
            <p:cNvSpPr>
              <a:spLocks noChangeArrowheads="1"/>
            </p:cNvSpPr>
            <p:nvPr/>
          </p:nvSpPr>
          <p:spPr bwMode="auto">
            <a:xfrm>
              <a:off x="2622550" y="1557338"/>
              <a:ext cx="793750" cy="347662"/>
            </a:xfrm>
            <a:prstGeom prst="rect">
              <a:avLst/>
            </a:prstGeom>
            <a:solidFill>
              <a:srgbClr val="6691C6"/>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6119" name="Rectangle 6"/>
            <p:cNvSpPr>
              <a:spLocks noChangeArrowheads="1"/>
            </p:cNvSpPr>
            <p:nvPr/>
          </p:nvSpPr>
          <p:spPr bwMode="auto">
            <a:xfrm>
              <a:off x="3417888" y="1557338"/>
              <a:ext cx="793750" cy="347662"/>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78" name="Rectangle 6"/>
            <p:cNvSpPr>
              <a:spLocks noChangeArrowheads="1"/>
            </p:cNvSpPr>
            <p:nvPr/>
          </p:nvSpPr>
          <p:spPr bwMode="auto">
            <a:xfrm>
              <a:off x="1828800" y="1557338"/>
              <a:ext cx="793750" cy="347662"/>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46084" name="Rectangle 4"/>
            <p:cNvSpPr>
              <a:spLocks noChangeArrowheads="1"/>
            </p:cNvSpPr>
            <p:nvPr/>
          </p:nvSpPr>
          <p:spPr bwMode="auto">
            <a:xfrm>
              <a:off x="6605588" y="1379538"/>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0</a:t>
              </a:r>
            </a:p>
          </p:txBody>
        </p:sp>
        <p:sp>
          <p:nvSpPr>
            <p:cNvPr id="46085" name="Rectangle 5"/>
            <p:cNvSpPr>
              <a:spLocks noChangeArrowheads="1"/>
            </p:cNvSpPr>
            <p:nvPr/>
          </p:nvSpPr>
          <p:spPr bwMode="auto">
            <a:xfrm>
              <a:off x="4249738" y="1379538"/>
              <a:ext cx="14605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29</a:t>
              </a:r>
            </a:p>
          </p:txBody>
        </p:sp>
        <p:sp>
          <p:nvSpPr>
            <p:cNvPr id="46088" name="Rectangle 27"/>
            <p:cNvSpPr>
              <a:spLocks noChangeArrowheads="1"/>
            </p:cNvSpPr>
            <p:nvPr/>
          </p:nvSpPr>
          <p:spPr bwMode="auto">
            <a:xfrm>
              <a:off x="2820665" y="1066831"/>
              <a:ext cx="2883545" cy="236475"/>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b="1" dirty="0">
                  <a:solidFill>
                    <a:prstClr val="black"/>
                  </a:solidFill>
                  <a:latin typeface="Arial" charset="0"/>
                  <a:cs typeface="Arial" charset="0"/>
                </a:rPr>
                <a:t>Linear Address Space (1G Page)</a:t>
              </a:r>
            </a:p>
          </p:txBody>
        </p:sp>
        <p:sp>
          <p:nvSpPr>
            <p:cNvPr id="46089" name="Rectangle 28"/>
            <p:cNvSpPr>
              <a:spLocks noChangeArrowheads="1"/>
            </p:cNvSpPr>
            <p:nvPr/>
          </p:nvSpPr>
          <p:spPr bwMode="auto">
            <a:xfrm>
              <a:off x="1828800" y="1568450"/>
              <a:ext cx="4873625" cy="327025"/>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093" name="Line 21"/>
            <p:cNvSpPr>
              <a:spLocks noChangeShapeType="1"/>
            </p:cNvSpPr>
            <p:nvPr/>
          </p:nvSpPr>
          <p:spPr bwMode="auto">
            <a:xfrm>
              <a:off x="4191000" y="4848225"/>
              <a:ext cx="23622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4" name="Rectangle 22"/>
            <p:cNvSpPr>
              <a:spLocks noChangeArrowheads="1"/>
            </p:cNvSpPr>
            <p:nvPr/>
          </p:nvSpPr>
          <p:spPr bwMode="auto">
            <a:xfrm>
              <a:off x="6499698" y="2792785"/>
              <a:ext cx="722954"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1GByte</a:t>
              </a:r>
              <a:br>
                <a:rPr lang="en-US" sz="1400">
                  <a:solidFill>
                    <a:prstClr val="black"/>
                  </a:solidFill>
                  <a:latin typeface="Arial" charset="0"/>
                  <a:cs typeface="Arial" charset="0"/>
                </a:rPr>
              </a:br>
              <a:r>
                <a:rPr lang="en-US" sz="1400">
                  <a:solidFill>
                    <a:prstClr val="black"/>
                  </a:solidFill>
                  <a:latin typeface="Arial" charset="0"/>
                  <a:cs typeface="Arial" charset="0"/>
                </a:rPr>
                <a:t>Page</a:t>
              </a:r>
            </a:p>
          </p:txBody>
        </p:sp>
        <p:grpSp>
          <p:nvGrpSpPr>
            <p:cNvPr id="3" name="Group 52"/>
            <p:cNvGrpSpPr>
              <a:grpSpLocks/>
            </p:cNvGrpSpPr>
            <p:nvPr/>
          </p:nvGrpSpPr>
          <p:grpSpPr bwMode="auto">
            <a:xfrm>
              <a:off x="6545263" y="3195638"/>
              <a:ext cx="661987" cy="1699091"/>
              <a:chOff x="7798271" y="2890843"/>
              <a:chExt cx="1034704" cy="1452564"/>
            </a:xfrm>
          </p:grpSpPr>
          <p:sp>
            <p:nvSpPr>
              <p:cNvPr id="46147" name="Rectangle 23"/>
              <p:cNvSpPr>
                <a:spLocks noChangeArrowheads="1"/>
              </p:cNvSpPr>
              <p:nvPr/>
            </p:nvSpPr>
            <p:spPr bwMode="auto">
              <a:xfrm>
                <a:off x="7803716" y="2890843"/>
                <a:ext cx="1029259" cy="1452564"/>
              </a:xfrm>
              <a:prstGeom prst="rect">
                <a:avLst/>
              </a:prstGeom>
              <a:solidFill>
                <a:schemeClr val="accent6">
                  <a:lumMod val="20000"/>
                  <a:lumOff val="8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48" name="Rectangle 24"/>
              <p:cNvSpPr>
                <a:spLocks noChangeArrowheads="1"/>
              </p:cNvSpPr>
              <p:nvPr/>
            </p:nvSpPr>
            <p:spPr bwMode="auto">
              <a:xfrm>
                <a:off x="7798271" y="3011488"/>
                <a:ext cx="1034704" cy="16150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r>
                  <a:rPr lang="en-US" sz="1300">
                    <a:solidFill>
                      <a:prstClr val="black"/>
                    </a:solidFill>
                    <a:latin typeface="Arial" charset="0"/>
                    <a:cs typeface="Arial" charset="0"/>
                  </a:rPr>
                  <a:t>data</a:t>
                </a:r>
              </a:p>
            </p:txBody>
          </p:sp>
        </p:grpSp>
        <p:sp>
          <p:nvSpPr>
            <p:cNvPr id="46096" name="Line 25"/>
            <p:cNvSpPr>
              <a:spLocks noChangeShapeType="1"/>
            </p:cNvSpPr>
            <p:nvPr/>
          </p:nvSpPr>
          <p:spPr bwMode="auto">
            <a:xfrm>
              <a:off x="5449888" y="1905000"/>
              <a:ext cx="0" cy="15573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7" name="Line 26"/>
            <p:cNvSpPr>
              <a:spLocks noChangeShapeType="1"/>
            </p:cNvSpPr>
            <p:nvPr/>
          </p:nvSpPr>
          <p:spPr bwMode="auto">
            <a:xfrm>
              <a:off x="5452782" y="3454400"/>
              <a:ext cx="1098831"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098" name="Line 20"/>
            <p:cNvSpPr>
              <a:spLocks noChangeShapeType="1"/>
            </p:cNvSpPr>
            <p:nvPr/>
          </p:nvSpPr>
          <p:spPr bwMode="auto">
            <a:xfrm flipH="1">
              <a:off x="5410200" y="2298700"/>
              <a:ext cx="79375" cy="841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00" name="Rectangle 5"/>
            <p:cNvSpPr>
              <a:spLocks noChangeArrowheads="1"/>
            </p:cNvSpPr>
            <p:nvPr/>
          </p:nvSpPr>
          <p:spPr bwMode="auto">
            <a:xfrm>
              <a:off x="5492750" y="2270125"/>
              <a:ext cx="131763"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30</a:t>
              </a:r>
            </a:p>
          </p:txBody>
        </p:sp>
        <p:grpSp>
          <p:nvGrpSpPr>
            <p:cNvPr id="5" name="Group 60"/>
            <p:cNvGrpSpPr>
              <a:grpSpLocks/>
            </p:cNvGrpSpPr>
            <p:nvPr/>
          </p:nvGrpSpPr>
          <p:grpSpPr bwMode="auto">
            <a:xfrm>
              <a:off x="2000250" y="5330825"/>
              <a:ext cx="1733550" cy="1069975"/>
              <a:chOff x="4038600" y="5787680"/>
              <a:chExt cx="1734014" cy="1070349"/>
            </a:xfrm>
          </p:grpSpPr>
          <p:sp>
            <p:nvSpPr>
              <p:cNvPr id="46136" name="Line 33"/>
              <p:cNvSpPr>
                <a:spLocks noChangeShapeType="1"/>
              </p:cNvSpPr>
              <p:nvPr/>
            </p:nvSpPr>
            <p:spPr bwMode="auto">
              <a:xfrm flipV="1">
                <a:off x="4038600" y="5787680"/>
                <a:ext cx="27435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7" name="Rectangle 34"/>
              <p:cNvSpPr>
                <a:spLocks noChangeArrowheads="1"/>
              </p:cNvSpPr>
              <p:nvPr/>
            </p:nvSpPr>
            <p:spPr bwMode="auto">
              <a:xfrm>
                <a:off x="4450136" y="6549610"/>
                <a:ext cx="1322478" cy="308419"/>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a:solidFill>
                      <a:srgbClr val="000000"/>
                    </a:solidFill>
                    <a:latin typeface="Arial" charset="0"/>
                    <a:cs typeface="Arial" charset="0"/>
                  </a:rPr>
                  <a:t>CR3 (PDPTR)</a:t>
                </a:r>
              </a:p>
            </p:txBody>
          </p:sp>
          <p:sp>
            <p:nvSpPr>
              <p:cNvPr id="46138" name="Line 9"/>
              <p:cNvSpPr>
                <a:spLocks noChangeShapeType="1"/>
              </p:cNvSpPr>
              <p:nvPr/>
            </p:nvSpPr>
            <p:spPr bwMode="auto">
              <a:xfrm>
                <a:off x="4038600" y="5787680"/>
                <a:ext cx="548714" cy="76193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9" name="Line 20"/>
              <p:cNvSpPr>
                <a:spLocks noChangeShapeType="1"/>
              </p:cNvSpPr>
              <p:nvPr/>
            </p:nvSpPr>
            <p:spPr bwMode="auto">
              <a:xfrm flipH="1">
                <a:off x="4125347" y="5933342"/>
                <a:ext cx="79171" cy="8291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40" name="Rectangle 5"/>
              <p:cNvSpPr>
                <a:spLocks noChangeArrowheads="1"/>
              </p:cNvSpPr>
              <p:nvPr/>
            </p:nvSpPr>
            <p:spPr bwMode="auto">
              <a:xfrm>
                <a:off x="4191021" y="5863873"/>
                <a:ext cx="1252764" cy="230075"/>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40  (4KB aligned)</a:t>
                </a:r>
              </a:p>
            </p:txBody>
          </p:sp>
        </p:grpSp>
        <p:sp>
          <p:nvSpPr>
            <p:cNvPr id="46102" name="Line 20"/>
            <p:cNvSpPr>
              <a:spLocks noChangeShapeType="1"/>
            </p:cNvSpPr>
            <p:nvPr/>
          </p:nvSpPr>
          <p:spPr bwMode="auto">
            <a:xfrm flipH="1">
              <a:off x="5362575" y="4799013"/>
              <a:ext cx="79375" cy="84137"/>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03" name="Rectangle 5"/>
            <p:cNvSpPr>
              <a:spLocks noChangeArrowheads="1"/>
            </p:cNvSpPr>
            <p:nvPr/>
          </p:nvSpPr>
          <p:spPr bwMode="auto">
            <a:xfrm>
              <a:off x="5181600" y="4902200"/>
              <a:ext cx="4572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M-30</a:t>
              </a:r>
            </a:p>
          </p:txBody>
        </p:sp>
        <p:sp>
          <p:nvSpPr>
            <p:cNvPr id="46105" name="Rectangle 5"/>
            <p:cNvSpPr>
              <a:spLocks noChangeArrowheads="1"/>
            </p:cNvSpPr>
            <p:nvPr/>
          </p:nvSpPr>
          <p:spPr bwMode="auto">
            <a:xfrm>
              <a:off x="4027488" y="137795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30</a:t>
              </a:r>
            </a:p>
          </p:txBody>
        </p:sp>
        <p:sp>
          <p:nvSpPr>
            <p:cNvPr id="46106" name="Rectangle 5"/>
            <p:cNvSpPr>
              <a:spLocks noChangeArrowheads="1"/>
            </p:cNvSpPr>
            <p:nvPr/>
          </p:nvSpPr>
          <p:spPr bwMode="auto">
            <a:xfrm>
              <a:off x="3455988"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38</a:t>
              </a:r>
            </a:p>
          </p:txBody>
        </p:sp>
        <p:sp>
          <p:nvSpPr>
            <p:cNvPr id="46107" name="Rectangle 14"/>
            <p:cNvSpPr>
              <a:spLocks noChangeArrowheads="1"/>
            </p:cNvSpPr>
            <p:nvPr/>
          </p:nvSpPr>
          <p:spPr bwMode="auto">
            <a:xfrm>
              <a:off x="3379788" y="2971800"/>
              <a:ext cx="869950" cy="925513"/>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Page </a:t>
              </a:r>
              <a:br>
                <a:rPr lang="en-US" sz="1400">
                  <a:solidFill>
                    <a:prstClr val="black"/>
                  </a:solidFill>
                  <a:latin typeface="Arial" charset="0"/>
                  <a:cs typeface="Arial" charset="0"/>
                </a:rPr>
              </a:br>
              <a:r>
                <a:rPr lang="en-US" sz="1400">
                  <a:solidFill>
                    <a:prstClr val="black"/>
                  </a:solidFill>
                  <a:latin typeface="Arial" charset="0"/>
                  <a:cs typeface="Arial" charset="0"/>
                </a:rPr>
                <a:t>Directory</a:t>
              </a:r>
            </a:p>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Pointer</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6108" name="Rectangle 15"/>
            <p:cNvSpPr>
              <a:spLocks noChangeArrowheads="1"/>
            </p:cNvSpPr>
            <p:nvPr/>
          </p:nvSpPr>
          <p:spPr bwMode="auto">
            <a:xfrm>
              <a:off x="3473450" y="3886200"/>
              <a:ext cx="717550" cy="1203325"/>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09" name="Rectangle 16"/>
            <p:cNvSpPr>
              <a:spLocks noChangeArrowheads="1"/>
            </p:cNvSpPr>
            <p:nvPr/>
          </p:nvSpPr>
          <p:spPr bwMode="auto">
            <a:xfrm>
              <a:off x="3478213" y="4768850"/>
              <a:ext cx="706437"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a:solidFill>
                    <a:prstClr val="black"/>
                  </a:solidFill>
                  <a:latin typeface="Arial" charset="0"/>
                  <a:cs typeface="Arial" charset="0"/>
                </a:rPr>
                <a:t>PDP entry</a:t>
              </a:r>
            </a:p>
          </p:txBody>
        </p:sp>
        <p:sp>
          <p:nvSpPr>
            <p:cNvPr id="46113" name="Line 17"/>
            <p:cNvSpPr>
              <a:spLocks noChangeShapeType="1"/>
            </p:cNvSpPr>
            <p:nvPr/>
          </p:nvSpPr>
          <p:spPr bwMode="auto">
            <a:xfrm>
              <a:off x="3195638" y="2743200"/>
              <a:ext cx="0" cy="211931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4" name="Line 18"/>
            <p:cNvSpPr>
              <a:spLocks noChangeShapeType="1"/>
            </p:cNvSpPr>
            <p:nvPr/>
          </p:nvSpPr>
          <p:spPr bwMode="auto">
            <a:xfrm>
              <a:off x="3195638" y="4860925"/>
              <a:ext cx="274637"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5" name="Line 19"/>
            <p:cNvSpPr>
              <a:spLocks noChangeShapeType="1"/>
            </p:cNvSpPr>
            <p:nvPr/>
          </p:nvSpPr>
          <p:spPr bwMode="auto">
            <a:xfrm>
              <a:off x="3200400" y="2749550"/>
              <a:ext cx="631825"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6" name="Line 20"/>
            <p:cNvSpPr>
              <a:spLocks noChangeShapeType="1"/>
            </p:cNvSpPr>
            <p:nvPr/>
          </p:nvSpPr>
          <p:spPr bwMode="auto">
            <a:xfrm>
              <a:off x="38290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7" name="Line 20"/>
            <p:cNvSpPr>
              <a:spLocks noChangeShapeType="1"/>
            </p:cNvSpPr>
            <p:nvPr/>
          </p:nvSpPr>
          <p:spPr bwMode="auto">
            <a:xfrm flipH="1">
              <a:off x="3789363" y="22796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18" name="Rectangle 5"/>
            <p:cNvSpPr>
              <a:spLocks noChangeArrowheads="1"/>
            </p:cNvSpPr>
            <p:nvPr/>
          </p:nvSpPr>
          <p:spPr bwMode="auto">
            <a:xfrm>
              <a:off x="3890963" y="2236788"/>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6121" name="Rectangle 5"/>
            <p:cNvSpPr>
              <a:spLocks noChangeArrowheads="1"/>
            </p:cNvSpPr>
            <p:nvPr/>
          </p:nvSpPr>
          <p:spPr bwMode="auto">
            <a:xfrm>
              <a:off x="323215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39</a:t>
              </a:r>
            </a:p>
          </p:txBody>
        </p:sp>
        <p:sp>
          <p:nvSpPr>
            <p:cNvPr id="46122" name="Rectangle 5"/>
            <p:cNvSpPr>
              <a:spLocks noChangeArrowheads="1"/>
            </p:cNvSpPr>
            <p:nvPr/>
          </p:nvSpPr>
          <p:spPr bwMode="auto">
            <a:xfrm>
              <a:off x="2671763" y="1371600"/>
              <a:ext cx="147637"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47</a:t>
              </a:r>
            </a:p>
          </p:txBody>
        </p:sp>
        <p:sp>
          <p:nvSpPr>
            <p:cNvPr id="46123" name="Rectangle 5"/>
            <p:cNvSpPr>
              <a:spLocks noChangeArrowheads="1"/>
            </p:cNvSpPr>
            <p:nvPr/>
          </p:nvSpPr>
          <p:spPr bwMode="auto">
            <a:xfrm>
              <a:off x="1828800" y="1371600"/>
              <a:ext cx="147638"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63</a:t>
              </a:r>
            </a:p>
          </p:txBody>
        </p:sp>
        <p:sp>
          <p:nvSpPr>
            <p:cNvPr id="46124" name="Rectangle 14"/>
            <p:cNvSpPr>
              <a:spLocks noChangeArrowheads="1"/>
            </p:cNvSpPr>
            <p:nvPr/>
          </p:nvSpPr>
          <p:spPr bwMode="auto">
            <a:xfrm>
              <a:off x="2165350" y="3543300"/>
              <a:ext cx="869950" cy="581025"/>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a:solidFill>
                    <a:prstClr val="black"/>
                  </a:solidFill>
                  <a:latin typeface="Arial" charset="0"/>
                  <a:cs typeface="Arial" charset="0"/>
                </a:rPr>
                <a:t>512 entry</a:t>
              </a:r>
              <a:br>
                <a:rPr lang="en-US" sz="1400">
                  <a:solidFill>
                    <a:prstClr val="black"/>
                  </a:solidFill>
                  <a:latin typeface="Arial" charset="0"/>
                  <a:cs typeface="Arial" charset="0"/>
                </a:rPr>
              </a:br>
              <a:r>
                <a:rPr lang="en-US" sz="1400">
                  <a:solidFill>
                    <a:prstClr val="black"/>
                  </a:solidFill>
                  <a:latin typeface="Arial" charset="0"/>
                  <a:cs typeface="Arial" charset="0"/>
                </a:rPr>
                <a:t>PML4</a:t>
              </a:r>
              <a:br>
                <a:rPr lang="en-US" sz="1400">
                  <a:solidFill>
                    <a:prstClr val="black"/>
                  </a:solidFill>
                  <a:latin typeface="Arial" charset="0"/>
                  <a:cs typeface="Arial" charset="0"/>
                </a:rPr>
              </a:br>
              <a:r>
                <a:rPr lang="en-US" sz="1400">
                  <a:solidFill>
                    <a:prstClr val="black"/>
                  </a:solidFill>
                  <a:latin typeface="Arial" charset="0"/>
                  <a:cs typeface="Arial" charset="0"/>
                </a:rPr>
                <a:t>Table</a:t>
              </a:r>
            </a:p>
          </p:txBody>
        </p:sp>
        <p:sp>
          <p:nvSpPr>
            <p:cNvPr id="46125" name="Rectangle 15"/>
            <p:cNvSpPr>
              <a:spLocks noChangeArrowheads="1"/>
            </p:cNvSpPr>
            <p:nvPr/>
          </p:nvSpPr>
          <p:spPr bwMode="auto">
            <a:xfrm>
              <a:off x="2257425" y="4124325"/>
              <a:ext cx="717550" cy="1204913"/>
            </a:xfrm>
            <a:prstGeom prst="rect">
              <a:avLst/>
            </a:prstGeom>
            <a:solidFill>
              <a:srgbClr val="6691C6"/>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46126" name="Rectangle 16"/>
            <p:cNvSpPr>
              <a:spLocks noChangeArrowheads="1"/>
            </p:cNvSpPr>
            <p:nvPr/>
          </p:nvSpPr>
          <p:spPr bwMode="auto">
            <a:xfrm>
              <a:off x="2263775" y="5008563"/>
              <a:ext cx="706438" cy="168275"/>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r>
                <a:rPr lang="en-US" sz="1100">
                  <a:solidFill>
                    <a:prstClr val="black"/>
                  </a:solidFill>
                  <a:latin typeface="Arial" charset="0"/>
                  <a:cs typeface="Arial" charset="0"/>
                </a:rPr>
                <a:t>PML4 entry</a:t>
              </a:r>
            </a:p>
          </p:txBody>
        </p:sp>
        <p:sp>
          <p:nvSpPr>
            <p:cNvPr id="46127" name="Line 17"/>
            <p:cNvSpPr>
              <a:spLocks noChangeShapeType="1"/>
            </p:cNvSpPr>
            <p:nvPr/>
          </p:nvSpPr>
          <p:spPr bwMode="auto">
            <a:xfrm>
              <a:off x="1981200" y="2743200"/>
              <a:ext cx="0" cy="2362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28" name="Line 18"/>
            <p:cNvSpPr>
              <a:spLocks noChangeShapeType="1"/>
            </p:cNvSpPr>
            <p:nvPr/>
          </p:nvSpPr>
          <p:spPr bwMode="auto">
            <a:xfrm>
              <a:off x="1981200" y="5099050"/>
              <a:ext cx="274638"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29" name="Line 19"/>
            <p:cNvSpPr>
              <a:spLocks noChangeShapeType="1"/>
            </p:cNvSpPr>
            <p:nvPr/>
          </p:nvSpPr>
          <p:spPr bwMode="auto">
            <a:xfrm>
              <a:off x="1985963" y="2749550"/>
              <a:ext cx="1033462"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0" name="Line 20"/>
            <p:cNvSpPr>
              <a:spLocks noChangeShapeType="1"/>
            </p:cNvSpPr>
            <p:nvPr/>
          </p:nvSpPr>
          <p:spPr bwMode="auto">
            <a:xfrm>
              <a:off x="3016250" y="1905000"/>
              <a:ext cx="0" cy="8382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1" name="Line 20"/>
            <p:cNvSpPr>
              <a:spLocks noChangeShapeType="1"/>
            </p:cNvSpPr>
            <p:nvPr/>
          </p:nvSpPr>
          <p:spPr bwMode="auto">
            <a:xfrm flipH="1">
              <a:off x="2976563" y="2279650"/>
              <a:ext cx="77787"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2" name="Rectangle 5"/>
            <p:cNvSpPr>
              <a:spLocks noChangeArrowheads="1"/>
            </p:cNvSpPr>
            <p:nvPr/>
          </p:nvSpPr>
          <p:spPr bwMode="auto">
            <a:xfrm>
              <a:off x="3068638" y="2209800"/>
              <a:ext cx="131762"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a:solidFill>
                    <a:prstClr val="black"/>
                  </a:solidFill>
                  <a:latin typeface="Arial" charset="0"/>
                  <a:cs typeface="Arial" charset="0"/>
                </a:rPr>
                <a:t>9</a:t>
              </a:r>
            </a:p>
          </p:txBody>
        </p:sp>
        <p:sp>
          <p:nvSpPr>
            <p:cNvPr id="46133" name="Line 18"/>
            <p:cNvSpPr>
              <a:spLocks noChangeShapeType="1"/>
            </p:cNvSpPr>
            <p:nvPr/>
          </p:nvSpPr>
          <p:spPr bwMode="auto">
            <a:xfrm>
              <a:off x="2971800" y="5076825"/>
              <a:ext cx="495300" cy="0"/>
            </a:xfrm>
            <a:prstGeom prst="line">
              <a:avLst/>
            </a:prstGeom>
            <a:noFill/>
            <a:ln w="12700">
              <a:solidFill>
                <a:schemeClr val="tx1"/>
              </a:solidFill>
              <a:round/>
              <a:headEnd type="none" w="sm" len="sm"/>
              <a:tailEnd type="triangle"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4" name="Line 20"/>
            <p:cNvSpPr>
              <a:spLocks noChangeShapeType="1"/>
            </p:cNvSpPr>
            <p:nvPr/>
          </p:nvSpPr>
          <p:spPr bwMode="auto">
            <a:xfrm flipH="1">
              <a:off x="3160713" y="5035550"/>
              <a:ext cx="79375" cy="8255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6135" name="Rectangle 5"/>
            <p:cNvSpPr>
              <a:spLocks noChangeArrowheads="1"/>
            </p:cNvSpPr>
            <p:nvPr/>
          </p:nvSpPr>
          <p:spPr bwMode="auto">
            <a:xfrm>
              <a:off x="3048001" y="5138738"/>
              <a:ext cx="381000" cy="203200"/>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200" dirty="0">
                  <a:solidFill>
                    <a:prstClr val="black"/>
                  </a:solidFill>
                  <a:latin typeface="Arial" charset="0"/>
                  <a:cs typeface="Arial" charset="0"/>
                </a:rPr>
                <a:t>M-12</a:t>
              </a:r>
            </a:p>
          </p:txBody>
        </p:sp>
      </p:grpSp>
    </p:spTree>
    <p:extLst>
      <p:ext uri="{BB962C8B-B14F-4D97-AF65-F5344CB8AC3E}">
        <p14:creationId xmlns:p14="http://schemas.microsoft.com/office/powerpoint/2010/main" val="83202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Question 1</a:t>
            </a:r>
          </a:p>
        </p:txBody>
      </p:sp>
      <p:sp>
        <p:nvSpPr>
          <p:cNvPr id="3" name="Content Placeholder 2"/>
          <p:cNvSpPr>
            <a:spLocks noGrp="1"/>
          </p:cNvSpPr>
          <p:nvPr>
            <p:ph idx="1"/>
          </p:nvPr>
        </p:nvSpPr>
        <p:spPr>
          <a:xfrm>
            <a:off x="1974850" y="722228"/>
            <a:ext cx="8229600" cy="1752600"/>
          </a:xfrm>
        </p:spPr>
        <p:txBody>
          <a:bodyPr/>
          <a:lstStyle/>
          <a:p>
            <a:r>
              <a:rPr lang="en-US" dirty="0"/>
              <a:t>A core similar to X86:</a:t>
            </a:r>
          </a:p>
          <a:p>
            <a:pPr lvl="1"/>
            <a:r>
              <a:rPr lang="en-US" dirty="0"/>
              <a:t>64 bit mode</a:t>
            </a:r>
          </a:p>
          <a:p>
            <a:pPr lvl="1"/>
            <a:r>
              <a:rPr lang="en-US" dirty="0"/>
              <a:t>Support small pages (translated by PTE) and large pages (translated by DIR)</a:t>
            </a:r>
          </a:p>
          <a:p>
            <a:pPr lvl="1"/>
            <a:r>
              <a:rPr lang="en-US" b="1" dirty="0"/>
              <a:t>Table size in each hierarchy is the size of a small page</a:t>
            </a:r>
          </a:p>
          <a:p>
            <a:pPr lvl="1"/>
            <a:r>
              <a:rPr lang="en-US" dirty="0"/>
              <a:t>Table entry size is 16 byte (in all hierarchies)</a:t>
            </a:r>
          </a:p>
        </p:txBody>
      </p:sp>
      <p:grpSp>
        <p:nvGrpSpPr>
          <p:cNvPr id="30" name="Group 29"/>
          <p:cNvGrpSpPr/>
          <p:nvPr/>
        </p:nvGrpSpPr>
        <p:grpSpPr>
          <a:xfrm>
            <a:off x="3498850" y="2839364"/>
            <a:ext cx="5181600" cy="457532"/>
            <a:chOff x="914400" y="2819068"/>
            <a:chExt cx="5181600" cy="457532"/>
          </a:xfrm>
        </p:grpSpPr>
        <p:sp>
          <p:nvSpPr>
            <p:cNvPr id="4"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6"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7"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N1</a:t>
              </a:r>
            </a:p>
          </p:txBody>
        </p:sp>
        <p:sp>
          <p:nvSpPr>
            <p:cNvPr id="8"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4"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5" name="Group 14"/>
            <p:cNvGrpSpPr/>
            <p:nvPr/>
          </p:nvGrpSpPr>
          <p:grpSpPr>
            <a:xfrm>
              <a:off x="914400" y="2975279"/>
              <a:ext cx="5181600" cy="301321"/>
              <a:chOff x="1524001" y="1143000"/>
              <a:chExt cx="3826477" cy="385665"/>
            </a:xfrm>
          </p:grpSpPr>
          <p:sp>
            <p:nvSpPr>
              <p:cNvPr id="16"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7"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8"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9"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20"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21"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2"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23"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N2</a:t>
              </a:r>
            </a:p>
          </p:txBody>
        </p:sp>
        <p:sp>
          <p:nvSpPr>
            <p:cNvPr id="24"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N3</a:t>
              </a:r>
            </a:p>
          </p:txBody>
        </p:sp>
        <p:sp>
          <p:nvSpPr>
            <p:cNvPr id="25"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N4</a:t>
              </a:r>
            </a:p>
          </p:txBody>
        </p:sp>
      </p:grpSp>
      <p:sp>
        <p:nvSpPr>
          <p:cNvPr id="26" name="Content Placeholder 2"/>
          <p:cNvSpPr txBox="1">
            <a:spLocks/>
          </p:cNvSpPr>
          <p:nvPr/>
        </p:nvSpPr>
        <p:spPr bwMode="auto">
          <a:xfrm>
            <a:off x="2057400" y="3581400"/>
            <a:ext cx="82296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b="0" dirty="0">
                <a:solidFill>
                  <a:prstClr val="black"/>
                </a:solidFill>
                <a:latin typeface="Arial"/>
              </a:rPr>
              <a:t>What is the size of a small page ?</a:t>
            </a:r>
          </a:p>
        </p:txBody>
      </p:sp>
      <p:sp>
        <p:nvSpPr>
          <p:cNvPr id="27" name="Content Placeholder 2"/>
          <p:cNvSpPr txBox="1">
            <a:spLocks/>
          </p:cNvSpPr>
          <p:nvPr/>
        </p:nvSpPr>
        <p:spPr bwMode="auto">
          <a:xfrm>
            <a:off x="2057400" y="4038600"/>
            <a:ext cx="8229600" cy="76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dirty="0">
                <a:solidFill>
                  <a:srgbClr val="0033CC"/>
                </a:solidFill>
                <a:latin typeface="Arial"/>
              </a:rPr>
              <a:t>12 bits in the offset field</a:t>
            </a:r>
          </a:p>
          <a:p>
            <a:pPr marL="0" indent="0">
              <a:buNone/>
            </a:pPr>
            <a:r>
              <a:rPr lang="en-US" b="0" dirty="0">
                <a:solidFill>
                  <a:srgbClr val="0033CC"/>
                </a:solidFill>
                <a:latin typeface="Arial"/>
              </a:rPr>
              <a:t>    </a:t>
            </a:r>
            <a:r>
              <a:rPr lang="en-US" b="0" dirty="0">
                <a:solidFill>
                  <a:srgbClr val="0033CC"/>
                </a:solidFill>
                <a:latin typeface="Arial"/>
                <a:sym typeface="Wingdings" pitchFamily="2" charset="2"/>
              </a:rPr>
              <a:t> </a:t>
            </a:r>
            <a:r>
              <a:rPr lang="en-US" b="0" dirty="0">
                <a:solidFill>
                  <a:srgbClr val="0033CC"/>
                </a:solidFill>
                <a:latin typeface="Arial"/>
              </a:rPr>
              <a:t>2</a:t>
            </a:r>
            <a:r>
              <a:rPr lang="en-US" b="0" baseline="30000" dirty="0">
                <a:solidFill>
                  <a:srgbClr val="0033CC"/>
                </a:solidFill>
                <a:latin typeface="Arial"/>
              </a:rPr>
              <a:t>12</a:t>
            </a:r>
            <a:r>
              <a:rPr lang="en-US" b="0" dirty="0">
                <a:solidFill>
                  <a:srgbClr val="0033CC"/>
                </a:solidFill>
                <a:latin typeface="Arial"/>
              </a:rPr>
              <a:t> B = 4KB</a:t>
            </a:r>
          </a:p>
        </p:txBody>
      </p:sp>
      <p:sp>
        <p:nvSpPr>
          <p:cNvPr id="28" name="Content Placeholder 2"/>
          <p:cNvSpPr txBox="1">
            <a:spLocks/>
          </p:cNvSpPr>
          <p:nvPr/>
        </p:nvSpPr>
        <p:spPr bwMode="auto">
          <a:xfrm>
            <a:off x="2057400" y="4953000"/>
            <a:ext cx="82296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b="0" dirty="0">
                <a:solidFill>
                  <a:prstClr val="black"/>
                </a:solidFill>
                <a:latin typeface="Arial"/>
              </a:rPr>
              <a:t>How many entries are in each table?</a:t>
            </a:r>
          </a:p>
        </p:txBody>
      </p:sp>
      <p:sp>
        <p:nvSpPr>
          <p:cNvPr id="29" name="Content Placeholder 2"/>
          <p:cNvSpPr txBox="1">
            <a:spLocks/>
          </p:cNvSpPr>
          <p:nvPr/>
        </p:nvSpPr>
        <p:spPr bwMode="auto">
          <a:xfrm>
            <a:off x="2057400" y="5334000"/>
            <a:ext cx="8229600" cy="114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dirty="0">
                <a:solidFill>
                  <a:srgbClr val="0033CC"/>
                </a:solidFill>
                <a:latin typeface="Arial"/>
              </a:rPr>
              <a:t>Table size = Page Size = 4KB</a:t>
            </a:r>
          </a:p>
          <a:p>
            <a:pPr marL="0" indent="0">
              <a:buNone/>
            </a:pPr>
            <a:r>
              <a:rPr lang="en-US" b="0" dirty="0">
                <a:solidFill>
                  <a:srgbClr val="0033CC"/>
                </a:solidFill>
                <a:latin typeface="Arial"/>
              </a:rPr>
              <a:t>Table Entry size = 16B</a:t>
            </a:r>
          </a:p>
          <a:p>
            <a:pPr marL="0" indent="0">
              <a:buNone/>
            </a:pPr>
            <a:r>
              <a:rPr lang="en-US" b="0" dirty="0">
                <a:solidFill>
                  <a:srgbClr val="0033CC"/>
                </a:solidFill>
                <a:latin typeface="Arial"/>
              </a:rPr>
              <a:t>   </a:t>
            </a:r>
            <a:r>
              <a:rPr lang="en-US" b="0" dirty="0">
                <a:solidFill>
                  <a:srgbClr val="0033CC"/>
                </a:solidFill>
                <a:latin typeface="Arial"/>
                <a:sym typeface="Wingdings" pitchFamily="2" charset="2"/>
              </a:rPr>
              <a:t> 4KB / 16B = 2</a:t>
            </a:r>
            <a:r>
              <a:rPr lang="en-US" b="0" baseline="30000" dirty="0">
                <a:solidFill>
                  <a:prstClr val="black"/>
                </a:solidFill>
                <a:latin typeface="Arial"/>
                <a:sym typeface="Wingdings" pitchFamily="2" charset="2"/>
              </a:rPr>
              <a:t>12</a:t>
            </a:r>
            <a:r>
              <a:rPr lang="en-US" b="0" dirty="0">
                <a:solidFill>
                  <a:srgbClr val="0033CC"/>
                </a:solidFill>
                <a:latin typeface="Arial"/>
                <a:sym typeface="Wingdings" pitchFamily="2" charset="2"/>
              </a:rPr>
              <a:t> / 2</a:t>
            </a:r>
            <a:r>
              <a:rPr lang="en-US" b="0" baseline="30000" dirty="0">
                <a:solidFill>
                  <a:srgbClr val="0033CC"/>
                </a:solidFill>
                <a:latin typeface="Arial"/>
                <a:sym typeface="Wingdings" pitchFamily="2" charset="2"/>
              </a:rPr>
              <a:t>4</a:t>
            </a:r>
            <a:r>
              <a:rPr lang="en-US" b="0" dirty="0">
                <a:solidFill>
                  <a:srgbClr val="0033CC"/>
                </a:solidFill>
                <a:latin typeface="Arial"/>
                <a:sym typeface="Wingdings" pitchFamily="2" charset="2"/>
              </a:rPr>
              <a:t> = 2</a:t>
            </a:r>
            <a:r>
              <a:rPr lang="en-US" b="0" baseline="30000" dirty="0">
                <a:solidFill>
                  <a:srgbClr val="0033CC"/>
                </a:solidFill>
                <a:latin typeface="Arial"/>
                <a:sym typeface="Wingdings" pitchFamily="2" charset="2"/>
              </a:rPr>
              <a:t>8</a:t>
            </a:r>
            <a:r>
              <a:rPr lang="en-US" b="0" dirty="0">
                <a:solidFill>
                  <a:srgbClr val="0033CC"/>
                </a:solidFill>
                <a:latin typeface="Arial"/>
                <a:sym typeface="Wingdings" pitchFamily="2" charset="2"/>
              </a:rPr>
              <a:t> = 256 entries in each table</a:t>
            </a:r>
            <a:endParaRPr lang="en-US" b="0" dirty="0">
              <a:solidFill>
                <a:srgbClr val="0033CC"/>
              </a:solidFill>
              <a:latin typeface="Arial"/>
            </a:endParaRPr>
          </a:p>
        </p:txBody>
      </p:sp>
    </p:spTree>
    <p:extLst>
      <p:ext uri="{BB962C8B-B14F-4D97-AF65-F5344CB8AC3E}">
        <p14:creationId xmlns:p14="http://schemas.microsoft.com/office/powerpoint/2010/main" val="32842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5728" y="123819"/>
            <a:ext cx="3127406" cy="609600"/>
          </a:xfrm>
        </p:spPr>
        <p:txBody>
          <a:bodyPr/>
          <a:lstStyle/>
          <a:p>
            <a:r>
              <a:rPr lang="en-US" sz="3200" b="0" dirty="0"/>
              <a:t>Question 1</a:t>
            </a:r>
          </a:p>
        </p:txBody>
      </p:sp>
      <p:grpSp>
        <p:nvGrpSpPr>
          <p:cNvPr id="10" name="Group 9"/>
          <p:cNvGrpSpPr/>
          <p:nvPr/>
        </p:nvGrpSpPr>
        <p:grpSpPr>
          <a:xfrm>
            <a:off x="4648200" y="838200"/>
            <a:ext cx="5181600" cy="457532"/>
            <a:chOff x="914400" y="2819068"/>
            <a:chExt cx="5181600" cy="457532"/>
          </a:xfrm>
        </p:grpSpPr>
        <p:sp>
          <p:nvSpPr>
            <p:cNvPr id="4"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6"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7"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N1</a:t>
              </a:r>
            </a:p>
          </p:txBody>
        </p:sp>
        <p:sp>
          <p:nvSpPr>
            <p:cNvPr id="8"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4"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5" name="Group 14"/>
            <p:cNvGrpSpPr/>
            <p:nvPr/>
          </p:nvGrpSpPr>
          <p:grpSpPr>
            <a:xfrm>
              <a:off x="914400" y="2975279"/>
              <a:ext cx="5181600" cy="301321"/>
              <a:chOff x="1524001" y="1143000"/>
              <a:chExt cx="3826477" cy="385665"/>
            </a:xfrm>
          </p:grpSpPr>
          <p:sp>
            <p:nvSpPr>
              <p:cNvPr id="16"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7"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8"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9"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20"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21"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2"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23"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N2</a:t>
              </a:r>
            </a:p>
          </p:txBody>
        </p:sp>
        <p:sp>
          <p:nvSpPr>
            <p:cNvPr id="24"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N3</a:t>
              </a:r>
            </a:p>
          </p:txBody>
        </p:sp>
        <p:sp>
          <p:nvSpPr>
            <p:cNvPr id="25"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N4</a:t>
              </a:r>
            </a:p>
          </p:txBody>
        </p:sp>
      </p:grpSp>
      <p:sp>
        <p:nvSpPr>
          <p:cNvPr id="26" name="Content Placeholder 2"/>
          <p:cNvSpPr txBox="1">
            <a:spLocks/>
          </p:cNvSpPr>
          <p:nvPr/>
        </p:nvSpPr>
        <p:spPr bwMode="auto">
          <a:xfrm>
            <a:off x="1905000" y="1676400"/>
            <a:ext cx="82296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b="0" dirty="0">
                <a:solidFill>
                  <a:prstClr val="black"/>
                </a:solidFill>
                <a:latin typeface="Arial"/>
              </a:rPr>
              <a:t>What are the values of N1, N2, N3 and N4 ?</a:t>
            </a:r>
          </a:p>
        </p:txBody>
      </p:sp>
      <p:sp>
        <p:nvSpPr>
          <p:cNvPr id="27" name="Content Placeholder 2"/>
          <p:cNvSpPr txBox="1">
            <a:spLocks/>
          </p:cNvSpPr>
          <p:nvPr/>
        </p:nvSpPr>
        <p:spPr bwMode="auto">
          <a:xfrm>
            <a:off x="1859462" y="2133600"/>
            <a:ext cx="8579938" cy="1905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dirty="0">
                <a:solidFill>
                  <a:srgbClr val="0033CC"/>
                </a:solidFill>
                <a:latin typeface="Arial"/>
              </a:rPr>
              <a:t>We have 256 entries in each table </a:t>
            </a:r>
            <a:r>
              <a:rPr lang="en-US" b="0" dirty="0">
                <a:solidFill>
                  <a:srgbClr val="0033CC"/>
                </a:solidFill>
                <a:latin typeface="Arial"/>
                <a:sym typeface="Wingdings" panose="05000000000000000000" pitchFamily="2" charset="2"/>
              </a:rPr>
              <a:t></a:t>
            </a:r>
            <a:r>
              <a:rPr lang="en-US" b="0" dirty="0">
                <a:solidFill>
                  <a:srgbClr val="0033CC"/>
                </a:solidFill>
                <a:latin typeface="Arial"/>
              </a:rPr>
              <a:t> Need 8 bits to choose entry</a:t>
            </a:r>
          </a:p>
          <a:p>
            <a:pPr>
              <a:buFontTx/>
              <a:buChar char="-"/>
            </a:pPr>
            <a:r>
              <a:rPr lang="en-US" b="0" dirty="0">
                <a:solidFill>
                  <a:srgbClr val="0033CC"/>
                </a:solidFill>
                <a:latin typeface="Arial"/>
              </a:rPr>
              <a:t>Table [19:12]		N1 = 19</a:t>
            </a:r>
          </a:p>
          <a:p>
            <a:pPr>
              <a:buFontTx/>
              <a:buChar char="-"/>
            </a:pPr>
            <a:r>
              <a:rPr lang="en-US" b="0" dirty="0">
                <a:solidFill>
                  <a:srgbClr val="0033CC"/>
                </a:solidFill>
                <a:latin typeface="Arial"/>
              </a:rPr>
              <a:t>DIR   [27:20]		N2 = 27</a:t>
            </a:r>
          </a:p>
          <a:p>
            <a:pPr>
              <a:buFontTx/>
              <a:buChar char="-"/>
            </a:pPr>
            <a:r>
              <a:rPr lang="en-US" b="0" dirty="0">
                <a:solidFill>
                  <a:srgbClr val="0033CC"/>
                </a:solidFill>
                <a:latin typeface="Arial"/>
              </a:rPr>
              <a:t>PDP  [35:28]		N3 = 35</a:t>
            </a:r>
          </a:p>
          <a:p>
            <a:pPr>
              <a:buFontTx/>
              <a:buChar char="-"/>
            </a:pPr>
            <a:r>
              <a:rPr lang="en-US" b="0" dirty="0">
                <a:solidFill>
                  <a:srgbClr val="0033CC"/>
                </a:solidFill>
                <a:latin typeface="Arial"/>
              </a:rPr>
              <a:t>PML4 [43:36]		N4 = 43</a:t>
            </a:r>
          </a:p>
        </p:txBody>
      </p:sp>
      <p:sp>
        <p:nvSpPr>
          <p:cNvPr id="30" name="TextBox 29"/>
          <p:cNvSpPr txBox="1"/>
          <p:nvPr/>
        </p:nvSpPr>
        <p:spPr>
          <a:xfrm>
            <a:off x="1676401" y="235804"/>
            <a:ext cx="2184059" cy="830997"/>
          </a:xfrm>
          <a:prstGeom prst="rect">
            <a:avLst/>
          </a:prstGeom>
          <a:noFill/>
          <a:ln>
            <a:solidFill>
              <a:srgbClr val="0033CC"/>
            </a:solidFill>
          </a:ln>
        </p:spPr>
        <p:txBody>
          <a:bodyPr wrap="none" rtlCol="0">
            <a:spAutoFit/>
          </a:bodyPr>
          <a:lstStyle/>
          <a:p>
            <a:pPr marL="171450" indent="-171450" fontAlgn="base">
              <a:spcBef>
                <a:spcPct val="0"/>
              </a:spcBef>
              <a:spcAft>
                <a:spcPct val="0"/>
              </a:spcAft>
              <a:buFontTx/>
              <a:buChar char="-"/>
            </a:pPr>
            <a:r>
              <a:rPr lang="en-US" sz="1200" dirty="0">
                <a:solidFill>
                  <a:srgbClr val="0033CC"/>
                </a:solidFill>
                <a:latin typeface="Arial" charset="0"/>
                <a:cs typeface="Arial" charset="0"/>
              </a:rPr>
              <a:t>64 bit (large &amp; small)</a:t>
            </a:r>
          </a:p>
          <a:p>
            <a:pPr marL="171450" indent="-171450" fontAlgn="base">
              <a:spcBef>
                <a:spcPct val="0"/>
              </a:spcBef>
              <a:spcAft>
                <a:spcPct val="0"/>
              </a:spcAft>
              <a:buFontTx/>
              <a:buChar char="-"/>
            </a:pPr>
            <a:r>
              <a:rPr lang="en-US" sz="1200" dirty="0">
                <a:solidFill>
                  <a:srgbClr val="0033CC"/>
                </a:solidFill>
                <a:latin typeface="Arial" charset="0"/>
                <a:cs typeface="Arial" charset="0"/>
              </a:rPr>
              <a:t>PT size = Page size = 4KB</a:t>
            </a:r>
          </a:p>
          <a:p>
            <a:pPr marL="171450" indent="-171450" fontAlgn="base">
              <a:spcBef>
                <a:spcPct val="0"/>
              </a:spcBef>
              <a:spcAft>
                <a:spcPct val="0"/>
              </a:spcAft>
              <a:buFontTx/>
              <a:buChar char="-"/>
            </a:pPr>
            <a:r>
              <a:rPr lang="en-US" sz="1200" dirty="0">
                <a:solidFill>
                  <a:srgbClr val="0033CC"/>
                </a:solidFill>
                <a:latin typeface="Arial" charset="0"/>
                <a:cs typeface="Arial" charset="0"/>
              </a:rPr>
              <a:t>PTE = 16B</a:t>
            </a:r>
          </a:p>
          <a:p>
            <a:pPr marL="171450" indent="-171450" fontAlgn="base">
              <a:spcBef>
                <a:spcPct val="0"/>
              </a:spcBef>
              <a:spcAft>
                <a:spcPct val="0"/>
              </a:spcAft>
              <a:buFontTx/>
              <a:buChar char="-"/>
            </a:pPr>
            <a:r>
              <a:rPr lang="en-US" sz="1200" dirty="0">
                <a:solidFill>
                  <a:srgbClr val="0033CC"/>
                </a:solidFill>
                <a:latin typeface="Arial" charset="0"/>
                <a:cs typeface="Arial" charset="0"/>
              </a:rPr>
              <a:t>Page Table: 256 entries </a:t>
            </a:r>
          </a:p>
        </p:txBody>
      </p:sp>
      <p:sp>
        <p:nvSpPr>
          <p:cNvPr id="31" name="Content Placeholder 2"/>
          <p:cNvSpPr txBox="1">
            <a:spLocks/>
          </p:cNvSpPr>
          <p:nvPr/>
        </p:nvSpPr>
        <p:spPr bwMode="auto">
          <a:xfrm>
            <a:off x="1905000" y="3971925"/>
            <a:ext cx="82296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b="0" dirty="0">
                <a:solidFill>
                  <a:prstClr val="black"/>
                </a:solidFill>
                <a:latin typeface="Arial"/>
              </a:rPr>
              <a:t>What is the size of a large page ?</a:t>
            </a:r>
          </a:p>
        </p:txBody>
      </p:sp>
      <p:sp>
        <p:nvSpPr>
          <p:cNvPr id="32" name="Content Placeholder 2"/>
          <p:cNvSpPr txBox="1">
            <a:spLocks/>
          </p:cNvSpPr>
          <p:nvPr/>
        </p:nvSpPr>
        <p:spPr bwMode="auto">
          <a:xfrm>
            <a:off x="1905000" y="4429125"/>
            <a:ext cx="8579938" cy="77544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dirty="0">
                <a:solidFill>
                  <a:srgbClr val="0033CC"/>
                </a:solidFill>
                <a:latin typeface="Arial"/>
              </a:rPr>
              <a:t>Large pages are pointed by DIR</a:t>
            </a:r>
          </a:p>
          <a:p>
            <a:pPr marL="0" indent="0">
              <a:buNone/>
            </a:pPr>
            <a:r>
              <a:rPr lang="en-US" b="0" dirty="0">
                <a:solidFill>
                  <a:srgbClr val="0033CC"/>
                </a:solidFill>
                <a:latin typeface="Arial"/>
              </a:rPr>
              <a:t>Large page offset is 20 bits [19:0]  </a:t>
            </a:r>
            <a:r>
              <a:rPr lang="en-US" b="0" dirty="0">
                <a:solidFill>
                  <a:srgbClr val="0033CC"/>
                </a:solidFill>
                <a:latin typeface="Arial"/>
                <a:sym typeface="Wingdings" pitchFamily="2" charset="2"/>
              </a:rPr>
              <a:t> </a:t>
            </a:r>
            <a:r>
              <a:rPr lang="en-US" b="0" dirty="0">
                <a:solidFill>
                  <a:srgbClr val="0033CC"/>
                </a:solidFill>
                <a:latin typeface="Arial"/>
              </a:rPr>
              <a:t>large page size = 2</a:t>
            </a:r>
            <a:r>
              <a:rPr lang="en-US" b="0" baseline="30000" dirty="0">
                <a:solidFill>
                  <a:srgbClr val="0033CC"/>
                </a:solidFill>
                <a:latin typeface="Arial"/>
              </a:rPr>
              <a:t>20</a:t>
            </a:r>
            <a:r>
              <a:rPr lang="en-US" b="0" dirty="0">
                <a:solidFill>
                  <a:srgbClr val="0033CC"/>
                </a:solidFill>
                <a:latin typeface="Arial"/>
              </a:rPr>
              <a:t> = 1MB</a:t>
            </a:r>
          </a:p>
        </p:txBody>
      </p:sp>
      <p:sp>
        <p:nvSpPr>
          <p:cNvPr id="28" name="Content Placeholder 2">
            <a:extLst>
              <a:ext uri="{FF2B5EF4-FFF2-40B4-BE49-F238E27FC236}">
                <a16:creationId xmlns:a16="http://schemas.microsoft.com/office/drawing/2014/main" id="{E4DF7DA3-E905-462F-ABD9-AF07CFBDB426}"/>
              </a:ext>
            </a:extLst>
          </p:cNvPr>
          <p:cNvSpPr txBox="1">
            <a:spLocks/>
          </p:cNvSpPr>
          <p:nvPr/>
        </p:nvSpPr>
        <p:spPr bwMode="auto">
          <a:xfrm>
            <a:off x="1905000" y="5347394"/>
            <a:ext cx="8229600" cy="133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b="0" dirty="0">
                <a:solidFill>
                  <a:prstClr val="black"/>
                </a:solidFill>
                <a:latin typeface="Arial"/>
              </a:rPr>
              <a:t>We access a sequence of virtual addresses</a:t>
            </a:r>
            <a:br>
              <a:rPr lang="en-US" b="0" dirty="0">
                <a:solidFill>
                  <a:prstClr val="black"/>
                </a:solidFill>
                <a:latin typeface="Arial"/>
              </a:rPr>
            </a:br>
            <a:r>
              <a:rPr lang="en-US" b="0" dirty="0">
                <a:solidFill>
                  <a:prstClr val="black"/>
                </a:solidFill>
                <a:latin typeface="Arial"/>
              </a:rPr>
              <a:t>For each address, what is the minimal number of tables that were added in all the hierarchies?</a:t>
            </a:r>
          </a:p>
        </p:txBody>
      </p:sp>
    </p:spTree>
    <p:extLst>
      <p:ext uri="{BB962C8B-B14F-4D97-AF65-F5344CB8AC3E}">
        <p14:creationId xmlns:p14="http://schemas.microsoft.com/office/powerpoint/2010/main" val="88791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p:bldP spid="32"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p:cNvGrpSpPr/>
          <p:nvPr/>
        </p:nvGrpSpPr>
        <p:grpSpPr>
          <a:xfrm>
            <a:off x="6338836" y="4656778"/>
            <a:ext cx="685866" cy="352701"/>
            <a:chOff x="2628402" y="3276619"/>
            <a:chExt cx="114460" cy="413551"/>
          </a:xfrm>
        </p:grpSpPr>
        <p:sp>
          <p:nvSpPr>
            <p:cNvPr id="204" name="Line 18"/>
            <p:cNvSpPr>
              <a:spLocks noChangeShapeType="1"/>
            </p:cNvSpPr>
            <p:nvPr/>
          </p:nvSpPr>
          <p:spPr bwMode="auto">
            <a:xfrm>
              <a:off x="2644600" y="3688213"/>
              <a:ext cx="98262"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05" name="Line 19"/>
            <p:cNvSpPr>
              <a:spLocks noChangeShapeType="1"/>
            </p:cNvSpPr>
            <p:nvPr/>
          </p:nvSpPr>
          <p:spPr bwMode="auto">
            <a:xfrm>
              <a:off x="2628402" y="3276620"/>
              <a:ext cx="16198"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06" name="Line 17"/>
            <p:cNvSpPr>
              <a:spLocks noChangeShapeType="1"/>
            </p:cNvSpPr>
            <p:nvPr/>
          </p:nvSpPr>
          <p:spPr bwMode="auto">
            <a:xfrm>
              <a:off x="2644600" y="3276619"/>
              <a:ext cx="0" cy="413551"/>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89" name="Group 188"/>
          <p:cNvGrpSpPr/>
          <p:nvPr/>
        </p:nvGrpSpPr>
        <p:grpSpPr>
          <a:xfrm>
            <a:off x="6345290" y="2980377"/>
            <a:ext cx="683910" cy="835440"/>
            <a:chOff x="2519218" y="3276619"/>
            <a:chExt cx="259407" cy="1654207"/>
          </a:xfrm>
        </p:grpSpPr>
        <p:sp>
          <p:nvSpPr>
            <p:cNvPr id="190" name="Line 18"/>
            <p:cNvSpPr>
              <a:spLocks noChangeShapeType="1"/>
            </p:cNvSpPr>
            <p:nvPr/>
          </p:nvSpPr>
          <p:spPr bwMode="auto">
            <a:xfrm>
              <a:off x="2559136" y="4930826"/>
              <a:ext cx="219489"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91" name="Line 19"/>
            <p:cNvSpPr>
              <a:spLocks noChangeShapeType="1"/>
            </p:cNvSpPr>
            <p:nvPr/>
          </p:nvSpPr>
          <p:spPr bwMode="auto">
            <a:xfrm>
              <a:off x="2519218" y="3276620"/>
              <a:ext cx="39918"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92" name="Line 17"/>
            <p:cNvSpPr>
              <a:spLocks noChangeShapeType="1"/>
            </p:cNvSpPr>
            <p:nvPr/>
          </p:nvSpPr>
          <p:spPr bwMode="auto">
            <a:xfrm>
              <a:off x="2559136" y="3276619"/>
              <a:ext cx="0" cy="1654207"/>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77" name="Group 176"/>
          <p:cNvGrpSpPr/>
          <p:nvPr/>
        </p:nvGrpSpPr>
        <p:grpSpPr>
          <a:xfrm>
            <a:off x="6355306" y="2591858"/>
            <a:ext cx="655095" cy="185232"/>
            <a:chOff x="2621863" y="3276619"/>
            <a:chExt cx="156762" cy="413551"/>
          </a:xfrm>
        </p:grpSpPr>
        <p:sp>
          <p:nvSpPr>
            <p:cNvPr id="178" name="Line 18"/>
            <p:cNvSpPr>
              <a:spLocks noChangeShapeType="1"/>
            </p:cNvSpPr>
            <p:nvPr/>
          </p:nvSpPr>
          <p:spPr bwMode="auto">
            <a:xfrm>
              <a:off x="2640711" y="3681047"/>
              <a:ext cx="137914"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80" name="Line 19"/>
            <p:cNvSpPr>
              <a:spLocks noChangeShapeType="1"/>
            </p:cNvSpPr>
            <p:nvPr/>
          </p:nvSpPr>
          <p:spPr bwMode="auto">
            <a:xfrm flipV="1">
              <a:off x="2621863" y="3276619"/>
              <a:ext cx="20413" cy="3293"/>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81" name="Line 17"/>
            <p:cNvSpPr>
              <a:spLocks noChangeShapeType="1"/>
            </p:cNvSpPr>
            <p:nvPr/>
          </p:nvSpPr>
          <p:spPr bwMode="auto">
            <a:xfrm>
              <a:off x="2642545" y="3276619"/>
              <a:ext cx="0" cy="413551"/>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72" name="Group 171"/>
          <p:cNvGrpSpPr/>
          <p:nvPr/>
        </p:nvGrpSpPr>
        <p:grpSpPr>
          <a:xfrm>
            <a:off x="5152533" y="2696348"/>
            <a:ext cx="648665" cy="673730"/>
            <a:chOff x="2595605" y="3276600"/>
            <a:chExt cx="131711" cy="644172"/>
          </a:xfrm>
        </p:grpSpPr>
        <p:sp>
          <p:nvSpPr>
            <p:cNvPr id="173" name="Line 18"/>
            <p:cNvSpPr>
              <a:spLocks noChangeShapeType="1"/>
            </p:cNvSpPr>
            <p:nvPr/>
          </p:nvSpPr>
          <p:spPr bwMode="auto">
            <a:xfrm>
              <a:off x="2626525" y="3920772"/>
              <a:ext cx="100791"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75" name="Line 19"/>
            <p:cNvSpPr>
              <a:spLocks noChangeShapeType="1"/>
            </p:cNvSpPr>
            <p:nvPr/>
          </p:nvSpPr>
          <p:spPr bwMode="auto">
            <a:xfrm>
              <a:off x="2595605" y="3276601"/>
              <a:ext cx="30919" cy="0"/>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76" name="Line 17"/>
            <p:cNvSpPr>
              <a:spLocks noChangeShapeType="1"/>
            </p:cNvSpPr>
            <p:nvPr/>
          </p:nvSpPr>
          <p:spPr bwMode="auto">
            <a:xfrm>
              <a:off x="2626525" y="3276600"/>
              <a:ext cx="0" cy="642708"/>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22" name="Group 121"/>
          <p:cNvGrpSpPr/>
          <p:nvPr/>
        </p:nvGrpSpPr>
        <p:grpSpPr>
          <a:xfrm>
            <a:off x="4106844" y="3194634"/>
            <a:ext cx="480912" cy="361339"/>
            <a:chOff x="2456160" y="3276599"/>
            <a:chExt cx="262249" cy="646936"/>
          </a:xfrm>
        </p:grpSpPr>
        <p:sp>
          <p:nvSpPr>
            <p:cNvPr id="125" name="Line 18"/>
            <p:cNvSpPr>
              <a:spLocks noChangeShapeType="1"/>
            </p:cNvSpPr>
            <p:nvPr/>
          </p:nvSpPr>
          <p:spPr bwMode="auto">
            <a:xfrm>
              <a:off x="2514600" y="3923535"/>
              <a:ext cx="203809" cy="0"/>
            </a:xfrm>
            <a:prstGeom prst="line">
              <a:avLst/>
            </a:prstGeom>
            <a:noFill/>
            <a:ln w="12700">
              <a:solidFill>
                <a:schemeClr val="accent2"/>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70" name="Line 19"/>
            <p:cNvSpPr>
              <a:spLocks noChangeShapeType="1"/>
            </p:cNvSpPr>
            <p:nvPr/>
          </p:nvSpPr>
          <p:spPr bwMode="auto">
            <a:xfrm>
              <a:off x="2456160" y="3276600"/>
              <a:ext cx="58441" cy="0"/>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71" name="Line 17"/>
            <p:cNvSpPr>
              <a:spLocks noChangeShapeType="1"/>
            </p:cNvSpPr>
            <p:nvPr/>
          </p:nvSpPr>
          <p:spPr bwMode="auto">
            <a:xfrm>
              <a:off x="2514600" y="3276599"/>
              <a:ext cx="0" cy="642707"/>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11" name="Group 210"/>
          <p:cNvGrpSpPr/>
          <p:nvPr/>
        </p:nvGrpSpPr>
        <p:grpSpPr>
          <a:xfrm>
            <a:off x="2850734" y="3194634"/>
            <a:ext cx="701846" cy="525167"/>
            <a:chOff x="2588748" y="3276600"/>
            <a:chExt cx="138568" cy="644172"/>
          </a:xfrm>
        </p:grpSpPr>
        <p:sp>
          <p:nvSpPr>
            <p:cNvPr id="212" name="Line 18"/>
            <p:cNvSpPr>
              <a:spLocks noChangeShapeType="1"/>
            </p:cNvSpPr>
            <p:nvPr/>
          </p:nvSpPr>
          <p:spPr bwMode="auto">
            <a:xfrm>
              <a:off x="2626525" y="3920772"/>
              <a:ext cx="100791" cy="0"/>
            </a:xfrm>
            <a:prstGeom prst="line">
              <a:avLst/>
            </a:prstGeom>
            <a:noFill/>
            <a:ln w="12700">
              <a:solidFill>
                <a:schemeClr val="bg2">
                  <a:lumMod val="50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13" name="Line 19"/>
            <p:cNvSpPr>
              <a:spLocks noChangeShapeType="1"/>
            </p:cNvSpPr>
            <p:nvPr/>
          </p:nvSpPr>
          <p:spPr bwMode="auto">
            <a:xfrm>
              <a:off x="2588748" y="3276601"/>
              <a:ext cx="37777" cy="0"/>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14" name="Line 17"/>
            <p:cNvSpPr>
              <a:spLocks noChangeShapeType="1"/>
            </p:cNvSpPr>
            <p:nvPr/>
          </p:nvSpPr>
          <p:spPr bwMode="auto">
            <a:xfrm>
              <a:off x="2626525" y="3276600"/>
              <a:ext cx="0" cy="642707"/>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sp>
        <p:nvSpPr>
          <p:cNvPr id="1025" name="Rectangle 1"/>
          <p:cNvSpPr>
            <a:spLocks noChangeArrowheads="1"/>
          </p:cNvSpPr>
          <p:nvPr/>
        </p:nvSpPr>
        <p:spPr bwMode="auto">
          <a:xfrm>
            <a:off x="7848600" y="1600200"/>
            <a:ext cx="2590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200" dirty="0">
                <a:solidFill>
                  <a:srgbClr val="4F81BD"/>
                </a:solidFill>
                <a:latin typeface="Arial" pitchFamily="34" charset="0"/>
                <a:ea typeface="Times New Roman" pitchFamily="18" charset="0"/>
                <a:cs typeface="Arial" pitchFamily="34" charset="0"/>
              </a:rPr>
              <a:t>       </a:t>
            </a:r>
            <a:r>
              <a:rPr lang="he-IL" sz="1200" dirty="0">
                <a:solidFill>
                  <a:srgbClr val="4F81BD"/>
                </a:solidFill>
                <a:latin typeface="Arial" pitchFamily="34" charset="0"/>
                <a:ea typeface="Times New Roman" pitchFamily="18" charset="0"/>
                <a:cs typeface="Arial" pitchFamily="34" charset="0"/>
              </a:rPr>
              <a:t>  </a:t>
            </a:r>
            <a:r>
              <a:rPr lang="en-US" sz="1200" dirty="0">
                <a:solidFill>
                  <a:srgbClr val="4F81BD"/>
                </a:solidFill>
                <a:latin typeface="Arial" pitchFamily="34" charset="0"/>
                <a:ea typeface="Times New Roman" pitchFamily="18" charset="0"/>
                <a:cs typeface="Arial" pitchFamily="34" charset="0"/>
              </a:rPr>
              <a:t>     </a:t>
            </a:r>
            <a:r>
              <a:rPr lang="en-US" sz="1000" dirty="0">
                <a:solidFill>
                  <a:srgbClr val="EEECE1">
                    <a:lumMod val="50000"/>
                  </a:srgbClr>
                </a:solidFill>
                <a:latin typeface="Arial" pitchFamily="34" charset="0"/>
                <a:ea typeface="Times New Roman" pitchFamily="18" charset="0"/>
                <a:cs typeface="Arial" pitchFamily="34" charset="0"/>
              </a:rPr>
              <a:t>PML4</a:t>
            </a:r>
            <a:r>
              <a:rPr lang="en-US" sz="1000" dirty="0">
                <a:solidFill>
                  <a:srgbClr val="4F81BD"/>
                </a:solidFill>
                <a:latin typeface="Arial" pitchFamily="34" charset="0"/>
                <a:ea typeface="Times New Roman" pitchFamily="18" charset="0"/>
                <a:cs typeface="Arial" pitchFamily="34" charset="0"/>
              </a:rPr>
              <a:t> </a:t>
            </a:r>
            <a:r>
              <a:rPr lang="en-US" sz="1000" dirty="0">
                <a:solidFill>
                  <a:srgbClr val="C0504D"/>
                </a:solidFill>
                <a:latin typeface="Arial" pitchFamily="34" charset="0"/>
                <a:ea typeface="Times New Roman" pitchFamily="18" charset="0"/>
                <a:cs typeface="Arial" pitchFamily="34" charset="0"/>
              </a:rPr>
              <a:t>PDP</a:t>
            </a:r>
            <a:r>
              <a:rPr lang="en-US" sz="1600" dirty="0">
                <a:solidFill>
                  <a:srgbClr val="4F81BD"/>
                </a:solidFill>
                <a:latin typeface="Arial" pitchFamily="34" charset="0"/>
                <a:ea typeface="Times New Roman" pitchFamily="18" charset="0"/>
                <a:cs typeface="Arial" pitchFamily="34" charset="0"/>
              </a:rPr>
              <a:t> </a:t>
            </a:r>
            <a:r>
              <a:rPr lang="en-US" sz="1000" dirty="0">
                <a:solidFill>
                  <a:srgbClr val="8064A2"/>
                </a:solidFill>
                <a:latin typeface="Arial" pitchFamily="34" charset="0"/>
                <a:ea typeface="Times New Roman" pitchFamily="18" charset="0"/>
                <a:cs typeface="Arial" pitchFamily="34" charset="0"/>
              </a:rPr>
              <a:t>DIR</a:t>
            </a:r>
            <a:r>
              <a:rPr lang="en-US" sz="1400" dirty="0">
                <a:solidFill>
                  <a:srgbClr val="4F81BD"/>
                </a:solidFill>
                <a:latin typeface="Arial" pitchFamily="34" charset="0"/>
                <a:ea typeface="Times New Roman" pitchFamily="18" charset="0"/>
                <a:cs typeface="Arial" pitchFamily="34" charset="0"/>
              </a:rPr>
              <a:t> </a:t>
            </a:r>
            <a:r>
              <a:rPr lang="en-US" sz="1000" dirty="0">
                <a:solidFill>
                  <a:srgbClr val="4F81BD"/>
                </a:solidFill>
                <a:latin typeface="Arial" pitchFamily="34" charset="0"/>
                <a:ea typeface="Times New Roman" pitchFamily="18" charset="0"/>
                <a:cs typeface="Arial" pitchFamily="34" charset="0"/>
              </a:rPr>
              <a:t>PTE  </a:t>
            </a:r>
            <a:r>
              <a:rPr lang="en-US" sz="1050" dirty="0">
                <a:solidFill>
                  <a:srgbClr val="F79646"/>
                </a:solidFill>
                <a:latin typeface="Arial" pitchFamily="34" charset="0"/>
                <a:ea typeface="Times New Roman" pitchFamily="18" charset="0"/>
                <a:cs typeface="Arial" pitchFamily="34" charset="0"/>
              </a:rPr>
              <a:t>offset</a:t>
            </a:r>
            <a:r>
              <a:rPr lang="he-IL" sz="1050" dirty="0">
                <a:solidFill>
                  <a:srgbClr val="F79646"/>
                </a:solidFill>
                <a:latin typeface="Arial" pitchFamily="34" charset="0"/>
                <a:ea typeface="Times New Roman" pitchFamily="18" charset="0"/>
                <a:cs typeface="Arial" pitchFamily="34" charset="0"/>
              </a:rPr>
              <a:t> </a:t>
            </a:r>
          </a:p>
        </p:txBody>
      </p:sp>
      <p:sp>
        <p:nvSpPr>
          <p:cNvPr id="88" name="Rectangle 4"/>
          <p:cNvSpPr>
            <a:spLocks noChangeArrowheads="1"/>
          </p:cNvSpPr>
          <p:nvPr/>
        </p:nvSpPr>
        <p:spPr bwMode="auto">
          <a:xfrm>
            <a:off x="6970684" y="914401"/>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89" name="Rectangle 5"/>
          <p:cNvSpPr>
            <a:spLocks noChangeArrowheads="1"/>
          </p:cNvSpPr>
          <p:nvPr/>
        </p:nvSpPr>
        <p:spPr bwMode="auto">
          <a:xfrm>
            <a:off x="4495800" y="914401"/>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94" name="Rectangle 30"/>
          <p:cNvSpPr>
            <a:spLocks noChangeArrowheads="1"/>
          </p:cNvSpPr>
          <p:nvPr/>
        </p:nvSpPr>
        <p:spPr bwMode="auto">
          <a:xfrm>
            <a:off x="6172200" y="914401"/>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95" name="Rectangle 31"/>
          <p:cNvSpPr>
            <a:spLocks noChangeArrowheads="1"/>
          </p:cNvSpPr>
          <p:nvPr/>
        </p:nvSpPr>
        <p:spPr bwMode="auto">
          <a:xfrm>
            <a:off x="5334000" y="914401"/>
            <a:ext cx="117162"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96" name="Line 9"/>
          <p:cNvSpPr>
            <a:spLocks noChangeShapeType="1"/>
          </p:cNvSpPr>
          <p:nvPr/>
        </p:nvSpPr>
        <p:spPr bwMode="auto">
          <a:xfrm>
            <a:off x="5694212" y="1371933"/>
            <a:ext cx="0" cy="625728"/>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nvGrpSpPr>
          <p:cNvPr id="24" name="Group 23"/>
          <p:cNvGrpSpPr/>
          <p:nvPr/>
        </p:nvGrpSpPr>
        <p:grpSpPr>
          <a:xfrm>
            <a:off x="5449866" y="2332986"/>
            <a:ext cx="413896" cy="307777"/>
            <a:chOff x="3925866" y="2332985"/>
            <a:chExt cx="413896" cy="307777"/>
          </a:xfrm>
        </p:grpSpPr>
        <p:sp>
          <p:nvSpPr>
            <p:cNvPr id="254" name="Rectangle 253"/>
            <p:cNvSpPr/>
            <p:nvPr/>
          </p:nvSpPr>
          <p:spPr>
            <a:xfrm>
              <a:off x="3925866" y="2332985"/>
              <a:ext cx="413896" cy="307777"/>
            </a:xfrm>
            <a:prstGeom prst="rect">
              <a:avLst/>
            </a:prstGeom>
          </p:spPr>
          <p:txBody>
            <a:bodyPr wrap="none">
              <a:spAutoFit/>
            </a:bodyPr>
            <a:lstStyle/>
            <a:p>
              <a:pPr fontAlgn="base">
                <a:spcBef>
                  <a:spcPct val="0"/>
                </a:spcBef>
                <a:spcAft>
                  <a:spcPct val="0"/>
                </a:spcAft>
              </a:pPr>
              <a:r>
                <a:rPr lang="en-US" sz="1400" dirty="0">
                  <a:solidFill>
                    <a:srgbClr val="4F81BD"/>
                  </a:solidFill>
                  <a:latin typeface="Arial" charset="0"/>
                  <a:cs typeface="Arial" charset="0"/>
                </a:rPr>
                <a:t>E2</a:t>
              </a:r>
              <a:endParaRPr lang="en-US" sz="1400" b="1" dirty="0">
                <a:solidFill>
                  <a:srgbClr val="4F81BD"/>
                </a:solidFill>
                <a:latin typeface="Arial" charset="0"/>
                <a:cs typeface="Arial" charset="0"/>
              </a:endParaRPr>
            </a:p>
          </p:txBody>
        </p:sp>
        <p:sp>
          <p:nvSpPr>
            <p:cNvPr id="97" name="Line 10"/>
            <p:cNvSpPr>
              <a:spLocks noChangeShapeType="1"/>
            </p:cNvSpPr>
            <p:nvPr/>
          </p:nvSpPr>
          <p:spPr bwMode="auto">
            <a:xfrm>
              <a:off x="3963560" y="2585034"/>
              <a:ext cx="308456"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5" name="Group 24"/>
          <p:cNvGrpSpPr/>
          <p:nvPr/>
        </p:nvGrpSpPr>
        <p:grpSpPr>
          <a:xfrm>
            <a:off x="7007208" y="1469932"/>
            <a:ext cx="543417" cy="1307158"/>
            <a:chOff x="5483207" y="1469932"/>
            <a:chExt cx="543417" cy="1307158"/>
          </a:xfrm>
        </p:grpSpPr>
        <p:sp>
          <p:nvSpPr>
            <p:cNvPr id="104" name="Rectangle 22"/>
            <p:cNvSpPr>
              <a:spLocks noChangeArrowheads="1"/>
            </p:cNvSpPr>
            <p:nvPr/>
          </p:nvSpPr>
          <p:spPr bwMode="auto">
            <a:xfrm>
              <a:off x="5483207" y="1469932"/>
              <a:ext cx="543417"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dirty="0">
                  <a:solidFill>
                    <a:srgbClr val="F79646">
                      <a:lumMod val="75000"/>
                    </a:srgbClr>
                  </a:solidFill>
                  <a:latin typeface="Arial" charset="0"/>
                  <a:cs typeface="Arial" charset="0"/>
                </a:rPr>
                <a:t>4KB</a:t>
              </a:r>
              <a:br>
                <a:rPr lang="en-US" sz="1400" dirty="0">
                  <a:solidFill>
                    <a:srgbClr val="F79646">
                      <a:lumMod val="75000"/>
                    </a:srgbClr>
                  </a:solidFill>
                  <a:latin typeface="Arial" charset="0"/>
                  <a:cs typeface="Arial" charset="0"/>
                </a:rPr>
              </a:br>
              <a:r>
                <a:rPr lang="en-US" sz="1400" dirty="0">
                  <a:solidFill>
                    <a:srgbClr val="F79646">
                      <a:lumMod val="75000"/>
                    </a:srgbClr>
                  </a:solidFill>
                  <a:latin typeface="Arial" charset="0"/>
                  <a:cs typeface="Arial" charset="0"/>
                </a:rPr>
                <a:t>Page</a:t>
              </a:r>
            </a:p>
          </p:txBody>
        </p:sp>
        <p:sp>
          <p:nvSpPr>
            <p:cNvPr id="106" name="Rectangle 23"/>
            <p:cNvSpPr>
              <a:spLocks noChangeArrowheads="1"/>
            </p:cNvSpPr>
            <p:nvPr/>
          </p:nvSpPr>
          <p:spPr bwMode="auto">
            <a:xfrm>
              <a:off x="5492363" y="1872614"/>
              <a:ext cx="517018" cy="904476"/>
            </a:xfrm>
            <a:prstGeom prst="rect">
              <a:avLst/>
            </a:prstGeom>
            <a:solidFill>
              <a:schemeClr val="accent6">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107" name="Rectangle 24"/>
            <p:cNvSpPr>
              <a:spLocks noChangeArrowheads="1"/>
            </p:cNvSpPr>
            <p:nvPr/>
          </p:nvSpPr>
          <p:spPr bwMode="auto">
            <a:xfrm>
              <a:off x="5489628" y="2051634"/>
              <a:ext cx="519753" cy="148513"/>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108" name="Line 25"/>
          <p:cNvSpPr>
            <a:spLocks noChangeShapeType="1"/>
          </p:cNvSpPr>
          <p:nvPr/>
        </p:nvSpPr>
        <p:spPr bwMode="auto">
          <a:xfrm flipH="1">
            <a:off x="6635358" y="1371933"/>
            <a:ext cx="1732" cy="752054"/>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11" name="Line 20"/>
          <p:cNvSpPr>
            <a:spLocks noChangeShapeType="1"/>
          </p:cNvSpPr>
          <p:nvPr/>
        </p:nvSpPr>
        <p:spPr bwMode="auto">
          <a:xfrm flipH="1">
            <a:off x="5665544" y="1551235"/>
            <a:ext cx="62320" cy="60689"/>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12" name="Line 20"/>
          <p:cNvSpPr>
            <a:spLocks noChangeShapeType="1"/>
          </p:cNvSpPr>
          <p:nvPr/>
        </p:nvSpPr>
        <p:spPr bwMode="auto">
          <a:xfrm flipH="1">
            <a:off x="6605930" y="1555902"/>
            <a:ext cx="62320" cy="61856"/>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grpSp>
        <p:nvGrpSpPr>
          <p:cNvPr id="19" name="Group 18"/>
          <p:cNvGrpSpPr/>
          <p:nvPr/>
        </p:nvGrpSpPr>
        <p:grpSpPr>
          <a:xfrm>
            <a:off x="4255408" y="2439964"/>
            <a:ext cx="402674" cy="307777"/>
            <a:chOff x="2731408" y="2439963"/>
            <a:chExt cx="402674" cy="307777"/>
          </a:xfrm>
        </p:grpSpPr>
        <p:sp>
          <p:nvSpPr>
            <p:cNvPr id="6" name="Rectangle 5"/>
            <p:cNvSpPr/>
            <p:nvPr/>
          </p:nvSpPr>
          <p:spPr>
            <a:xfrm>
              <a:off x="2731408" y="2439963"/>
              <a:ext cx="402674" cy="307777"/>
            </a:xfrm>
            <a:prstGeom prst="rect">
              <a:avLst/>
            </a:prstGeom>
          </p:spPr>
          <p:txBody>
            <a:bodyPr wrap="none">
              <a:spAutoFit/>
            </a:bodyPr>
            <a:lstStyle/>
            <a:p>
              <a:pPr fontAlgn="base">
                <a:spcBef>
                  <a:spcPct val="0"/>
                </a:spcBef>
                <a:spcAft>
                  <a:spcPct val="0"/>
                </a:spcAft>
              </a:pPr>
              <a:r>
                <a:rPr lang="en-US" sz="1400" dirty="0">
                  <a:solidFill>
                    <a:srgbClr val="8064A2"/>
                  </a:solidFill>
                  <a:latin typeface="Arial" charset="0"/>
                  <a:cs typeface="Arial" charset="0"/>
                </a:rPr>
                <a:t>FF</a:t>
              </a:r>
              <a:endParaRPr lang="en-US" sz="1400" b="1" dirty="0">
                <a:solidFill>
                  <a:srgbClr val="8064A2"/>
                </a:solidFill>
                <a:latin typeface="Arial" charset="0"/>
                <a:cs typeface="Arial" charset="0"/>
              </a:endParaRPr>
            </a:p>
          </p:txBody>
        </p:sp>
        <p:sp>
          <p:nvSpPr>
            <p:cNvPr id="115" name="Line 18"/>
            <p:cNvSpPr>
              <a:spLocks noChangeShapeType="1"/>
            </p:cNvSpPr>
            <p:nvPr/>
          </p:nvSpPr>
          <p:spPr bwMode="auto">
            <a:xfrm>
              <a:off x="2790968" y="2696348"/>
              <a:ext cx="267574"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8" name="Group 17"/>
          <p:cNvGrpSpPr/>
          <p:nvPr/>
        </p:nvGrpSpPr>
        <p:grpSpPr>
          <a:xfrm>
            <a:off x="4314969" y="1994775"/>
            <a:ext cx="563435" cy="708120"/>
            <a:chOff x="2790968" y="1994775"/>
            <a:chExt cx="563435" cy="708120"/>
          </a:xfrm>
        </p:grpSpPr>
        <p:sp>
          <p:nvSpPr>
            <p:cNvPr id="114" name="Line 17"/>
            <p:cNvSpPr>
              <a:spLocks noChangeShapeType="1"/>
            </p:cNvSpPr>
            <p:nvPr/>
          </p:nvSpPr>
          <p:spPr bwMode="auto">
            <a:xfrm>
              <a:off x="2790968" y="1994775"/>
              <a:ext cx="0" cy="708120"/>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16" name="Line 19"/>
            <p:cNvSpPr>
              <a:spLocks noChangeShapeType="1"/>
            </p:cNvSpPr>
            <p:nvPr/>
          </p:nvSpPr>
          <p:spPr bwMode="auto">
            <a:xfrm>
              <a:off x="2800535" y="1997660"/>
              <a:ext cx="553868" cy="0"/>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sp>
        <p:nvSpPr>
          <p:cNvPr id="117" name="Line 20"/>
          <p:cNvSpPr>
            <a:spLocks noChangeShapeType="1"/>
          </p:cNvSpPr>
          <p:nvPr/>
        </p:nvSpPr>
        <p:spPr bwMode="auto">
          <a:xfrm>
            <a:off x="4877282" y="1376602"/>
            <a:ext cx="0" cy="616117"/>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18" name="Line 20"/>
          <p:cNvSpPr>
            <a:spLocks noChangeShapeType="1"/>
          </p:cNvSpPr>
          <p:nvPr/>
        </p:nvSpPr>
        <p:spPr bwMode="auto">
          <a:xfrm flipH="1">
            <a:off x="4845975" y="1546243"/>
            <a:ext cx="62201" cy="60953"/>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19" name="Rectangle 5"/>
          <p:cNvSpPr>
            <a:spLocks noChangeArrowheads="1"/>
          </p:cNvSpPr>
          <p:nvPr/>
        </p:nvSpPr>
        <p:spPr bwMode="auto">
          <a:xfrm>
            <a:off x="4925218" y="1514943"/>
            <a:ext cx="103983" cy="149362"/>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srgbClr val="8064A2"/>
                </a:solidFill>
                <a:latin typeface="Arial" charset="0"/>
                <a:cs typeface="Arial" charset="0"/>
              </a:rPr>
              <a:t>8</a:t>
            </a:r>
          </a:p>
        </p:txBody>
      </p:sp>
      <p:sp>
        <p:nvSpPr>
          <p:cNvPr id="120" name="Rectangle 5"/>
          <p:cNvSpPr>
            <a:spLocks noChangeArrowheads="1"/>
          </p:cNvSpPr>
          <p:nvPr/>
        </p:nvSpPr>
        <p:spPr bwMode="auto">
          <a:xfrm>
            <a:off x="5762702" y="1518735"/>
            <a:ext cx="104698"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srgbClr val="4F81BD"/>
                </a:solidFill>
                <a:latin typeface="Arial" charset="0"/>
                <a:cs typeface="Arial" charset="0"/>
              </a:rPr>
              <a:t>8</a:t>
            </a:r>
          </a:p>
        </p:txBody>
      </p:sp>
      <p:sp>
        <p:nvSpPr>
          <p:cNvPr id="121" name="Rectangle 5"/>
          <p:cNvSpPr>
            <a:spLocks noChangeArrowheads="1"/>
          </p:cNvSpPr>
          <p:nvPr/>
        </p:nvSpPr>
        <p:spPr bwMode="auto">
          <a:xfrm>
            <a:off x="6699286" y="1521248"/>
            <a:ext cx="103452"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srgbClr val="F79646">
                    <a:lumMod val="75000"/>
                  </a:srgbClr>
                </a:solidFill>
                <a:latin typeface="Arial" charset="0"/>
                <a:cs typeface="Arial" charset="0"/>
              </a:rPr>
              <a:t>12</a:t>
            </a:r>
          </a:p>
        </p:txBody>
      </p:sp>
      <p:grpSp>
        <p:nvGrpSpPr>
          <p:cNvPr id="22" name="Group 21"/>
          <p:cNvGrpSpPr/>
          <p:nvPr/>
        </p:nvGrpSpPr>
        <p:grpSpPr>
          <a:xfrm>
            <a:off x="5792127" y="2037986"/>
            <a:ext cx="552394" cy="1327334"/>
            <a:chOff x="4268127" y="2037986"/>
            <a:chExt cx="552394" cy="1327334"/>
          </a:xfrm>
        </p:grpSpPr>
        <p:sp>
          <p:nvSpPr>
            <p:cNvPr id="98" name="Rectangle 11"/>
            <p:cNvSpPr>
              <a:spLocks noChangeArrowheads="1"/>
            </p:cNvSpPr>
            <p:nvPr/>
          </p:nvSpPr>
          <p:spPr bwMode="auto">
            <a:xfrm>
              <a:off x="4268127" y="2037986"/>
              <a:ext cx="552394"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dirty="0">
                  <a:solidFill>
                    <a:srgbClr val="4F81BD"/>
                  </a:solidFill>
                  <a:latin typeface="Arial" charset="0"/>
                  <a:cs typeface="Arial" charset="0"/>
                </a:rPr>
                <a:t>Page</a:t>
              </a:r>
            </a:p>
            <a:p>
              <a:pPr algn="ctr" defTabSz="414338" eaLnBrk="0" fontAlgn="base" hangingPunct="0">
                <a:lnSpc>
                  <a:spcPct val="80000"/>
                </a:lnSpc>
                <a:spcBef>
                  <a:spcPct val="0"/>
                </a:spcBef>
                <a:spcAft>
                  <a:spcPct val="0"/>
                </a:spcAft>
              </a:pPr>
              <a:r>
                <a:rPr lang="en-US" sz="1400" dirty="0">
                  <a:solidFill>
                    <a:srgbClr val="4F81BD"/>
                  </a:solidFill>
                  <a:latin typeface="Arial" charset="0"/>
                  <a:cs typeface="Arial" charset="0"/>
                </a:rPr>
                <a:t>Table</a:t>
              </a:r>
            </a:p>
          </p:txBody>
        </p:sp>
        <p:sp>
          <p:nvSpPr>
            <p:cNvPr id="123" name="Rectangle 12"/>
            <p:cNvSpPr>
              <a:spLocks noChangeArrowheads="1"/>
            </p:cNvSpPr>
            <p:nvPr/>
          </p:nvSpPr>
          <p:spPr bwMode="auto">
            <a:xfrm>
              <a:off x="4276967" y="2438651"/>
              <a:ext cx="543434" cy="926669"/>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124" name="Rectangle 16"/>
            <p:cNvSpPr>
              <a:spLocks noChangeArrowheads="1"/>
            </p:cNvSpPr>
            <p:nvPr/>
          </p:nvSpPr>
          <p:spPr bwMode="auto">
            <a:xfrm>
              <a:off x="4279970" y="2537521"/>
              <a:ext cx="534857" cy="123713"/>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126" name="Line 33"/>
          <p:cNvSpPr>
            <a:spLocks noChangeShapeType="1"/>
          </p:cNvSpPr>
          <p:nvPr/>
        </p:nvSpPr>
        <p:spPr bwMode="auto">
          <a:xfrm flipV="1">
            <a:off x="2072094" y="3890516"/>
            <a:ext cx="215351" cy="0"/>
          </a:xfrm>
          <a:prstGeom prst="line">
            <a:avLst/>
          </a:prstGeom>
          <a:noFill/>
          <a:ln w="12700">
            <a:solidFill>
              <a:schemeClr val="tx1"/>
            </a:solidFill>
            <a:round/>
            <a:headEnd type="none" w="sm" len="sm"/>
            <a:tailEnd type="triangle" w="sm" len="med"/>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27" name="Rectangle 34"/>
          <p:cNvSpPr>
            <a:spLocks noChangeArrowheads="1"/>
          </p:cNvSpPr>
          <p:nvPr/>
        </p:nvSpPr>
        <p:spPr bwMode="auto">
          <a:xfrm>
            <a:off x="1600201" y="3733691"/>
            <a:ext cx="545021" cy="308419"/>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400" dirty="0">
                <a:solidFill>
                  <a:srgbClr val="000000"/>
                </a:solidFill>
                <a:latin typeface="Arial" charset="0"/>
                <a:cs typeface="Arial" charset="0"/>
              </a:rPr>
              <a:t>CR3</a:t>
            </a:r>
          </a:p>
        </p:txBody>
      </p:sp>
      <p:sp>
        <p:nvSpPr>
          <p:cNvPr id="135" name="Rectangle 30"/>
          <p:cNvSpPr>
            <a:spLocks noChangeArrowheads="1"/>
          </p:cNvSpPr>
          <p:nvPr/>
        </p:nvSpPr>
        <p:spPr bwMode="auto">
          <a:xfrm>
            <a:off x="5905130" y="920057"/>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36" name="Rectangle 31"/>
          <p:cNvSpPr>
            <a:spLocks noChangeArrowheads="1"/>
          </p:cNvSpPr>
          <p:nvPr/>
        </p:nvSpPr>
        <p:spPr bwMode="auto">
          <a:xfrm>
            <a:off x="5064438" y="920057"/>
            <a:ext cx="117162"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20</a:t>
            </a:r>
          </a:p>
        </p:txBody>
      </p:sp>
      <p:sp>
        <p:nvSpPr>
          <p:cNvPr id="137" name="Rectangle 5"/>
          <p:cNvSpPr>
            <a:spLocks noChangeArrowheads="1"/>
          </p:cNvSpPr>
          <p:nvPr/>
        </p:nvSpPr>
        <p:spPr bwMode="auto">
          <a:xfrm>
            <a:off x="4267200" y="9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28</a:t>
            </a:r>
          </a:p>
        </p:txBody>
      </p:sp>
      <p:sp>
        <p:nvSpPr>
          <p:cNvPr id="138" name="Rectangle 5"/>
          <p:cNvSpPr>
            <a:spLocks noChangeArrowheads="1"/>
          </p:cNvSpPr>
          <p:nvPr/>
        </p:nvSpPr>
        <p:spPr bwMode="auto">
          <a:xfrm>
            <a:off x="3657600" y="915390"/>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grpSp>
        <p:nvGrpSpPr>
          <p:cNvPr id="14" name="Group 13"/>
          <p:cNvGrpSpPr/>
          <p:nvPr/>
        </p:nvGrpSpPr>
        <p:grpSpPr>
          <a:xfrm>
            <a:off x="3548449" y="2438924"/>
            <a:ext cx="564648" cy="1274192"/>
            <a:chOff x="2024449" y="2438924"/>
            <a:chExt cx="564648" cy="1274192"/>
          </a:xfrm>
        </p:grpSpPr>
        <p:sp>
          <p:nvSpPr>
            <p:cNvPr id="139" name="Rectangle 14"/>
            <p:cNvSpPr>
              <a:spLocks noChangeArrowheads="1"/>
            </p:cNvSpPr>
            <p:nvPr/>
          </p:nvSpPr>
          <p:spPr bwMode="auto">
            <a:xfrm>
              <a:off x="2036703" y="2438924"/>
              <a:ext cx="552394"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dirty="0">
                  <a:solidFill>
                    <a:srgbClr val="C0504D"/>
                  </a:solidFill>
                  <a:latin typeface="Arial" charset="0"/>
                  <a:cs typeface="Arial" charset="0"/>
                </a:rPr>
                <a:t>PDP</a:t>
              </a:r>
              <a:br>
                <a:rPr lang="en-US" sz="1400" dirty="0">
                  <a:solidFill>
                    <a:srgbClr val="C0504D"/>
                  </a:solidFill>
                  <a:latin typeface="Arial" charset="0"/>
                  <a:cs typeface="Arial" charset="0"/>
                </a:rPr>
              </a:br>
              <a:r>
                <a:rPr lang="en-US" sz="1400" dirty="0">
                  <a:solidFill>
                    <a:srgbClr val="C0504D"/>
                  </a:solidFill>
                  <a:latin typeface="Arial" charset="0"/>
                  <a:cs typeface="Arial" charset="0"/>
                </a:rPr>
                <a:t>Table</a:t>
              </a:r>
            </a:p>
          </p:txBody>
        </p:sp>
        <p:grpSp>
          <p:nvGrpSpPr>
            <p:cNvPr id="13" name="Group 12"/>
            <p:cNvGrpSpPr/>
            <p:nvPr/>
          </p:nvGrpSpPr>
          <p:grpSpPr>
            <a:xfrm>
              <a:off x="2024449" y="2828462"/>
              <a:ext cx="563377" cy="884654"/>
              <a:chOff x="2024449" y="2828462"/>
              <a:chExt cx="563377" cy="884654"/>
            </a:xfrm>
          </p:grpSpPr>
          <p:sp>
            <p:nvSpPr>
              <p:cNvPr id="140" name="Rectangle 15"/>
              <p:cNvSpPr>
                <a:spLocks noChangeArrowheads="1"/>
              </p:cNvSpPr>
              <p:nvPr/>
            </p:nvSpPr>
            <p:spPr bwMode="auto">
              <a:xfrm>
                <a:off x="2024449" y="2828462"/>
                <a:ext cx="563377" cy="884654"/>
              </a:xfrm>
              <a:prstGeom prst="rect">
                <a:avLst/>
              </a:prstGeom>
              <a:solidFill>
                <a:schemeClr val="accent2">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141" name="Rectangle 16"/>
              <p:cNvSpPr>
                <a:spLocks noChangeArrowheads="1"/>
              </p:cNvSpPr>
              <p:nvPr/>
            </p:nvSpPr>
            <p:spPr bwMode="auto">
              <a:xfrm>
                <a:off x="2028189" y="3140299"/>
                <a:ext cx="554652"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grpSp>
      <p:grpSp>
        <p:nvGrpSpPr>
          <p:cNvPr id="16" name="Group 15"/>
          <p:cNvGrpSpPr/>
          <p:nvPr/>
        </p:nvGrpSpPr>
        <p:grpSpPr>
          <a:xfrm>
            <a:off x="3218434" y="2914154"/>
            <a:ext cx="383438" cy="307777"/>
            <a:chOff x="1694434" y="2914153"/>
            <a:chExt cx="383438" cy="307777"/>
          </a:xfrm>
        </p:grpSpPr>
        <p:sp>
          <p:nvSpPr>
            <p:cNvPr id="169" name="Rectangle 168"/>
            <p:cNvSpPr/>
            <p:nvPr/>
          </p:nvSpPr>
          <p:spPr>
            <a:xfrm>
              <a:off x="1694434" y="2914153"/>
              <a:ext cx="383438" cy="307777"/>
            </a:xfrm>
            <a:prstGeom prst="rect">
              <a:avLst/>
            </a:prstGeom>
          </p:spPr>
          <p:txBody>
            <a:bodyPr wrap="none">
              <a:spAutoFit/>
            </a:bodyPr>
            <a:lstStyle/>
            <a:p>
              <a:pPr fontAlgn="base">
                <a:spcBef>
                  <a:spcPct val="0"/>
                </a:spcBef>
                <a:spcAft>
                  <a:spcPct val="0"/>
                </a:spcAft>
              </a:pPr>
              <a:r>
                <a:rPr lang="en-US" sz="1400" dirty="0">
                  <a:solidFill>
                    <a:srgbClr val="C0504D"/>
                  </a:solidFill>
                  <a:latin typeface="Arial" charset="0"/>
                  <a:cs typeface="Arial" charset="0"/>
                </a:rPr>
                <a:t>82</a:t>
              </a:r>
              <a:endParaRPr lang="en-US" sz="1400" b="1" dirty="0">
                <a:solidFill>
                  <a:srgbClr val="C0504D"/>
                </a:solidFill>
                <a:latin typeface="Arial" charset="0"/>
                <a:cs typeface="Arial" charset="0"/>
              </a:endParaRPr>
            </a:p>
          </p:txBody>
        </p:sp>
        <p:sp>
          <p:nvSpPr>
            <p:cNvPr id="146" name="Line 18"/>
            <p:cNvSpPr>
              <a:spLocks noChangeShapeType="1"/>
            </p:cNvSpPr>
            <p:nvPr/>
          </p:nvSpPr>
          <p:spPr bwMode="auto">
            <a:xfrm>
              <a:off x="1759530" y="3194634"/>
              <a:ext cx="262426" cy="0"/>
            </a:xfrm>
            <a:prstGeom prst="line">
              <a:avLst/>
            </a:prstGeom>
            <a:noFill/>
            <a:ln w="12700">
              <a:solidFill>
                <a:schemeClr val="accent2"/>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5" name="Group 14"/>
          <p:cNvGrpSpPr/>
          <p:nvPr/>
        </p:nvGrpSpPr>
        <p:grpSpPr>
          <a:xfrm>
            <a:off x="3276601" y="1981333"/>
            <a:ext cx="755513" cy="1213299"/>
            <a:chOff x="1752600" y="1981332"/>
            <a:chExt cx="755513" cy="1213299"/>
          </a:xfrm>
        </p:grpSpPr>
        <p:sp>
          <p:nvSpPr>
            <p:cNvPr id="145" name="Line 17"/>
            <p:cNvSpPr>
              <a:spLocks noChangeShapeType="1"/>
            </p:cNvSpPr>
            <p:nvPr/>
          </p:nvSpPr>
          <p:spPr bwMode="auto">
            <a:xfrm>
              <a:off x="1752600" y="1981332"/>
              <a:ext cx="0" cy="1213299"/>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47" name="Line 19"/>
            <p:cNvSpPr>
              <a:spLocks noChangeShapeType="1"/>
            </p:cNvSpPr>
            <p:nvPr/>
          </p:nvSpPr>
          <p:spPr bwMode="auto">
            <a:xfrm>
              <a:off x="1752600" y="1985567"/>
              <a:ext cx="755513" cy="0"/>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sp>
        <p:nvSpPr>
          <p:cNvPr id="148" name="Line 20"/>
          <p:cNvSpPr>
            <a:spLocks noChangeShapeType="1"/>
          </p:cNvSpPr>
          <p:nvPr/>
        </p:nvSpPr>
        <p:spPr bwMode="auto">
          <a:xfrm>
            <a:off x="4032114" y="1371933"/>
            <a:ext cx="0" cy="616223"/>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49" name="Line 20"/>
          <p:cNvSpPr>
            <a:spLocks noChangeShapeType="1"/>
          </p:cNvSpPr>
          <p:nvPr/>
        </p:nvSpPr>
        <p:spPr bwMode="auto">
          <a:xfrm flipH="1">
            <a:off x="4000954" y="1541898"/>
            <a:ext cx="62320" cy="60689"/>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50" name="Rectangle 5"/>
          <p:cNvSpPr>
            <a:spLocks noChangeArrowheads="1"/>
          </p:cNvSpPr>
          <p:nvPr/>
        </p:nvSpPr>
        <p:spPr bwMode="auto">
          <a:xfrm>
            <a:off x="4080724" y="1510387"/>
            <a:ext cx="103452"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srgbClr val="C0504D"/>
                </a:solidFill>
                <a:latin typeface="Arial" charset="0"/>
                <a:cs typeface="Arial" charset="0"/>
              </a:rPr>
              <a:t>8</a:t>
            </a:r>
          </a:p>
        </p:txBody>
      </p:sp>
      <p:sp>
        <p:nvSpPr>
          <p:cNvPr id="153" name="Rectangle 5"/>
          <p:cNvSpPr>
            <a:spLocks noChangeArrowheads="1"/>
          </p:cNvSpPr>
          <p:nvPr/>
        </p:nvSpPr>
        <p:spPr bwMode="auto">
          <a:xfrm>
            <a:off x="3389284" y="915390"/>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36</a:t>
            </a:r>
          </a:p>
        </p:txBody>
      </p:sp>
      <p:sp>
        <p:nvSpPr>
          <p:cNvPr id="154" name="Rectangle 5"/>
          <p:cNvSpPr>
            <a:spLocks noChangeArrowheads="1"/>
          </p:cNvSpPr>
          <p:nvPr/>
        </p:nvSpPr>
        <p:spPr bwMode="auto">
          <a:xfrm>
            <a:off x="2855884" y="915390"/>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sp>
        <p:nvSpPr>
          <p:cNvPr id="155" name="Rectangle 5"/>
          <p:cNvSpPr>
            <a:spLocks noChangeArrowheads="1"/>
          </p:cNvSpPr>
          <p:nvPr/>
        </p:nvSpPr>
        <p:spPr bwMode="auto">
          <a:xfrm>
            <a:off x="1953904" y="915390"/>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sp>
        <p:nvSpPr>
          <p:cNvPr id="156" name="Rectangle 14"/>
          <p:cNvSpPr>
            <a:spLocks noChangeArrowheads="1"/>
          </p:cNvSpPr>
          <p:nvPr/>
        </p:nvSpPr>
        <p:spPr bwMode="auto">
          <a:xfrm>
            <a:off x="2266283" y="2591139"/>
            <a:ext cx="593110"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dirty="0">
                <a:solidFill>
                  <a:srgbClr val="EEECE1">
                    <a:lumMod val="50000"/>
                  </a:srgbClr>
                </a:solidFill>
                <a:latin typeface="Arial" charset="0"/>
                <a:cs typeface="Arial" charset="0"/>
              </a:rPr>
              <a:t>PML4</a:t>
            </a:r>
            <a:br>
              <a:rPr lang="en-US" sz="1400" dirty="0">
                <a:solidFill>
                  <a:srgbClr val="EEECE1">
                    <a:lumMod val="50000"/>
                  </a:srgbClr>
                </a:solidFill>
                <a:latin typeface="Arial" charset="0"/>
                <a:cs typeface="Arial" charset="0"/>
              </a:rPr>
            </a:br>
            <a:r>
              <a:rPr lang="en-US" sz="1400" dirty="0">
                <a:solidFill>
                  <a:srgbClr val="EEECE1">
                    <a:lumMod val="50000"/>
                  </a:srgbClr>
                </a:solidFill>
                <a:latin typeface="Arial" charset="0"/>
                <a:cs typeface="Arial" charset="0"/>
              </a:rPr>
              <a:t>Table</a:t>
            </a:r>
          </a:p>
        </p:txBody>
      </p:sp>
      <p:sp>
        <p:nvSpPr>
          <p:cNvPr id="157" name="Rectangle 15"/>
          <p:cNvSpPr>
            <a:spLocks noChangeArrowheads="1"/>
          </p:cNvSpPr>
          <p:nvPr/>
        </p:nvSpPr>
        <p:spPr bwMode="auto">
          <a:xfrm>
            <a:off x="2293615" y="3009133"/>
            <a:ext cx="563377" cy="885822"/>
          </a:xfrm>
          <a:prstGeom prst="rect">
            <a:avLst/>
          </a:prstGeom>
          <a:solidFill>
            <a:schemeClr val="bg2">
              <a:lumMod val="75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400" b="1">
              <a:solidFill>
                <a:prstClr val="black"/>
              </a:solidFill>
              <a:latin typeface="Arial" charset="0"/>
              <a:cs typeface="Arial" charset="0"/>
            </a:endParaRPr>
          </a:p>
        </p:txBody>
      </p:sp>
      <p:sp>
        <p:nvSpPr>
          <p:cNvPr id="158" name="Rectangle 16"/>
          <p:cNvSpPr>
            <a:spLocks noChangeArrowheads="1"/>
          </p:cNvSpPr>
          <p:nvPr/>
        </p:nvSpPr>
        <p:spPr bwMode="auto">
          <a:xfrm>
            <a:off x="2298600" y="3147124"/>
            <a:ext cx="554653"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400" dirty="0">
              <a:solidFill>
                <a:prstClr val="black"/>
              </a:solidFill>
              <a:latin typeface="Arial" charset="0"/>
              <a:cs typeface="Arial" charset="0"/>
            </a:endParaRPr>
          </a:p>
        </p:txBody>
      </p:sp>
      <p:grpSp>
        <p:nvGrpSpPr>
          <p:cNvPr id="17" name="Group 16"/>
          <p:cNvGrpSpPr/>
          <p:nvPr/>
        </p:nvGrpSpPr>
        <p:grpSpPr>
          <a:xfrm>
            <a:off x="1946887" y="1988158"/>
            <a:ext cx="1236526" cy="1206473"/>
            <a:chOff x="422887" y="1988157"/>
            <a:chExt cx="1236526" cy="1206473"/>
          </a:xfrm>
        </p:grpSpPr>
        <p:sp>
          <p:nvSpPr>
            <p:cNvPr id="159" name="Line 17"/>
            <p:cNvSpPr>
              <a:spLocks noChangeShapeType="1"/>
            </p:cNvSpPr>
            <p:nvPr/>
          </p:nvSpPr>
          <p:spPr bwMode="auto">
            <a:xfrm>
              <a:off x="422887" y="1988157"/>
              <a:ext cx="0" cy="1206473"/>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61" name="Line 19"/>
            <p:cNvSpPr>
              <a:spLocks noChangeShapeType="1"/>
            </p:cNvSpPr>
            <p:nvPr/>
          </p:nvSpPr>
          <p:spPr bwMode="auto">
            <a:xfrm>
              <a:off x="423080" y="1992824"/>
              <a:ext cx="1236333" cy="0"/>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grpSp>
      <p:sp>
        <p:nvSpPr>
          <p:cNvPr id="162" name="Line 20"/>
          <p:cNvSpPr>
            <a:spLocks noChangeShapeType="1"/>
          </p:cNvSpPr>
          <p:nvPr/>
        </p:nvSpPr>
        <p:spPr bwMode="auto">
          <a:xfrm>
            <a:off x="3180920" y="1371933"/>
            <a:ext cx="0" cy="616223"/>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63" name="Line 20"/>
          <p:cNvSpPr>
            <a:spLocks noChangeShapeType="1"/>
          </p:cNvSpPr>
          <p:nvPr/>
        </p:nvSpPr>
        <p:spPr bwMode="auto">
          <a:xfrm flipH="1">
            <a:off x="3149760" y="1541898"/>
            <a:ext cx="61074" cy="60689"/>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64" name="Rectangle 5"/>
          <p:cNvSpPr>
            <a:spLocks noChangeArrowheads="1"/>
          </p:cNvSpPr>
          <p:nvPr/>
        </p:nvSpPr>
        <p:spPr bwMode="auto">
          <a:xfrm>
            <a:off x="3222052" y="1490546"/>
            <a:ext cx="103452"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srgbClr val="EEECE1">
                    <a:lumMod val="50000"/>
                  </a:srgbClr>
                </a:solidFill>
                <a:latin typeface="Arial" charset="0"/>
                <a:cs typeface="Arial" charset="0"/>
              </a:rPr>
              <a:t>8</a:t>
            </a:r>
          </a:p>
        </p:txBody>
      </p:sp>
      <p:grpSp>
        <p:nvGrpSpPr>
          <p:cNvPr id="134" name="Group 133"/>
          <p:cNvGrpSpPr/>
          <p:nvPr/>
        </p:nvGrpSpPr>
        <p:grpSpPr>
          <a:xfrm>
            <a:off x="1905000" y="1070612"/>
            <a:ext cx="5181600" cy="301321"/>
            <a:chOff x="1524001" y="1143000"/>
            <a:chExt cx="3826477" cy="385665"/>
          </a:xfrm>
        </p:grpSpPr>
        <p:sp>
          <p:nvSpPr>
            <p:cNvPr id="87"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90"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91"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92"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151"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152"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168"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grpSp>
        <p:nvGrpSpPr>
          <p:cNvPr id="20" name="Group 19"/>
          <p:cNvGrpSpPr/>
          <p:nvPr/>
        </p:nvGrpSpPr>
        <p:grpSpPr>
          <a:xfrm>
            <a:off x="4593290" y="2231933"/>
            <a:ext cx="574430" cy="1322459"/>
            <a:chOff x="3069290" y="2231932"/>
            <a:chExt cx="574430" cy="1322459"/>
          </a:xfrm>
        </p:grpSpPr>
        <p:sp>
          <p:nvSpPr>
            <p:cNvPr id="99" name="Rectangle 14"/>
            <p:cNvSpPr>
              <a:spLocks noChangeArrowheads="1"/>
            </p:cNvSpPr>
            <p:nvPr/>
          </p:nvSpPr>
          <p:spPr bwMode="auto">
            <a:xfrm>
              <a:off x="3100304" y="2231932"/>
              <a:ext cx="543416" cy="408830"/>
            </a:xfrm>
            <a:prstGeom prst="rect">
              <a:avLst/>
            </a:prstGeom>
            <a:noFill/>
            <a:ln w="9525">
              <a:noFill/>
              <a:miter lim="800000"/>
              <a:headEnd/>
              <a:tailEnd/>
            </a:ln>
          </p:spPr>
          <p:txBody>
            <a:bodyPr wrap="none" lIns="61912" tIns="31750" rIns="61912" bIns="31750" anchor="ctr">
              <a:spAutoFit/>
            </a:bodyPr>
            <a:lstStyle/>
            <a:p>
              <a:pPr algn="ctr" defTabSz="414338" eaLnBrk="0" fontAlgn="base" hangingPunct="0">
                <a:lnSpc>
                  <a:spcPct val="80000"/>
                </a:lnSpc>
                <a:spcBef>
                  <a:spcPct val="0"/>
                </a:spcBef>
                <a:spcAft>
                  <a:spcPct val="0"/>
                </a:spcAft>
              </a:pPr>
              <a:r>
                <a:rPr lang="en-US" sz="1400" dirty="0">
                  <a:solidFill>
                    <a:srgbClr val="8064A2"/>
                  </a:solidFill>
                  <a:latin typeface="Arial" charset="0"/>
                  <a:cs typeface="Arial" charset="0"/>
                </a:rPr>
                <a:t>Page</a:t>
              </a:r>
            </a:p>
            <a:p>
              <a:pPr algn="ctr" defTabSz="414338" eaLnBrk="0" fontAlgn="base" hangingPunct="0">
                <a:lnSpc>
                  <a:spcPct val="80000"/>
                </a:lnSpc>
                <a:spcBef>
                  <a:spcPct val="0"/>
                </a:spcBef>
                <a:spcAft>
                  <a:spcPct val="0"/>
                </a:spcAft>
              </a:pPr>
              <a:r>
                <a:rPr lang="en-US" sz="1400" dirty="0" err="1">
                  <a:solidFill>
                    <a:srgbClr val="8064A2"/>
                  </a:solidFill>
                  <a:latin typeface="Arial" charset="0"/>
                  <a:cs typeface="Arial" charset="0"/>
                </a:rPr>
                <a:t>Dir</a:t>
              </a:r>
              <a:endParaRPr lang="en-US" sz="1400" dirty="0">
                <a:solidFill>
                  <a:srgbClr val="8064A2"/>
                </a:solidFill>
                <a:latin typeface="Arial" charset="0"/>
                <a:cs typeface="Arial" charset="0"/>
              </a:endParaRPr>
            </a:p>
          </p:txBody>
        </p:sp>
        <p:sp>
          <p:nvSpPr>
            <p:cNvPr id="101" name="Rectangle 15"/>
            <p:cNvSpPr>
              <a:spLocks noChangeArrowheads="1"/>
            </p:cNvSpPr>
            <p:nvPr/>
          </p:nvSpPr>
          <p:spPr bwMode="auto">
            <a:xfrm>
              <a:off x="3069290" y="2628889"/>
              <a:ext cx="563377" cy="925502"/>
            </a:xfrm>
            <a:prstGeom prst="rect">
              <a:avLst/>
            </a:prstGeom>
            <a:solidFill>
              <a:schemeClr val="accent4">
                <a:lumMod val="40000"/>
                <a:lumOff val="6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102" name="Rectangle 16"/>
            <p:cNvSpPr>
              <a:spLocks noChangeArrowheads="1"/>
            </p:cNvSpPr>
            <p:nvPr/>
          </p:nvSpPr>
          <p:spPr bwMode="auto">
            <a:xfrm>
              <a:off x="3074055" y="2633737"/>
              <a:ext cx="554486"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210" name="Rectangle 16"/>
          <p:cNvSpPr>
            <a:spLocks noChangeArrowheads="1"/>
          </p:cNvSpPr>
          <p:nvPr/>
        </p:nvSpPr>
        <p:spPr bwMode="auto">
          <a:xfrm>
            <a:off x="2296074" y="3451924"/>
            <a:ext cx="554653"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400" dirty="0">
              <a:solidFill>
                <a:prstClr val="black"/>
              </a:solidFill>
              <a:latin typeface="Arial" charset="0"/>
              <a:cs typeface="Arial" charset="0"/>
            </a:endParaRPr>
          </a:p>
        </p:txBody>
      </p:sp>
      <p:sp>
        <p:nvSpPr>
          <p:cNvPr id="2" name="Title 1"/>
          <p:cNvSpPr>
            <a:spLocks noGrp="1"/>
          </p:cNvSpPr>
          <p:nvPr>
            <p:ph type="title"/>
          </p:nvPr>
        </p:nvSpPr>
        <p:spPr>
          <a:xfrm>
            <a:off x="2133600" y="76200"/>
            <a:ext cx="8259632" cy="609600"/>
          </a:xfrm>
        </p:spPr>
        <p:txBody>
          <a:bodyPr/>
          <a:lstStyle/>
          <a:p>
            <a:r>
              <a:rPr lang="en-US" b="0" dirty="0"/>
              <a:t>Question 1: sequence of allocations</a:t>
            </a:r>
          </a:p>
        </p:txBody>
      </p:sp>
      <p:grpSp>
        <p:nvGrpSpPr>
          <p:cNvPr id="12" name="Group 11"/>
          <p:cNvGrpSpPr/>
          <p:nvPr/>
        </p:nvGrpSpPr>
        <p:grpSpPr>
          <a:xfrm>
            <a:off x="1909386" y="2914154"/>
            <a:ext cx="413896" cy="307777"/>
            <a:chOff x="385386" y="3072319"/>
            <a:chExt cx="413896" cy="307777"/>
          </a:xfrm>
        </p:grpSpPr>
        <p:sp>
          <p:nvSpPr>
            <p:cNvPr id="144" name="Rectangle 143"/>
            <p:cNvSpPr/>
            <p:nvPr/>
          </p:nvSpPr>
          <p:spPr>
            <a:xfrm>
              <a:off x="385386" y="3072319"/>
              <a:ext cx="413896" cy="307777"/>
            </a:xfrm>
            <a:prstGeom prst="rect">
              <a:avLst/>
            </a:prstGeom>
          </p:spPr>
          <p:txBody>
            <a:bodyPr wrap="none">
              <a:spAutoFit/>
            </a:bodyPr>
            <a:lstStyle/>
            <a:p>
              <a:pPr fontAlgn="base">
                <a:spcBef>
                  <a:spcPct val="0"/>
                </a:spcBef>
                <a:spcAft>
                  <a:spcPct val="0"/>
                </a:spcAft>
              </a:pPr>
              <a:r>
                <a:rPr lang="en-US" sz="1400" dirty="0">
                  <a:solidFill>
                    <a:srgbClr val="EEECE1">
                      <a:lumMod val="50000"/>
                    </a:srgbClr>
                  </a:solidFill>
                  <a:latin typeface="Arial" charset="0"/>
                  <a:cs typeface="Arial" charset="0"/>
                </a:rPr>
                <a:t>D3</a:t>
              </a:r>
              <a:endParaRPr lang="en-US" sz="1400" b="1" dirty="0">
                <a:solidFill>
                  <a:srgbClr val="EEECE1">
                    <a:lumMod val="50000"/>
                  </a:srgbClr>
                </a:solidFill>
                <a:latin typeface="Arial" charset="0"/>
                <a:cs typeface="Arial" charset="0"/>
              </a:endParaRPr>
            </a:p>
          </p:txBody>
        </p:sp>
        <p:sp>
          <p:nvSpPr>
            <p:cNvPr id="160" name="Line 18"/>
            <p:cNvSpPr>
              <a:spLocks noChangeShapeType="1"/>
            </p:cNvSpPr>
            <p:nvPr/>
          </p:nvSpPr>
          <p:spPr bwMode="auto">
            <a:xfrm>
              <a:off x="422887" y="3352800"/>
              <a:ext cx="334384" cy="0"/>
            </a:xfrm>
            <a:prstGeom prst="line">
              <a:avLst/>
            </a:prstGeom>
            <a:noFill/>
            <a:ln w="12700">
              <a:solidFill>
                <a:schemeClr val="bg2">
                  <a:lumMod val="50000"/>
                </a:schemeClr>
              </a:solidFill>
              <a:round/>
              <a:headEnd type="none" w="sm" len="sm"/>
              <a:tailEnd type="triangle" w="sm" len="med"/>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grpSp>
      <p:grpSp>
        <p:nvGrpSpPr>
          <p:cNvPr id="273" name="Group 272"/>
          <p:cNvGrpSpPr/>
          <p:nvPr/>
        </p:nvGrpSpPr>
        <p:grpSpPr>
          <a:xfrm>
            <a:off x="4246729" y="2694643"/>
            <a:ext cx="904373" cy="776103"/>
            <a:chOff x="2722728" y="2694642"/>
            <a:chExt cx="904373" cy="776103"/>
          </a:xfrm>
        </p:grpSpPr>
        <p:sp>
          <p:nvSpPr>
            <p:cNvPr id="194" name="Rectangle 16"/>
            <p:cNvSpPr>
              <a:spLocks noChangeArrowheads="1"/>
            </p:cNvSpPr>
            <p:nvPr/>
          </p:nvSpPr>
          <p:spPr bwMode="auto">
            <a:xfrm>
              <a:off x="3072615" y="3347034"/>
              <a:ext cx="554486"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sp>
          <p:nvSpPr>
            <p:cNvPr id="183" name="Line 18"/>
            <p:cNvSpPr>
              <a:spLocks noChangeShapeType="1"/>
            </p:cNvSpPr>
            <p:nvPr/>
          </p:nvSpPr>
          <p:spPr bwMode="auto">
            <a:xfrm>
              <a:off x="2792104" y="3401626"/>
              <a:ext cx="267574"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84" name="Line 17"/>
            <p:cNvSpPr>
              <a:spLocks noChangeShapeType="1"/>
            </p:cNvSpPr>
            <p:nvPr/>
          </p:nvSpPr>
          <p:spPr bwMode="auto">
            <a:xfrm>
              <a:off x="2790199" y="2694642"/>
              <a:ext cx="0" cy="706984"/>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85" name="Rectangle 184"/>
            <p:cNvSpPr/>
            <p:nvPr/>
          </p:nvSpPr>
          <p:spPr>
            <a:xfrm>
              <a:off x="2722728" y="3135929"/>
              <a:ext cx="383438" cy="307777"/>
            </a:xfrm>
            <a:prstGeom prst="rect">
              <a:avLst/>
            </a:prstGeom>
          </p:spPr>
          <p:txBody>
            <a:bodyPr wrap="none">
              <a:spAutoFit/>
            </a:bodyPr>
            <a:lstStyle/>
            <a:p>
              <a:pPr fontAlgn="base">
                <a:spcBef>
                  <a:spcPct val="0"/>
                </a:spcBef>
                <a:spcAft>
                  <a:spcPct val="0"/>
                </a:spcAft>
              </a:pPr>
              <a:r>
                <a:rPr lang="en-US" sz="1400" dirty="0">
                  <a:solidFill>
                    <a:srgbClr val="8064A2"/>
                  </a:solidFill>
                  <a:latin typeface="Arial" charset="0"/>
                  <a:cs typeface="Arial" charset="0"/>
                </a:rPr>
                <a:t>28</a:t>
              </a:r>
              <a:endParaRPr lang="en-US" sz="1400" b="1" dirty="0">
                <a:solidFill>
                  <a:srgbClr val="8064A2"/>
                </a:solidFill>
                <a:latin typeface="Arial" charset="0"/>
                <a:cs typeface="Arial" charset="0"/>
              </a:endParaRPr>
            </a:p>
          </p:txBody>
        </p:sp>
      </p:grpSp>
      <p:grpSp>
        <p:nvGrpSpPr>
          <p:cNvPr id="26" name="Group 25"/>
          <p:cNvGrpSpPr/>
          <p:nvPr/>
        </p:nvGrpSpPr>
        <p:grpSpPr>
          <a:xfrm>
            <a:off x="6583304" y="1865115"/>
            <a:ext cx="503664" cy="307777"/>
            <a:chOff x="5059304" y="1865114"/>
            <a:chExt cx="503664" cy="307777"/>
          </a:xfrm>
        </p:grpSpPr>
        <p:sp>
          <p:nvSpPr>
            <p:cNvPr id="242" name="Rectangle 241"/>
            <p:cNvSpPr/>
            <p:nvPr/>
          </p:nvSpPr>
          <p:spPr>
            <a:xfrm>
              <a:off x="5059304" y="1865114"/>
              <a:ext cx="503664" cy="307777"/>
            </a:xfrm>
            <a:prstGeom prst="rect">
              <a:avLst/>
            </a:prstGeom>
          </p:spPr>
          <p:txBody>
            <a:bodyPr wrap="none">
              <a:spAutoFit/>
            </a:bodyPr>
            <a:lstStyle/>
            <a:p>
              <a:pPr fontAlgn="base">
                <a:spcBef>
                  <a:spcPct val="0"/>
                </a:spcBef>
                <a:spcAft>
                  <a:spcPct val="0"/>
                </a:spcAft>
              </a:pPr>
              <a:r>
                <a:rPr lang="en-US" sz="1400" dirty="0">
                  <a:solidFill>
                    <a:srgbClr val="F79646">
                      <a:lumMod val="75000"/>
                    </a:srgbClr>
                  </a:solidFill>
                  <a:latin typeface="Arial" charset="0"/>
                  <a:cs typeface="Arial" charset="0"/>
                </a:rPr>
                <a:t>B25</a:t>
              </a:r>
              <a:endParaRPr lang="en-US" sz="1400" b="1" dirty="0">
                <a:solidFill>
                  <a:srgbClr val="F79646">
                    <a:lumMod val="75000"/>
                  </a:srgbClr>
                </a:solidFill>
                <a:latin typeface="Arial" charset="0"/>
                <a:cs typeface="Arial" charset="0"/>
              </a:endParaRPr>
            </a:p>
          </p:txBody>
        </p:sp>
        <p:sp>
          <p:nvSpPr>
            <p:cNvPr id="109" name="Line 26"/>
            <p:cNvSpPr>
              <a:spLocks noChangeShapeType="1"/>
            </p:cNvSpPr>
            <p:nvPr/>
          </p:nvSpPr>
          <p:spPr bwMode="auto">
            <a:xfrm>
              <a:off x="5110597" y="2123987"/>
              <a:ext cx="390102" cy="0"/>
            </a:xfrm>
            <a:prstGeom prst="line">
              <a:avLst/>
            </a:prstGeom>
            <a:noFill/>
            <a:ln w="12700">
              <a:solidFill>
                <a:schemeClr val="accent6">
                  <a:lumMod val="75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86" name="Group 285"/>
          <p:cNvGrpSpPr/>
          <p:nvPr/>
        </p:nvGrpSpPr>
        <p:grpSpPr>
          <a:xfrm>
            <a:off x="6588456" y="2585035"/>
            <a:ext cx="951450" cy="1230783"/>
            <a:chOff x="5064456" y="2585034"/>
            <a:chExt cx="951450" cy="1230783"/>
          </a:xfrm>
        </p:grpSpPr>
        <p:sp>
          <p:nvSpPr>
            <p:cNvPr id="243" name="Line 25"/>
            <p:cNvSpPr>
              <a:spLocks noChangeShapeType="1"/>
            </p:cNvSpPr>
            <p:nvPr/>
          </p:nvSpPr>
          <p:spPr bwMode="auto">
            <a:xfrm>
              <a:off x="5108925" y="2585034"/>
              <a:ext cx="3299" cy="623248"/>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nvGrpSpPr>
            <p:cNvPr id="186" name="Group 52"/>
            <p:cNvGrpSpPr>
              <a:grpSpLocks/>
            </p:cNvGrpSpPr>
            <p:nvPr/>
          </p:nvGrpSpPr>
          <p:grpSpPr bwMode="auto">
            <a:xfrm>
              <a:off x="5496153" y="2911341"/>
              <a:ext cx="519753" cy="904476"/>
              <a:chOff x="7798271" y="2890843"/>
              <a:chExt cx="1034704" cy="1452564"/>
            </a:xfrm>
          </p:grpSpPr>
          <p:sp>
            <p:nvSpPr>
              <p:cNvPr id="187" name="Rectangle 23"/>
              <p:cNvSpPr>
                <a:spLocks noChangeArrowheads="1"/>
              </p:cNvSpPr>
              <p:nvPr/>
            </p:nvSpPr>
            <p:spPr bwMode="auto">
              <a:xfrm>
                <a:off x="7803716" y="2890843"/>
                <a:ext cx="1029259" cy="1452564"/>
              </a:xfrm>
              <a:prstGeom prst="rect">
                <a:avLst/>
              </a:prstGeom>
              <a:solidFill>
                <a:schemeClr val="accent6">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188" name="Rectangle 24"/>
              <p:cNvSpPr>
                <a:spLocks noChangeArrowheads="1"/>
              </p:cNvSpPr>
              <p:nvPr/>
            </p:nvSpPr>
            <p:spPr bwMode="auto">
              <a:xfrm>
                <a:off x="7798271" y="3268231"/>
                <a:ext cx="1034704" cy="19994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245" name="Rectangle 244"/>
            <p:cNvSpPr/>
            <p:nvPr/>
          </p:nvSpPr>
          <p:spPr>
            <a:xfrm>
              <a:off x="5064456" y="2949409"/>
              <a:ext cx="482824" cy="307777"/>
            </a:xfrm>
            <a:prstGeom prst="rect">
              <a:avLst/>
            </a:prstGeom>
          </p:spPr>
          <p:txBody>
            <a:bodyPr wrap="none">
              <a:spAutoFit/>
            </a:bodyPr>
            <a:lstStyle/>
            <a:p>
              <a:pPr fontAlgn="base">
                <a:spcBef>
                  <a:spcPct val="0"/>
                </a:spcBef>
                <a:spcAft>
                  <a:spcPct val="0"/>
                </a:spcAft>
              </a:pPr>
              <a:r>
                <a:rPr lang="en-US" sz="1400" dirty="0">
                  <a:solidFill>
                    <a:srgbClr val="F79646">
                      <a:lumMod val="75000"/>
                    </a:srgbClr>
                  </a:solidFill>
                  <a:latin typeface="Arial" charset="0"/>
                  <a:cs typeface="Arial" charset="0"/>
                </a:rPr>
                <a:t>937</a:t>
              </a:r>
              <a:endParaRPr lang="en-US" sz="1400" b="1" dirty="0">
                <a:solidFill>
                  <a:srgbClr val="F79646">
                    <a:lumMod val="75000"/>
                  </a:srgbClr>
                </a:solidFill>
                <a:latin typeface="Arial" charset="0"/>
                <a:cs typeface="Arial" charset="0"/>
              </a:endParaRPr>
            </a:p>
          </p:txBody>
        </p:sp>
        <p:sp>
          <p:nvSpPr>
            <p:cNvPr id="246" name="Line 26"/>
            <p:cNvSpPr>
              <a:spLocks noChangeShapeType="1"/>
            </p:cNvSpPr>
            <p:nvPr/>
          </p:nvSpPr>
          <p:spPr bwMode="auto">
            <a:xfrm>
              <a:off x="5112097" y="3208282"/>
              <a:ext cx="390102" cy="0"/>
            </a:xfrm>
            <a:prstGeom prst="line">
              <a:avLst/>
            </a:prstGeom>
            <a:noFill/>
            <a:ln w="12700">
              <a:solidFill>
                <a:schemeClr val="accent6">
                  <a:lumMod val="75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76" name="Group 275"/>
          <p:cNvGrpSpPr/>
          <p:nvPr/>
        </p:nvGrpSpPr>
        <p:grpSpPr>
          <a:xfrm>
            <a:off x="6569120" y="3208978"/>
            <a:ext cx="970786" cy="1793954"/>
            <a:chOff x="5045120" y="3208978"/>
            <a:chExt cx="970786" cy="1793954"/>
          </a:xfrm>
        </p:grpSpPr>
        <p:grpSp>
          <p:nvGrpSpPr>
            <p:cNvPr id="207" name="Group 52"/>
            <p:cNvGrpSpPr>
              <a:grpSpLocks/>
            </p:cNvGrpSpPr>
            <p:nvPr/>
          </p:nvGrpSpPr>
          <p:grpSpPr bwMode="auto">
            <a:xfrm>
              <a:off x="5496153" y="4098456"/>
              <a:ext cx="519753" cy="904476"/>
              <a:chOff x="7798271" y="2890843"/>
              <a:chExt cx="1034704" cy="1452564"/>
            </a:xfrm>
          </p:grpSpPr>
          <p:sp>
            <p:nvSpPr>
              <p:cNvPr id="208" name="Rectangle 23"/>
              <p:cNvSpPr>
                <a:spLocks noChangeArrowheads="1"/>
              </p:cNvSpPr>
              <p:nvPr/>
            </p:nvSpPr>
            <p:spPr bwMode="auto">
              <a:xfrm>
                <a:off x="7803716" y="2890843"/>
                <a:ext cx="1029259" cy="1452564"/>
              </a:xfrm>
              <a:prstGeom prst="rect">
                <a:avLst/>
              </a:prstGeom>
              <a:solidFill>
                <a:schemeClr val="accent6">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09" name="Rectangle 24"/>
              <p:cNvSpPr>
                <a:spLocks noChangeArrowheads="1"/>
              </p:cNvSpPr>
              <p:nvPr/>
            </p:nvSpPr>
            <p:spPr bwMode="auto">
              <a:xfrm>
                <a:off x="7798271" y="3219301"/>
                <a:ext cx="1034704" cy="19994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244" name="Line 25"/>
            <p:cNvSpPr>
              <a:spLocks noChangeShapeType="1"/>
            </p:cNvSpPr>
            <p:nvPr/>
          </p:nvSpPr>
          <p:spPr bwMode="auto">
            <a:xfrm>
              <a:off x="5113263" y="3208978"/>
              <a:ext cx="0" cy="1155952"/>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47" name="Rectangle 246"/>
            <p:cNvSpPr/>
            <p:nvPr/>
          </p:nvSpPr>
          <p:spPr>
            <a:xfrm>
              <a:off x="5045120" y="4106057"/>
              <a:ext cx="513282" cy="307777"/>
            </a:xfrm>
            <a:prstGeom prst="rect">
              <a:avLst/>
            </a:prstGeom>
          </p:spPr>
          <p:txBody>
            <a:bodyPr wrap="none">
              <a:spAutoFit/>
            </a:bodyPr>
            <a:lstStyle/>
            <a:p>
              <a:pPr fontAlgn="base">
                <a:spcBef>
                  <a:spcPct val="0"/>
                </a:spcBef>
                <a:spcAft>
                  <a:spcPct val="0"/>
                </a:spcAft>
              </a:pPr>
              <a:r>
                <a:rPr lang="en-US" sz="1400" dirty="0">
                  <a:solidFill>
                    <a:srgbClr val="F79646">
                      <a:lumMod val="75000"/>
                    </a:srgbClr>
                  </a:solidFill>
                  <a:latin typeface="Arial" charset="0"/>
                  <a:cs typeface="Arial" charset="0"/>
                </a:rPr>
                <a:t>C00</a:t>
              </a:r>
              <a:endParaRPr lang="en-US" sz="1400" b="1" dirty="0">
                <a:solidFill>
                  <a:srgbClr val="F79646">
                    <a:lumMod val="75000"/>
                  </a:srgbClr>
                </a:solidFill>
                <a:latin typeface="Arial" charset="0"/>
                <a:cs typeface="Arial" charset="0"/>
              </a:endParaRPr>
            </a:p>
          </p:txBody>
        </p:sp>
        <p:sp>
          <p:nvSpPr>
            <p:cNvPr id="248" name="Line 26"/>
            <p:cNvSpPr>
              <a:spLocks noChangeShapeType="1"/>
            </p:cNvSpPr>
            <p:nvPr/>
          </p:nvSpPr>
          <p:spPr bwMode="auto">
            <a:xfrm>
              <a:off x="5113598" y="4364930"/>
              <a:ext cx="390102" cy="0"/>
            </a:xfrm>
            <a:prstGeom prst="line">
              <a:avLst/>
            </a:prstGeom>
            <a:noFill/>
            <a:ln w="12700">
              <a:solidFill>
                <a:schemeClr val="accent6">
                  <a:lumMod val="75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3" name="Group 22"/>
          <p:cNvGrpSpPr/>
          <p:nvPr/>
        </p:nvGrpSpPr>
        <p:grpSpPr>
          <a:xfrm>
            <a:off x="5487560" y="1989082"/>
            <a:ext cx="206652" cy="602776"/>
            <a:chOff x="3963560" y="1989082"/>
            <a:chExt cx="206652" cy="602776"/>
          </a:xfrm>
        </p:grpSpPr>
        <p:sp>
          <p:nvSpPr>
            <p:cNvPr id="252" name="Line 19"/>
            <p:cNvSpPr>
              <a:spLocks noChangeShapeType="1"/>
            </p:cNvSpPr>
            <p:nvPr/>
          </p:nvSpPr>
          <p:spPr bwMode="auto">
            <a:xfrm>
              <a:off x="3963560" y="1989082"/>
              <a:ext cx="206652"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53" name="Line 9"/>
            <p:cNvSpPr>
              <a:spLocks noChangeShapeType="1"/>
            </p:cNvSpPr>
            <p:nvPr/>
          </p:nvSpPr>
          <p:spPr bwMode="auto">
            <a:xfrm>
              <a:off x="3963560" y="1993426"/>
              <a:ext cx="0" cy="598432"/>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75" name="Group 274"/>
          <p:cNvGrpSpPr/>
          <p:nvPr/>
        </p:nvGrpSpPr>
        <p:grpSpPr>
          <a:xfrm>
            <a:off x="5446617" y="2579384"/>
            <a:ext cx="896171" cy="462850"/>
            <a:chOff x="3922616" y="2579384"/>
            <a:chExt cx="896171" cy="462850"/>
          </a:xfrm>
        </p:grpSpPr>
        <p:sp>
          <p:nvSpPr>
            <p:cNvPr id="182" name="Rectangle 16"/>
            <p:cNvSpPr>
              <a:spLocks noChangeArrowheads="1"/>
            </p:cNvSpPr>
            <p:nvPr/>
          </p:nvSpPr>
          <p:spPr bwMode="auto">
            <a:xfrm>
              <a:off x="4283930" y="2918521"/>
              <a:ext cx="534857" cy="123713"/>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sp>
          <p:nvSpPr>
            <p:cNvPr id="255" name="Rectangle 254"/>
            <p:cNvSpPr/>
            <p:nvPr/>
          </p:nvSpPr>
          <p:spPr>
            <a:xfrm>
              <a:off x="3922616" y="2707161"/>
              <a:ext cx="383438" cy="307777"/>
            </a:xfrm>
            <a:prstGeom prst="rect">
              <a:avLst/>
            </a:prstGeom>
          </p:spPr>
          <p:txBody>
            <a:bodyPr wrap="none">
              <a:spAutoFit/>
            </a:bodyPr>
            <a:lstStyle/>
            <a:p>
              <a:pPr fontAlgn="base">
                <a:spcBef>
                  <a:spcPct val="0"/>
                </a:spcBef>
                <a:spcAft>
                  <a:spcPct val="0"/>
                </a:spcAft>
              </a:pPr>
              <a:r>
                <a:rPr lang="en-US" sz="1400" dirty="0">
                  <a:solidFill>
                    <a:srgbClr val="4F81BD"/>
                  </a:solidFill>
                  <a:latin typeface="Arial" charset="0"/>
                  <a:cs typeface="Arial" charset="0"/>
                </a:rPr>
                <a:t>68</a:t>
              </a:r>
              <a:endParaRPr lang="en-US" sz="1400" b="1" dirty="0">
                <a:solidFill>
                  <a:srgbClr val="4F81BD"/>
                </a:solidFill>
                <a:latin typeface="Arial" charset="0"/>
                <a:cs typeface="Arial" charset="0"/>
              </a:endParaRPr>
            </a:p>
          </p:txBody>
        </p:sp>
        <p:sp>
          <p:nvSpPr>
            <p:cNvPr id="256" name="Line 10"/>
            <p:cNvSpPr>
              <a:spLocks noChangeShapeType="1"/>
            </p:cNvSpPr>
            <p:nvPr/>
          </p:nvSpPr>
          <p:spPr bwMode="auto">
            <a:xfrm>
              <a:off x="3960310" y="2966034"/>
              <a:ext cx="308456"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61" name="Line 9"/>
            <p:cNvSpPr>
              <a:spLocks noChangeShapeType="1"/>
            </p:cNvSpPr>
            <p:nvPr/>
          </p:nvSpPr>
          <p:spPr bwMode="auto">
            <a:xfrm>
              <a:off x="3963560" y="2579384"/>
              <a:ext cx="0" cy="38665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74" name="Group 273"/>
          <p:cNvGrpSpPr/>
          <p:nvPr/>
        </p:nvGrpSpPr>
        <p:grpSpPr>
          <a:xfrm>
            <a:off x="5160090" y="2966033"/>
            <a:ext cx="1184322" cy="1962704"/>
            <a:chOff x="3636090" y="2966033"/>
            <a:chExt cx="1184322" cy="1962704"/>
          </a:xfrm>
        </p:grpSpPr>
        <p:grpSp>
          <p:nvGrpSpPr>
            <p:cNvPr id="195" name="Group 194"/>
            <p:cNvGrpSpPr/>
            <p:nvPr/>
          </p:nvGrpSpPr>
          <p:grpSpPr>
            <a:xfrm>
              <a:off x="3636090" y="3408889"/>
              <a:ext cx="635924" cy="1519848"/>
              <a:chOff x="2586666" y="3276600"/>
              <a:chExt cx="462614" cy="644169"/>
            </a:xfrm>
          </p:grpSpPr>
          <p:sp>
            <p:nvSpPr>
              <p:cNvPr id="196" name="Line 18"/>
              <p:cNvSpPr>
                <a:spLocks noChangeShapeType="1"/>
              </p:cNvSpPr>
              <p:nvPr/>
            </p:nvSpPr>
            <p:spPr bwMode="auto">
              <a:xfrm>
                <a:off x="2626526" y="3920769"/>
                <a:ext cx="422754"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97" name="Line 19"/>
              <p:cNvSpPr>
                <a:spLocks noChangeShapeType="1"/>
              </p:cNvSpPr>
              <p:nvPr/>
            </p:nvSpPr>
            <p:spPr bwMode="auto">
              <a:xfrm>
                <a:off x="2586666" y="3276601"/>
                <a:ext cx="39858" cy="0"/>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98" name="Line 17"/>
              <p:cNvSpPr>
                <a:spLocks noChangeShapeType="1"/>
              </p:cNvSpPr>
              <p:nvPr/>
            </p:nvSpPr>
            <p:spPr bwMode="auto">
              <a:xfrm>
                <a:off x="2626525" y="3276600"/>
                <a:ext cx="0" cy="642707"/>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199" name="Group 43"/>
            <p:cNvGrpSpPr>
              <a:grpSpLocks/>
            </p:cNvGrpSpPr>
            <p:nvPr/>
          </p:nvGrpSpPr>
          <p:grpSpPr bwMode="auto">
            <a:xfrm>
              <a:off x="4276978" y="4002068"/>
              <a:ext cx="543434" cy="926669"/>
              <a:chOff x="6471312" y="3519478"/>
              <a:chExt cx="1029258" cy="1260471"/>
            </a:xfrm>
          </p:grpSpPr>
          <p:sp>
            <p:nvSpPr>
              <p:cNvPr id="200" name="Rectangle 12"/>
              <p:cNvSpPr>
                <a:spLocks noChangeArrowheads="1"/>
              </p:cNvSpPr>
              <p:nvPr/>
            </p:nvSpPr>
            <p:spPr bwMode="auto">
              <a:xfrm>
                <a:off x="6471312" y="3519478"/>
                <a:ext cx="1029258" cy="1260471"/>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01" name="Rectangle 16"/>
              <p:cNvSpPr>
                <a:spLocks noChangeArrowheads="1"/>
              </p:cNvSpPr>
              <p:nvPr/>
            </p:nvSpPr>
            <p:spPr bwMode="auto">
              <a:xfrm>
                <a:off x="6477000" y="4325887"/>
                <a:ext cx="1013013" cy="168277"/>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sp>
          <p:nvSpPr>
            <p:cNvPr id="257" name="Rectangle 256"/>
            <p:cNvSpPr/>
            <p:nvPr/>
          </p:nvSpPr>
          <p:spPr>
            <a:xfrm>
              <a:off x="3919366" y="4397209"/>
              <a:ext cx="383438" cy="307777"/>
            </a:xfrm>
            <a:prstGeom prst="rect">
              <a:avLst/>
            </a:prstGeom>
          </p:spPr>
          <p:txBody>
            <a:bodyPr wrap="none">
              <a:spAutoFit/>
            </a:bodyPr>
            <a:lstStyle/>
            <a:p>
              <a:pPr fontAlgn="base">
                <a:spcBef>
                  <a:spcPct val="0"/>
                </a:spcBef>
                <a:spcAft>
                  <a:spcPct val="0"/>
                </a:spcAft>
              </a:pPr>
              <a:r>
                <a:rPr lang="en-US" sz="1400" dirty="0">
                  <a:solidFill>
                    <a:srgbClr val="4F81BD"/>
                  </a:solidFill>
                  <a:latin typeface="Arial" charset="0"/>
                  <a:cs typeface="Arial" charset="0"/>
                </a:rPr>
                <a:t>49</a:t>
              </a:r>
              <a:endParaRPr lang="en-US" sz="1400" b="1" dirty="0">
                <a:solidFill>
                  <a:srgbClr val="4F81BD"/>
                </a:solidFill>
                <a:latin typeface="Arial" charset="0"/>
                <a:cs typeface="Arial" charset="0"/>
              </a:endParaRPr>
            </a:p>
          </p:txBody>
        </p:sp>
        <p:sp>
          <p:nvSpPr>
            <p:cNvPr id="258" name="Line 10"/>
            <p:cNvSpPr>
              <a:spLocks noChangeShapeType="1"/>
            </p:cNvSpPr>
            <p:nvPr/>
          </p:nvSpPr>
          <p:spPr bwMode="auto">
            <a:xfrm>
              <a:off x="3957060" y="4642434"/>
              <a:ext cx="308456"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62" name="Line 9"/>
            <p:cNvSpPr>
              <a:spLocks noChangeShapeType="1"/>
            </p:cNvSpPr>
            <p:nvPr/>
          </p:nvSpPr>
          <p:spPr bwMode="auto">
            <a:xfrm flipH="1">
              <a:off x="3957060" y="2966033"/>
              <a:ext cx="6500" cy="1676401"/>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84" name="Group 283"/>
          <p:cNvGrpSpPr/>
          <p:nvPr/>
        </p:nvGrpSpPr>
        <p:grpSpPr>
          <a:xfrm>
            <a:off x="1911824" y="3194632"/>
            <a:ext cx="5628310" cy="3069610"/>
            <a:chOff x="387824" y="3194632"/>
            <a:chExt cx="5628310" cy="3069610"/>
          </a:xfrm>
        </p:grpSpPr>
        <p:grpSp>
          <p:nvGrpSpPr>
            <p:cNvPr id="11" name="Group 10"/>
            <p:cNvGrpSpPr/>
            <p:nvPr/>
          </p:nvGrpSpPr>
          <p:grpSpPr>
            <a:xfrm>
              <a:off x="387824" y="3194633"/>
              <a:ext cx="383438" cy="352569"/>
              <a:chOff x="387824" y="3352799"/>
              <a:chExt cx="383438" cy="352569"/>
            </a:xfrm>
          </p:grpSpPr>
          <p:sp>
            <p:nvSpPr>
              <p:cNvPr id="167" name="Rectangle 166"/>
              <p:cNvSpPr/>
              <p:nvPr/>
            </p:nvSpPr>
            <p:spPr>
              <a:xfrm>
                <a:off x="387824" y="3397591"/>
                <a:ext cx="383438" cy="307777"/>
              </a:xfrm>
              <a:prstGeom prst="rect">
                <a:avLst/>
              </a:prstGeom>
            </p:spPr>
            <p:txBody>
              <a:bodyPr wrap="none">
                <a:spAutoFit/>
              </a:bodyPr>
              <a:lstStyle/>
              <a:p>
                <a:pPr fontAlgn="base">
                  <a:spcBef>
                    <a:spcPct val="0"/>
                  </a:spcBef>
                  <a:spcAft>
                    <a:spcPct val="0"/>
                  </a:spcAft>
                </a:pPr>
                <a:r>
                  <a:rPr lang="he-IL" sz="1400" dirty="0">
                    <a:solidFill>
                      <a:srgbClr val="EEECE1">
                        <a:lumMod val="50000"/>
                      </a:srgbClr>
                    </a:solidFill>
                    <a:latin typeface="Arial" charset="0"/>
                    <a:cs typeface="Arial" charset="0"/>
                  </a:rPr>
                  <a:t>7</a:t>
                </a:r>
                <a:r>
                  <a:rPr lang="en-US" sz="1400" dirty="0">
                    <a:solidFill>
                      <a:srgbClr val="EEECE1">
                        <a:lumMod val="50000"/>
                      </a:srgbClr>
                    </a:solidFill>
                    <a:latin typeface="Arial" charset="0"/>
                    <a:cs typeface="Arial" charset="0"/>
                  </a:rPr>
                  <a:t>1</a:t>
                </a:r>
                <a:endParaRPr lang="en-US" sz="1400" b="1" dirty="0">
                  <a:solidFill>
                    <a:srgbClr val="EEECE1">
                      <a:lumMod val="50000"/>
                    </a:srgbClr>
                  </a:solidFill>
                  <a:latin typeface="Arial" charset="0"/>
                  <a:cs typeface="Arial" charset="0"/>
                </a:endParaRPr>
              </a:p>
            </p:txBody>
          </p:sp>
          <p:grpSp>
            <p:nvGrpSpPr>
              <p:cNvPr id="10" name="Group 9"/>
              <p:cNvGrpSpPr/>
              <p:nvPr/>
            </p:nvGrpSpPr>
            <p:grpSpPr>
              <a:xfrm>
                <a:off x="423067" y="3352799"/>
                <a:ext cx="334384" cy="319148"/>
                <a:chOff x="423067" y="3314516"/>
                <a:chExt cx="334384" cy="217980"/>
              </a:xfrm>
            </p:grpSpPr>
            <p:sp>
              <p:nvSpPr>
                <p:cNvPr id="165" name="Line 18"/>
                <p:cNvSpPr>
                  <a:spLocks noChangeShapeType="1"/>
                </p:cNvSpPr>
                <p:nvPr/>
              </p:nvSpPr>
              <p:spPr bwMode="auto">
                <a:xfrm>
                  <a:off x="423067" y="3532496"/>
                  <a:ext cx="334384" cy="0"/>
                </a:xfrm>
                <a:prstGeom prst="line">
                  <a:avLst/>
                </a:prstGeom>
                <a:noFill/>
                <a:ln w="12700">
                  <a:solidFill>
                    <a:schemeClr val="bg2">
                      <a:lumMod val="50000"/>
                    </a:schemeClr>
                  </a:solidFill>
                  <a:round/>
                  <a:headEnd type="none" w="sm" len="sm"/>
                  <a:tailEnd type="triangle" w="sm" len="med"/>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sp>
              <p:nvSpPr>
                <p:cNvPr id="166" name="Line 17"/>
                <p:cNvSpPr>
                  <a:spLocks noChangeShapeType="1"/>
                </p:cNvSpPr>
                <p:nvPr/>
              </p:nvSpPr>
              <p:spPr bwMode="auto">
                <a:xfrm>
                  <a:off x="423080" y="3314516"/>
                  <a:ext cx="0" cy="217979"/>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400" b="1">
                    <a:solidFill>
                      <a:prstClr val="black"/>
                    </a:solidFill>
                    <a:latin typeface="Arial" charset="0"/>
                    <a:cs typeface="Arial" charset="0"/>
                  </a:endParaRPr>
                </a:p>
              </p:txBody>
            </p:sp>
          </p:grpSp>
        </p:grpSp>
        <p:grpSp>
          <p:nvGrpSpPr>
            <p:cNvPr id="230" name="Group 229"/>
            <p:cNvGrpSpPr/>
            <p:nvPr/>
          </p:nvGrpSpPr>
          <p:grpSpPr>
            <a:xfrm>
              <a:off x="4821288" y="5792258"/>
              <a:ext cx="661913" cy="471984"/>
              <a:chOff x="2621886" y="3276619"/>
              <a:chExt cx="156739" cy="413551"/>
            </a:xfrm>
          </p:grpSpPr>
          <p:sp>
            <p:nvSpPr>
              <p:cNvPr id="231" name="Line 18"/>
              <p:cNvSpPr>
                <a:spLocks noChangeShapeType="1"/>
              </p:cNvSpPr>
              <p:nvPr/>
            </p:nvSpPr>
            <p:spPr bwMode="auto">
              <a:xfrm>
                <a:off x="2644600" y="3688213"/>
                <a:ext cx="134025"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32" name="Line 19"/>
              <p:cNvSpPr>
                <a:spLocks noChangeShapeType="1"/>
              </p:cNvSpPr>
              <p:nvPr/>
            </p:nvSpPr>
            <p:spPr bwMode="auto">
              <a:xfrm>
                <a:off x="2621886" y="3276620"/>
                <a:ext cx="24652"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33" name="Line 17"/>
              <p:cNvSpPr>
                <a:spLocks noChangeShapeType="1"/>
              </p:cNvSpPr>
              <p:nvPr/>
            </p:nvSpPr>
            <p:spPr bwMode="auto">
              <a:xfrm>
                <a:off x="2644600" y="3276619"/>
                <a:ext cx="0" cy="413551"/>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37" name="Group 236"/>
            <p:cNvGrpSpPr/>
            <p:nvPr/>
          </p:nvGrpSpPr>
          <p:grpSpPr>
            <a:xfrm>
              <a:off x="3628537" y="5231562"/>
              <a:ext cx="636975" cy="949755"/>
              <a:chOff x="2473821" y="3276599"/>
              <a:chExt cx="244588" cy="646936"/>
            </a:xfrm>
          </p:grpSpPr>
          <p:sp>
            <p:nvSpPr>
              <p:cNvPr id="238" name="Line 18"/>
              <p:cNvSpPr>
                <a:spLocks noChangeShapeType="1"/>
              </p:cNvSpPr>
              <p:nvPr/>
            </p:nvSpPr>
            <p:spPr bwMode="auto">
              <a:xfrm>
                <a:off x="2514600" y="3923535"/>
                <a:ext cx="203809"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39" name="Line 19"/>
              <p:cNvSpPr>
                <a:spLocks noChangeShapeType="1"/>
              </p:cNvSpPr>
              <p:nvPr/>
            </p:nvSpPr>
            <p:spPr bwMode="auto">
              <a:xfrm>
                <a:off x="2473821" y="3276600"/>
                <a:ext cx="40780" cy="0"/>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40" name="Line 17"/>
              <p:cNvSpPr>
                <a:spLocks noChangeShapeType="1"/>
              </p:cNvSpPr>
              <p:nvPr/>
            </p:nvSpPr>
            <p:spPr bwMode="auto">
              <a:xfrm>
                <a:off x="2514600" y="3276599"/>
                <a:ext cx="0" cy="642707"/>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21" name="Group 220"/>
            <p:cNvGrpSpPr/>
            <p:nvPr/>
          </p:nvGrpSpPr>
          <p:grpSpPr>
            <a:xfrm>
              <a:off x="2598666" y="4504378"/>
              <a:ext cx="469427" cy="1463086"/>
              <a:chOff x="2464383" y="3276599"/>
              <a:chExt cx="254026" cy="646936"/>
            </a:xfrm>
          </p:grpSpPr>
          <p:sp>
            <p:nvSpPr>
              <p:cNvPr id="222" name="Line 18"/>
              <p:cNvSpPr>
                <a:spLocks noChangeShapeType="1"/>
              </p:cNvSpPr>
              <p:nvPr/>
            </p:nvSpPr>
            <p:spPr bwMode="auto">
              <a:xfrm>
                <a:off x="2514600" y="3923535"/>
                <a:ext cx="203809" cy="0"/>
              </a:xfrm>
              <a:prstGeom prst="line">
                <a:avLst/>
              </a:prstGeom>
              <a:noFill/>
              <a:ln w="12700">
                <a:solidFill>
                  <a:schemeClr val="accent2"/>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23" name="Line 19"/>
              <p:cNvSpPr>
                <a:spLocks noChangeShapeType="1"/>
              </p:cNvSpPr>
              <p:nvPr/>
            </p:nvSpPr>
            <p:spPr bwMode="auto">
              <a:xfrm>
                <a:off x="2464383" y="3276600"/>
                <a:ext cx="50217" cy="0"/>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24" name="Line 17"/>
              <p:cNvSpPr>
                <a:spLocks noChangeShapeType="1"/>
              </p:cNvSpPr>
              <p:nvPr/>
            </p:nvSpPr>
            <p:spPr bwMode="auto">
              <a:xfrm>
                <a:off x="2514600" y="3276599"/>
                <a:ext cx="0" cy="646936"/>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15" name="Group 214"/>
            <p:cNvGrpSpPr/>
            <p:nvPr/>
          </p:nvGrpSpPr>
          <p:grpSpPr>
            <a:xfrm>
              <a:off x="1329252" y="3513778"/>
              <a:ext cx="697442" cy="1266570"/>
              <a:chOff x="2533345" y="3276619"/>
              <a:chExt cx="245280" cy="1654207"/>
            </a:xfrm>
          </p:grpSpPr>
          <p:sp>
            <p:nvSpPr>
              <p:cNvPr id="216" name="Line 18"/>
              <p:cNvSpPr>
                <a:spLocks noChangeShapeType="1"/>
              </p:cNvSpPr>
              <p:nvPr/>
            </p:nvSpPr>
            <p:spPr bwMode="auto">
              <a:xfrm>
                <a:off x="2559136" y="4930826"/>
                <a:ext cx="219489" cy="0"/>
              </a:xfrm>
              <a:prstGeom prst="line">
                <a:avLst/>
              </a:prstGeom>
              <a:noFill/>
              <a:ln w="12700">
                <a:solidFill>
                  <a:schemeClr val="bg2">
                    <a:lumMod val="50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17" name="Line 19"/>
              <p:cNvSpPr>
                <a:spLocks noChangeShapeType="1"/>
              </p:cNvSpPr>
              <p:nvPr/>
            </p:nvSpPr>
            <p:spPr bwMode="auto">
              <a:xfrm>
                <a:off x="2533345" y="3276620"/>
                <a:ext cx="25790" cy="0"/>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18" name="Line 17"/>
              <p:cNvSpPr>
                <a:spLocks noChangeShapeType="1"/>
              </p:cNvSpPr>
              <p:nvPr/>
            </p:nvSpPr>
            <p:spPr bwMode="auto">
              <a:xfrm>
                <a:off x="2559136" y="3276619"/>
                <a:ext cx="0" cy="1654207"/>
              </a:xfrm>
              <a:prstGeom prst="line">
                <a:avLst/>
              </a:prstGeom>
              <a:noFill/>
              <a:ln w="12700">
                <a:solidFill>
                  <a:schemeClr val="bg2">
                    <a:lumMod val="50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77" name="Group 276"/>
            <p:cNvGrpSpPr/>
            <p:nvPr/>
          </p:nvGrpSpPr>
          <p:grpSpPr>
            <a:xfrm>
              <a:off x="2035292" y="3895693"/>
              <a:ext cx="563377" cy="884654"/>
              <a:chOff x="2035292" y="3895693"/>
              <a:chExt cx="563377" cy="884654"/>
            </a:xfrm>
          </p:grpSpPr>
          <p:sp>
            <p:nvSpPr>
              <p:cNvPr id="219" name="Rectangle 15"/>
              <p:cNvSpPr>
                <a:spLocks noChangeArrowheads="1"/>
              </p:cNvSpPr>
              <p:nvPr/>
            </p:nvSpPr>
            <p:spPr bwMode="auto">
              <a:xfrm>
                <a:off x="2035292" y="3895693"/>
                <a:ext cx="563377" cy="884654"/>
              </a:xfrm>
              <a:prstGeom prst="rect">
                <a:avLst/>
              </a:prstGeom>
              <a:solidFill>
                <a:schemeClr val="accent2">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20" name="Rectangle 16"/>
              <p:cNvSpPr>
                <a:spLocks noChangeArrowheads="1"/>
              </p:cNvSpPr>
              <p:nvPr/>
            </p:nvSpPr>
            <p:spPr bwMode="auto">
              <a:xfrm>
                <a:off x="2039032" y="4442523"/>
                <a:ext cx="554652"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grpSp>
          <p:nvGrpSpPr>
            <p:cNvPr id="278" name="Group 277"/>
            <p:cNvGrpSpPr/>
            <p:nvPr/>
          </p:nvGrpSpPr>
          <p:grpSpPr>
            <a:xfrm>
              <a:off x="3072715" y="5041961"/>
              <a:ext cx="563377" cy="925502"/>
              <a:chOff x="3072715" y="5041961"/>
              <a:chExt cx="563377" cy="925502"/>
            </a:xfrm>
          </p:grpSpPr>
          <p:sp>
            <p:nvSpPr>
              <p:cNvPr id="225" name="Rectangle 15"/>
              <p:cNvSpPr>
                <a:spLocks noChangeArrowheads="1"/>
              </p:cNvSpPr>
              <p:nvPr/>
            </p:nvSpPr>
            <p:spPr bwMode="auto">
              <a:xfrm>
                <a:off x="3072715" y="5041961"/>
                <a:ext cx="563377" cy="925502"/>
              </a:xfrm>
              <a:prstGeom prst="rect">
                <a:avLst/>
              </a:prstGeom>
              <a:solidFill>
                <a:schemeClr val="accent4">
                  <a:lumMod val="40000"/>
                  <a:lumOff val="6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26" name="Rectangle 16"/>
              <p:cNvSpPr>
                <a:spLocks noChangeArrowheads="1"/>
              </p:cNvSpPr>
              <p:nvPr/>
            </p:nvSpPr>
            <p:spPr bwMode="auto">
              <a:xfrm>
                <a:off x="3072715" y="5175834"/>
                <a:ext cx="554486" cy="123711"/>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grpSp>
          <p:nvGrpSpPr>
            <p:cNvPr id="227" name="Group 43"/>
            <p:cNvGrpSpPr>
              <a:grpSpLocks/>
            </p:cNvGrpSpPr>
            <p:nvPr/>
          </p:nvGrpSpPr>
          <p:grpSpPr bwMode="auto">
            <a:xfrm>
              <a:off x="4277206" y="5256830"/>
              <a:ext cx="543434" cy="926669"/>
              <a:chOff x="6471312" y="3519477"/>
              <a:chExt cx="1029258" cy="1260471"/>
            </a:xfrm>
          </p:grpSpPr>
          <p:sp>
            <p:nvSpPr>
              <p:cNvPr id="228" name="Rectangle 12"/>
              <p:cNvSpPr>
                <a:spLocks noChangeArrowheads="1"/>
              </p:cNvSpPr>
              <p:nvPr/>
            </p:nvSpPr>
            <p:spPr bwMode="auto">
              <a:xfrm>
                <a:off x="6471312" y="3519477"/>
                <a:ext cx="1029258" cy="1260471"/>
              </a:xfrm>
              <a:prstGeom prst="rect">
                <a:avLst/>
              </a:prstGeom>
              <a:solidFill>
                <a:schemeClr val="accent1">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29" name="Rectangle 16"/>
              <p:cNvSpPr>
                <a:spLocks noChangeArrowheads="1"/>
              </p:cNvSpPr>
              <p:nvPr/>
            </p:nvSpPr>
            <p:spPr bwMode="auto">
              <a:xfrm>
                <a:off x="6477000" y="4173865"/>
                <a:ext cx="1013013" cy="168277"/>
              </a:xfrm>
              <a:prstGeom prst="rect">
                <a:avLst/>
              </a:prstGeom>
              <a:noFill/>
              <a:ln w="12700">
                <a:solidFill>
                  <a:schemeClr val="tx1"/>
                </a:solidFill>
                <a:miter lim="800000"/>
                <a:headEnd/>
                <a:tailEnd/>
              </a:ln>
            </p:spPr>
            <p:txBody>
              <a:bodyPr wrap="none" lIns="0" tIns="18288" rIns="0" bIns="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grpSp>
          <p:nvGrpSpPr>
            <p:cNvPr id="234" name="Group 52"/>
            <p:cNvGrpSpPr>
              <a:grpSpLocks/>
            </p:cNvGrpSpPr>
            <p:nvPr/>
          </p:nvGrpSpPr>
          <p:grpSpPr bwMode="auto">
            <a:xfrm>
              <a:off x="5496381" y="5353219"/>
              <a:ext cx="519753" cy="904476"/>
              <a:chOff x="7798271" y="2890843"/>
              <a:chExt cx="1034704" cy="1452564"/>
            </a:xfrm>
          </p:grpSpPr>
          <p:sp>
            <p:nvSpPr>
              <p:cNvPr id="235" name="Rectangle 23"/>
              <p:cNvSpPr>
                <a:spLocks noChangeArrowheads="1"/>
              </p:cNvSpPr>
              <p:nvPr/>
            </p:nvSpPr>
            <p:spPr bwMode="auto">
              <a:xfrm>
                <a:off x="7803716" y="2890843"/>
                <a:ext cx="1029259" cy="1452564"/>
              </a:xfrm>
              <a:prstGeom prst="rect">
                <a:avLst/>
              </a:prstGeom>
              <a:solidFill>
                <a:schemeClr val="accent6">
                  <a:lumMod val="60000"/>
                  <a:lumOff val="40000"/>
                </a:schemeClr>
              </a:solid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sp>
            <p:nvSpPr>
              <p:cNvPr id="236" name="Rectangle 24"/>
              <p:cNvSpPr>
                <a:spLocks noChangeArrowheads="1"/>
              </p:cNvSpPr>
              <p:nvPr/>
            </p:nvSpPr>
            <p:spPr bwMode="auto">
              <a:xfrm>
                <a:off x="7798271" y="3629770"/>
                <a:ext cx="1034704" cy="199948"/>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grpSp>
        <p:grpSp>
          <p:nvGrpSpPr>
            <p:cNvPr id="282" name="Group 281"/>
            <p:cNvGrpSpPr/>
            <p:nvPr/>
          </p:nvGrpSpPr>
          <p:grpSpPr>
            <a:xfrm>
              <a:off x="1696872" y="3194632"/>
              <a:ext cx="383438" cy="1312027"/>
              <a:chOff x="1696872" y="3194632"/>
              <a:chExt cx="383438" cy="1312027"/>
            </a:xfrm>
          </p:grpSpPr>
          <p:sp>
            <p:nvSpPr>
              <p:cNvPr id="174" name="Rectangle 173"/>
              <p:cNvSpPr/>
              <p:nvPr/>
            </p:nvSpPr>
            <p:spPr>
              <a:xfrm>
                <a:off x="1696872" y="4198882"/>
                <a:ext cx="383438" cy="307777"/>
              </a:xfrm>
              <a:prstGeom prst="rect">
                <a:avLst/>
              </a:prstGeom>
            </p:spPr>
            <p:txBody>
              <a:bodyPr wrap="none">
                <a:spAutoFit/>
              </a:bodyPr>
              <a:lstStyle/>
              <a:p>
                <a:pPr fontAlgn="base">
                  <a:spcBef>
                    <a:spcPct val="0"/>
                  </a:spcBef>
                  <a:spcAft>
                    <a:spcPct val="0"/>
                  </a:spcAft>
                </a:pPr>
                <a:r>
                  <a:rPr lang="en-US" sz="1400" dirty="0">
                    <a:solidFill>
                      <a:srgbClr val="C0504D"/>
                    </a:solidFill>
                    <a:latin typeface="Arial" charset="0"/>
                    <a:cs typeface="Arial" charset="0"/>
                  </a:rPr>
                  <a:t>46</a:t>
                </a:r>
                <a:endParaRPr lang="en-US" sz="1400" b="1" dirty="0">
                  <a:solidFill>
                    <a:srgbClr val="C0504D"/>
                  </a:solidFill>
                  <a:latin typeface="Arial" charset="0"/>
                  <a:cs typeface="Arial" charset="0"/>
                </a:endParaRPr>
              </a:p>
            </p:txBody>
          </p:sp>
          <p:sp>
            <p:nvSpPr>
              <p:cNvPr id="143" name="Line 18"/>
              <p:cNvSpPr>
                <a:spLocks noChangeShapeType="1"/>
              </p:cNvSpPr>
              <p:nvPr/>
            </p:nvSpPr>
            <p:spPr bwMode="auto">
              <a:xfrm>
                <a:off x="1752601" y="4490034"/>
                <a:ext cx="276073" cy="0"/>
              </a:xfrm>
              <a:prstGeom prst="line">
                <a:avLst/>
              </a:prstGeom>
              <a:noFill/>
              <a:ln w="12700">
                <a:solidFill>
                  <a:schemeClr val="accent2"/>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179" name="Line 17"/>
              <p:cNvSpPr>
                <a:spLocks noChangeShapeType="1"/>
              </p:cNvSpPr>
              <p:nvPr/>
            </p:nvSpPr>
            <p:spPr bwMode="auto">
              <a:xfrm>
                <a:off x="1752600" y="3194632"/>
                <a:ext cx="0" cy="1295401"/>
              </a:xfrm>
              <a:prstGeom prst="line">
                <a:avLst/>
              </a:prstGeom>
              <a:noFill/>
              <a:ln w="12700">
                <a:solidFill>
                  <a:schemeClr val="accent2"/>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79" name="Group 278"/>
            <p:cNvGrpSpPr/>
            <p:nvPr/>
          </p:nvGrpSpPr>
          <p:grpSpPr>
            <a:xfrm>
              <a:off x="2736376" y="3393312"/>
              <a:ext cx="404278" cy="1861699"/>
              <a:chOff x="2736376" y="3393312"/>
              <a:chExt cx="404278" cy="1861699"/>
            </a:xfrm>
          </p:grpSpPr>
          <p:sp>
            <p:nvSpPr>
              <p:cNvPr id="193" name="Line 17"/>
              <p:cNvSpPr>
                <a:spLocks noChangeShapeType="1"/>
              </p:cNvSpPr>
              <p:nvPr/>
            </p:nvSpPr>
            <p:spPr bwMode="auto">
              <a:xfrm>
                <a:off x="2790199" y="3393312"/>
                <a:ext cx="0" cy="1838249"/>
              </a:xfrm>
              <a:prstGeom prst="line">
                <a:avLst/>
              </a:prstGeom>
              <a:noFill/>
              <a:ln w="12700">
                <a:solidFill>
                  <a:schemeClr val="accent4"/>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02" name="Line 18"/>
              <p:cNvSpPr>
                <a:spLocks noChangeShapeType="1"/>
              </p:cNvSpPr>
              <p:nvPr/>
            </p:nvSpPr>
            <p:spPr bwMode="auto">
              <a:xfrm>
                <a:off x="2792104" y="5231562"/>
                <a:ext cx="267574" cy="0"/>
              </a:xfrm>
              <a:prstGeom prst="line">
                <a:avLst/>
              </a:prstGeom>
              <a:noFill/>
              <a:ln w="12700">
                <a:solidFill>
                  <a:schemeClr val="accent4"/>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41" name="Rectangle 240"/>
              <p:cNvSpPr/>
              <p:nvPr/>
            </p:nvSpPr>
            <p:spPr>
              <a:xfrm>
                <a:off x="2736376" y="4947234"/>
                <a:ext cx="404278" cy="307777"/>
              </a:xfrm>
              <a:prstGeom prst="rect">
                <a:avLst/>
              </a:prstGeom>
            </p:spPr>
            <p:txBody>
              <a:bodyPr wrap="none">
                <a:spAutoFit/>
              </a:bodyPr>
              <a:lstStyle/>
              <a:p>
                <a:pPr fontAlgn="base">
                  <a:spcBef>
                    <a:spcPct val="0"/>
                  </a:spcBef>
                  <a:spcAft>
                    <a:spcPct val="0"/>
                  </a:spcAft>
                </a:pPr>
                <a:r>
                  <a:rPr lang="en-US" sz="1400" dirty="0">
                    <a:solidFill>
                      <a:srgbClr val="8064A2"/>
                    </a:solidFill>
                    <a:latin typeface="Arial" charset="0"/>
                    <a:cs typeface="Arial" charset="0"/>
                  </a:rPr>
                  <a:t>B5</a:t>
                </a:r>
                <a:endParaRPr lang="en-US" sz="1400" b="1" dirty="0">
                  <a:solidFill>
                    <a:srgbClr val="8064A2"/>
                  </a:solidFill>
                  <a:latin typeface="Arial" charset="0"/>
                  <a:cs typeface="Arial" charset="0"/>
                </a:endParaRPr>
              </a:p>
            </p:txBody>
          </p:sp>
        </p:grpSp>
        <p:grpSp>
          <p:nvGrpSpPr>
            <p:cNvPr id="281" name="Group 280"/>
            <p:cNvGrpSpPr/>
            <p:nvPr/>
          </p:nvGrpSpPr>
          <p:grpSpPr>
            <a:xfrm>
              <a:off x="5066728" y="4364930"/>
              <a:ext cx="482824" cy="1524000"/>
              <a:chOff x="5066728" y="4364930"/>
              <a:chExt cx="482824" cy="1524000"/>
            </a:xfrm>
          </p:grpSpPr>
          <p:sp>
            <p:nvSpPr>
              <p:cNvPr id="249" name="Rectangle 248"/>
              <p:cNvSpPr/>
              <p:nvPr/>
            </p:nvSpPr>
            <p:spPr>
              <a:xfrm>
                <a:off x="5066728" y="5581153"/>
                <a:ext cx="482824" cy="307777"/>
              </a:xfrm>
              <a:prstGeom prst="rect">
                <a:avLst/>
              </a:prstGeom>
            </p:spPr>
            <p:txBody>
              <a:bodyPr wrap="none">
                <a:spAutoFit/>
              </a:bodyPr>
              <a:lstStyle/>
              <a:p>
                <a:pPr fontAlgn="base">
                  <a:spcBef>
                    <a:spcPct val="0"/>
                  </a:spcBef>
                  <a:spcAft>
                    <a:spcPct val="0"/>
                  </a:spcAft>
                </a:pPr>
                <a:r>
                  <a:rPr lang="en-US" sz="1400" dirty="0">
                    <a:solidFill>
                      <a:srgbClr val="F79646">
                        <a:lumMod val="75000"/>
                      </a:srgbClr>
                    </a:solidFill>
                    <a:latin typeface="Arial" charset="0"/>
                    <a:cs typeface="Arial" charset="0"/>
                  </a:rPr>
                  <a:t>622</a:t>
                </a:r>
                <a:endParaRPr lang="en-US" sz="1400" b="1" dirty="0">
                  <a:solidFill>
                    <a:srgbClr val="F79646">
                      <a:lumMod val="75000"/>
                    </a:srgbClr>
                  </a:solidFill>
                  <a:latin typeface="Arial" charset="0"/>
                  <a:cs typeface="Arial" charset="0"/>
                </a:endParaRPr>
              </a:p>
            </p:txBody>
          </p:sp>
          <p:sp>
            <p:nvSpPr>
              <p:cNvPr id="250" name="Line 26"/>
              <p:cNvSpPr>
                <a:spLocks noChangeShapeType="1"/>
              </p:cNvSpPr>
              <p:nvPr/>
            </p:nvSpPr>
            <p:spPr bwMode="auto">
              <a:xfrm>
                <a:off x="5115098" y="5861634"/>
                <a:ext cx="390102" cy="0"/>
              </a:xfrm>
              <a:prstGeom prst="line">
                <a:avLst/>
              </a:prstGeom>
              <a:noFill/>
              <a:ln w="12700">
                <a:solidFill>
                  <a:schemeClr val="accent6">
                    <a:lumMod val="75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51" name="Line 25"/>
              <p:cNvSpPr>
                <a:spLocks noChangeShapeType="1"/>
              </p:cNvSpPr>
              <p:nvPr/>
            </p:nvSpPr>
            <p:spPr bwMode="auto">
              <a:xfrm>
                <a:off x="5112224" y="4364930"/>
                <a:ext cx="0" cy="1496704"/>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nvGrpSpPr>
            <p:cNvPr id="280" name="Group 279"/>
            <p:cNvGrpSpPr/>
            <p:nvPr/>
          </p:nvGrpSpPr>
          <p:grpSpPr>
            <a:xfrm>
              <a:off x="3916116" y="4642433"/>
              <a:ext cx="383438" cy="1186922"/>
              <a:chOff x="3916116" y="4642433"/>
              <a:chExt cx="383438" cy="1186922"/>
            </a:xfrm>
          </p:grpSpPr>
          <p:sp>
            <p:nvSpPr>
              <p:cNvPr id="259" name="Rectangle 258"/>
              <p:cNvSpPr/>
              <p:nvPr/>
            </p:nvSpPr>
            <p:spPr>
              <a:xfrm>
                <a:off x="3916116" y="5521578"/>
                <a:ext cx="383438" cy="307777"/>
              </a:xfrm>
              <a:prstGeom prst="rect">
                <a:avLst/>
              </a:prstGeom>
            </p:spPr>
            <p:txBody>
              <a:bodyPr wrap="none">
                <a:spAutoFit/>
              </a:bodyPr>
              <a:lstStyle/>
              <a:p>
                <a:pPr fontAlgn="base">
                  <a:spcBef>
                    <a:spcPct val="0"/>
                  </a:spcBef>
                  <a:spcAft>
                    <a:spcPct val="0"/>
                  </a:spcAft>
                </a:pPr>
                <a:r>
                  <a:rPr lang="en-US" sz="1400" dirty="0">
                    <a:solidFill>
                      <a:srgbClr val="4F81BD"/>
                    </a:solidFill>
                    <a:latin typeface="Arial" charset="0"/>
                    <a:cs typeface="Arial" charset="0"/>
                  </a:rPr>
                  <a:t>68</a:t>
                </a:r>
                <a:endParaRPr lang="en-US" sz="1400" b="1" dirty="0">
                  <a:solidFill>
                    <a:srgbClr val="4F81BD"/>
                  </a:solidFill>
                  <a:latin typeface="Arial" charset="0"/>
                  <a:cs typeface="Arial" charset="0"/>
                </a:endParaRPr>
              </a:p>
            </p:txBody>
          </p:sp>
          <p:sp>
            <p:nvSpPr>
              <p:cNvPr id="260" name="Line 10"/>
              <p:cNvSpPr>
                <a:spLocks noChangeShapeType="1"/>
              </p:cNvSpPr>
              <p:nvPr/>
            </p:nvSpPr>
            <p:spPr bwMode="auto">
              <a:xfrm>
                <a:off x="3967458" y="5792258"/>
                <a:ext cx="308456" cy="0"/>
              </a:xfrm>
              <a:prstGeom prst="line">
                <a:avLst/>
              </a:prstGeom>
              <a:noFill/>
              <a:ln w="12700">
                <a:solidFill>
                  <a:schemeClr val="accent1"/>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63" name="Line 9"/>
              <p:cNvSpPr>
                <a:spLocks noChangeShapeType="1"/>
              </p:cNvSpPr>
              <p:nvPr/>
            </p:nvSpPr>
            <p:spPr bwMode="auto">
              <a:xfrm flipH="1">
                <a:off x="3957060" y="4642433"/>
                <a:ext cx="0" cy="1157343"/>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grpSp>
      <p:sp>
        <p:nvSpPr>
          <p:cNvPr id="8" name="TextBox 7"/>
          <p:cNvSpPr txBox="1"/>
          <p:nvPr/>
        </p:nvSpPr>
        <p:spPr>
          <a:xfrm>
            <a:off x="7987352" y="1981201"/>
            <a:ext cx="2210542" cy="246221"/>
          </a:xfrm>
          <a:prstGeom prst="rect">
            <a:avLst/>
          </a:prstGeom>
          <a:noFill/>
        </p:spPr>
        <p:txBody>
          <a:bodyPr wrap="none" lIns="0" tIns="0" rIns="0" bIns="0" rtlCol="0">
            <a:spAutoFit/>
          </a:bodyPr>
          <a:lstStyle/>
          <a:p>
            <a:pPr fontAlgn="base">
              <a:spcBef>
                <a:spcPct val="0"/>
              </a:spcBef>
              <a:spcAft>
                <a:spcPct val="0"/>
              </a:spcAft>
            </a:pPr>
            <a:r>
              <a:rPr lang="en-US" sz="1600" dirty="0">
                <a:solidFill>
                  <a:srgbClr val="00B050"/>
                </a:solidFill>
                <a:latin typeface="Arial Unicode MS" pitchFamily="34" charset="-128"/>
                <a:ea typeface="Arial Unicode MS" pitchFamily="34" charset="-128"/>
                <a:cs typeface="Arial Unicode MS" pitchFamily="34" charset="-128"/>
              </a:rPr>
              <a:t>00000</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EEECE1">
                    <a:lumMod val="50000"/>
                  </a:srgbClr>
                </a:solidFill>
                <a:latin typeface="Arial Unicode MS" pitchFamily="34" charset="-128"/>
                <a:ea typeface="Arial Unicode MS" pitchFamily="34" charset="-128"/>
                <a:cs typeface="Arial Unicode MS" pitchFamily="34" charset="-128"/>
              </a:rPr>
              <a:t>D3</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C0504D"/>
                </a:solidFill>
                <a:latin typeface="Arial Unicode MS" pitchFamily="34" charset="-128"/>
                <a:ea typeface="Arial Unicode MS" pitchFamily="34" charset="-128"/>
                <a:cs typeface="Arial Unicode MS" pitchFamily="34" charset="-128"/>
              </a:rPr>
              <a:t>82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8064A2"/>
                </a:solidFill>
                <a:latin typeface="Arial Unicode MS" pitchFamily="34" charset="-128"/>
                <a:ea typeface="Arial Unicode MS" pitchFamily="34" charset="-128"/>
                <a:cs typeface="Arial Unicode MS" pitchFamily="34" charset="-128"/>
              </a:rPr>
              <a:t>FF</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4F81BD"/>
                </a:solidFill>
                <a:latin typeface="Arial Unicode MS" pitchFamily="34" charset="-128"/>
                <a:ea typeface="Arial Unicode MS" pitchFamily="34" charset="-128"/>
                <a:cs typeface="Arial Unicode MS" pitchFamily="34" charset="-128"/>
              </a:rPr>
              <a:t>E2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F79646"/>
                </a:solidFill>
                <a:latin typeface="Arial Unicode MS" pitchFamily="34" charset="-128"/>
                <a:ea typeface="Arial Unicode MS" pitchFamily="34" charset="-128"/>
                <a:cs typeface="Arial Unicode MS" pitchFamily="34" charset="-128"/>
              </a:rPr>
              <a:t>B25</a:t>
            </a:r>
          </a:p>
        </p:txBody>
      </p:sp>
      <p:sp>
        <p:nvSpPr>
          <p:cNvPr id="264" name="TextBox 263"/>
          <p:cNvSpPr txBox="1"/>
          <p:nvPr/>
        </p:nvSpPr>
        <p:spPr>
          <a:xfrm>
            <a:off x="7898641" y="2431576"/>
            <a:ext cx="2372765" cy="338554"/>
          </a:xfrm>
          <a:prstGeom prst="rect">
            <a:avLst/>
          </a:prstGeom>
          <a:noFill/>
        </p:spPr>
        <p:txBody>
          <a:bodyPr wrap="none" rtlCol="0">
            <a:spAutoFit/>
          </a:bodyPr>
          <a:lstStyle/>
          <a:p>
            <a:pPr fontAlgn="base">
              <a:spcBef>
                <a:spcPct val="0"/>
              </a:spcBef>
              <a:spcAft>
                <a:spcPct val="0"/>
              </a:spcAft>
            </a:pPr>
            <a:r>
              <a:rPr lang="en-US" sz="1600" dirty="0">
                <a:solidFill>
                  <a:srgbClr val="00B050"/>
                </a:solidFill>
                <a:latin typeface="Arial Unicode MS" pitchFamily="34" charset="-128"/>
                <a:ea typeface="Arial Unicode MS" pitchFamily="34" charset="-128"/>
                <a:cs typeface="Arial Unicode MS" pitchFamily="34" charset="-128"/>
              </a:rPr>
              <a:t>00000</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EEECE1">
                    <a:lumMod val="50000"/>
                  </a:srgbClr>
                </a:solidFill>
                <a:latin typeface="Arial Unicode MS" pitchFamily="34" charset="-128"/>
                <a:ea typeface="Arial Unicode MS" pitchFamily="34" charset="-128"/>
                <a:cs typeface="Arial Unicode MS" pitchFamily="34" charset="-128"/>
              </a:rPr>
              <a:t>D3</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C0504D"/>
                </a:solidFill>
                <a:latin typeface="Arial Unicode MS" pitchFamily="34" charset="-128"/>
                <a:ea typeface="Arial Unicode MS" pitchFamily="34" charset="-128"/>
                <a:cs typeface="Arial Unicode MS" pitchFamily="34" charset="-128"/>
              </a:rPr>
              <a:t>82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8064A2"/>
                </a:solidFill>
                <a:latin typeface="Arial Unicode MS" pitchFamily="34" charset="-128"/>
                <a:ea typeface="Arial Unicode MS" pitchFamily="34" charset="-128"/>
                <a:cs typeface="Arial Unicode MS" pitchFamily="34" charset="-128"/>
              </a:rPr>
              <a:t>FF</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4F81BD"/>
                </a:solidFill>
                <a:latin typeface="Arial Unicode MS" pitchFamily="34" charset="-128"/>
                <a:ea typeface="Arial Unicode MS" pitchFamily="34" charset="-128"/>
                <a:cs typeface="Arial Unicode MS" pitchFamily="34" charset="-128"/>
              </a:rPr>
              <a:t>E2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u="sng" dirty="0">
                <a:solidFill>
                  <a:srgbClr val="F79646"/>
                </a:solidFill>
                <a:latin typeface="Arial Unicode MS" pitchFamily="34" charset="-128"/>
                <a:ea typeface="Arial Unicode MS" pitchFamily="34" charset="-128"/>
                <a:cs typeface="Arial Unicode MS" pitchFamily="34" charset="-128"/>
              </a:rPr>
              <a:t>349</a:t>
            </a:r>
          </a:p>
        </p:txBody>
      </p:sp>
      <p:sp>
        <p:nvSpPr>
          <p:cNvPr id="268" name="TextBox 267"/>
          <p:cNvSpPr txBox="1"/>
          <p:nvPr/>
        </p:nvSpPr>
        <p:spPr>
          <a:xfrm>
            <a:off x="7889545" y="3014246"/>
            <a:ext cx="2350323" cy="338554"/>
          </a:xfrm>
          <a:prstGeom prst="rect">
            <a:avLst/>
          </a:prstGeom>
          <a:noFill/>
        </p:spPr>
        <p:txBody>
          <a:bodyPr wrap="none" lIns="0" tIns="0" rIns="0" bIns="0" rtlCol="0" anchor="ctr" anchorCtr="1">
            <a:noAutofit/>
          </a:bodyPr>
          <a:lstStyle/>
          <a:p>
            <a:pPr fontAlgn="base">
              <a:spcBef>
                <a:spcPct val="0"/>
              </a:spcBef>
              <a:spcAft>
                <a:spcPct val="0"/>
              </a:spcAft>
            </a:pPr>
            <a:r>
              <a:rPr lang="en-US" sz="1600" dirty="0">
                <a:solidFill>
                  <a:srgbClr val="00B050"/>
                </a:solidFill>
                <a:latin typeface="Arial Unicode MS" pitchFamily="34" charset="-128"/>
                <a:ea typeface="Arial Unicode MS" pitchFamily="34" charset="-128"/>
                <a:cs typeface="Arial Unicode MS" pitchFamily="34" charset="-128"/>
              </a:rPr>
              <a:t>00000</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EEECE1">
                    <a:lumMod val="50000"/>
                  </a:srgbClr>
                </a:solidFill>
                <a:latin typeface="Arial Unicode MS" pitchFamily="34" charset="-128"/>
                <a:ea typeface="Arial Unicode MS" pitchFamily="34" charset="-128"/>
                <a:cs typeface="Arial Unicode MS" pitchFamily="34" charset="-128"/>
              </a:rPr>
              <a:t>D3</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C0504D"/>
                </a:solidFill>
                <a:latin typeface="Arial Unicode MS" pitchFamily="34" charset="-128"/>
                <a:ea typeface="Arial Unicode MS" pitchFamily="34" charset="-128"/>
                <a:cs typeface="Arial Unicode MS" pitchFamily="34" charset="-128"/>
              </a:rPr>
              <a:t>82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8064A2"/>
                </a:solidFill>
                <a:latin typeface="Arial Unicode MS" pitchFamily="34" charset="-128"/>
                <a:ea typeface="Arial Unicode MS" pitchFamily="34" charset="-128"/>
                <a:cs typeface="Arial Unicode MS" pitchFamily="34" charset="-128"/>
              </a:rPr>
              <a:t>FF</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u="sng" dirty="0">
                <a:solidFill>
                  <a:srgbClr val="4F81BD"/>
                </a:solidFill>
                <a:latin typeface="Arial Unicode MS" pitchFamily="34" charset="-128"/>
                <a:ea typeface="Arial Unicode MS" pitchFamily="34" charset="-128"/>
                <a:cs typeface="Arial Unicode MS" pitchFamily="34" charset="-128"/>
              </a:rPr>
              <a:t>68</a:t>
            </a:r>
            <a:r>
              <a:rPr lang="en-US" sz="1600" dirty="0">
                <a:solidFill>
                  <a:prstClr val="black"/>
                </a:solidFill>
                <a:latin typeface="Arial Unicode MS" pitchFamily="34" charset="-128"/>
                <a:ea typeface="Arial Unicode MS" pitchFamily="34" charset="-128"/>
                <a:cs typeface="Arial Unicode MS" pitchFamily="34" charset="-128"/>
              </a:rPr>
              <a:t> </a:t>
            </a:r>
            <a:r>
              <a:rPr lang="en-US" sz="4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F79646"/>
                </a:solidFill>
                <a:latin typeface="Arial Unicode MS" pitchFamily="34" charset="-128"/>
                <a:ea typeface="Arial Unicode MS" pitchFamily="34" charset="-128"/>
                <a:cs typeface="Arial Unicode MS" pitchFamily="34" charset="-128"/>
              </a:rPr>
              <a:t>937</a:t>
            </a:r>
          </a:p>
        </p:txBody>
      </p:sp>
      <p:grpSp>
        <p:nvGrpSpPr>
          <p:cNvPr id="285" name="Group 284"/>
          <p:cNvGrpSpPr/>
          <p:nvPr/>
        </p:nvGrpSpPr>
        <p:grpSpPr>
          <a:xfrm>
            <a:off x="6581633" y="2124132"/>
            <a:ext cx="955345" cy="537102"/>
            <a:chOff x="5057632" y="2124132"/>
            <a:chExt cx="955345" cy="537102"/>
          </a:xfrm>
        </p:grpSpPr>
        <p:sp>
          <p:nvSpPr>
            <p:cNvPr id="265" name="Rectangle 24"/>
            <p:cNvSpPr>
              <a:spLocks noChangeArrowheads="1"/>
            </p:cNvSpPr>
            <p:nvPr/>
          </p:nvSpPr>
          <p:spPr bwMode="auto">
            <a:xfrm>
              <a:off x="5493224" y="2512721"/>
              <a:ext cx="519753" cy="148513"/>
            </a:xfrm>
            <a:prstGeom prst="rect">
              <a:avLst/>
            </a:prstGeom>
            <a:noFill/>
            <a:ln w="12700">
              <a:solidFill>
                <a:schemeClr val="tx1"/>
              </a:solidFill>
              <a:miter lim="800000"/>
              <a:headEnd/>
              <a:tailEnd/>
            </a:ln>
          </p:spPr>
          <p:txBody>
            <a:bodyPr wrap="none" lIns="61912" tIns="31750" rIns="61912" bIns="31750" anchor="ctr"/>
            <a:lstStyle/>
            <a:p>
              <a:pPr algn="ctr" defTabSz="414338" eaLnBrk="0" fontAlgn="base" hangingPunct="0">
                <a:lnSpc>
                  <a:spcPct val="80000"/>
                </a:lnSpc>
                <a:spcBef>
                  <a:spcPct val="0"/>
                </a:spcBef>
                <a:spcAft>
                  <a:spcPct val="0"/>
                </a:spcAft>
              </a:pPr>
              <a:endParaRPr lang="en-US" sz="1000" dirty="0">
                <a:solidFill>
                  <a:prstClr val="black"/>
                </a:solidFill>
                <a:latin typeface="Arial" charset="0"/>
                <a:cs typeface="Arial" charset="0"/>
              </a:endParaRPr>
            </a:p>
          </p:txBody>
        </p:sp>
        <p:sp>
          <p:nvSpPr>
            <p:cNvPr id="266" name="Rectangle 265"/>
            <p:cNvSpPr/>
            <p:nvPr/>
          </p:nvSpPr>
          <p:spPr>
            <a:xfrm>
              <a:off x="5057632" y="2326161"/>
              <a:ext cx="482824" cy="307777"/>
            </a:xfrm>
            <a:prstGeom prst="rect">
              <a:avLst/>
            </a:prstGeom>
          </p:spPr>
          <p:txBody>
            <a:bodyPr wrap="none">
              <a:spAutoFit/>
            </a:bodyPr>
            <a:lstStyle/>
            <a:p>
              <a:pPr fontAlgn="base">
                <a:spcBef>
                  <a:spcPct val="0"/>
                </a:spcBef>
                <a:spcAft>
                  <a:spcPct val="0"/>
                </a:spcAft>
              </a:pPr>
              <a:r>
                <a:rPr lang="en-US" sz="1400" dirty="0">
                  <a:solidFill>
                    <a:srgbClr val="F79646">
                      <a:lumMod val="75000"/>
                    </a:srgbClr>
                  </a:solidFill>
                  <a:latin typeface="Arial" charset="0"/>
                  <a:cs typeface="Arial" charset="0"/>
                </a:rPr>
                <a:t>349</a:t>
              </a:r>
              <a:endParaRPr lang="en-US" sz="1400" b="1" dirty="0">
                <a:solidFill>
                  <a:srgbClr val="F79646">
                    <a:lumMod val="75000"/>
                  </a:srgbClr>
                </a:solidFill>
                <a:latin typeface="Arial" charset="0"/>
                <a:cs typeface="Arial" charset="0"/>
              </a:endParaRPr>
            </a:p>
          </p:txBody>
        </p:sp>
        <p:sp>
          <p:nvSpPr>
            <p:cNvPr id="267" name="Line 26"/>
            <p:cNvSpPr>
              <a:spLocks noChangeShapeType="1"/>
            </p:cNvSpPr>
            <p:nvPr/>
          </p:nvSpPr>
          <p:spPr bwMode="auto">
            <a:xfrm>
              <a:off x="5108925" y="2585034"/>
              <a:ext cx="390102" cy="0"/>
            </a:xfrm>
            <a:prstGeom prst="line">
              <a:avLst/>
            </a:prstGeom>
            <a:noFill/>
            <a:ln w="12700">
              <a:solidFill>
                <a:schemeClr val="accent6">
                  <a:lumMod val="75000"/>
                </a:schemeClr>
              </a:solidFill>
              <a:round/>
              <a:headEnd type="none" w="sm" len="sm"/>
              <a:tailEnd type="triangle" w="sm" len="med"/>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sp>
          <p:nvSpPr>
            <p:cNvPr id="269" name="Line 25"/>
            <p:cNvSpPr>
              <a:spLocks noChangeShapeType="1"/>
            </p:cNvSpPr>
            <p:nvPr/>
          </p:nvSpPr>
          <p:spPr bwMode="auto">
            <a:xfrm>
              <a:off x="5106699" y="2124132"/>
              <a:ext cx="0" cy="467726"/>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sz="1000" b="1">
                <a:solidFill>
                  <a:prstClr val="black"/>
                </a:solidFill>
                <a:latin typeface="Arial" charset="0"/>
                <a:cs typeface="Arial" charset="0"/>
              </a:endParaRPr>
            </a:p>
          </p:txBody>
        </p:sp>
      </p:grpSp>
      <p:sp>
        <p:nvSpPr>
          <p:cNvPr id="270" name="TextBox 269"/>
          <p:cNvSpPr txBox="1"/>
          <p:nvPr/>
        </p:nvSpPr>
        <p:spPr>
          <a:xfrm>
            <a:off x="7901422" y="4206150"/>
            <a:ext cx="2350323" cy="338554"/>
          </a:xfrm>
          <a:prstGeom prst="rect">
            <a:avLst/>
          </a:prstGeom>
          <a:noFill/>
        </p:spPr>
        <p:txBody>
          <a:bodyPr wrap="none" lIns="0" tIns="0" rIns="0" bIns="0" rtlCol="0" anchor="ctr" anchorCtr="1">
            <a:noAutofit/>
          </a:bodyPr>
          <a:lstStyle/>
          <a:p>
            <a:pPr fontAlgn="base">
              <a:spcBef>
                <a:spcPct val="0"/>
              </a:spcBef>
              <a:spcAft>
                <a:spcPct val="0"/>
              </a:spcAft>
            </a:pPr>
            <a:r>
              <a:rPr lang="en-US" sz="1600" dirty="0">
                <a:solidFill>
                  <a:srgbClr val="00B050"/>
                </a:solidFill>
                <a:latin typeface="Arial Unicode MS" pitchFamily="34" charset="-128"/>
                <a:ea typeface="Arial Unicode MS" pitchFamily="34" charset="-128"/>
                <a:cs typeface="Arial Unicode MS" pitchFamily="34" charset="-128"/>
              </a:rPr>
              <a:t>00000</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EEECE1">
                    <a:lumMod val="50000"/>
                  </a:srgbClr>
                </a:solidFill>
                <a:latin typeface="Arial Unicode MS" pitchFamily="34" charset="-128"/>
                <a:ea typeface="Arial Unicode MS" pitchFamily="34" charset="-128"/>
                <a:cs typeface="Arial Unicode MS" pitchFamily="34" charset="-128"/>
              </a:rPr>
              <a:t>D3</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C0504D"/>
                </a:solidFill>
                <a:latin typeface="Arial Unicode MS" pitchFamily="34" charset="-128"/>
                <a:ea typeface="Arial Unicode MS" pitchFamily="34" charset="-128"/>
                <a:cs typeface="Arial Unicode MS" pitchFamily="34" charset="-128"/>
              </a:rPr>
              <a:t>82</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u="sng" dirty="0">
                <a:solidFill>
                  <a:srgbClr val="8064A2"/>
                </a:solidFill>
                <a:latin typeface="Arial Unicode MS" pitchFamily="34" charset="-128"/>
                <a:ea typeface="Arial Unicode MS" pitchFamily="34" charset="-128"/>
                <a:cs typeface="Arial Unicode MS" pitchFamily="34" charset="-128"/>
              </a:rPr>
              <a:t>28</a:t>
            </a:r>
            <a:r>
              <a:rPr lang="en-US" sz="1600" dirty="0">
                <a:solidFill>
                  <a:prstClr val="black"/>
                </a:solidFill>
                <a:latin typeface="Arial Unicode MS" pitchFamily="34" charset="-128"/>
                <a:ea typeface="Arial Unicode MS" pitchFamily="34" charset="-128"/>
                <a:cs typeface="Arial Unicode MS" pitchFamily="34" charset="-128"/>
              </a:rPr>
              <a:t> </a:t>
            </a:r>
            <a:r>
              <a:rPr lang="en-US" sz="4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4F81BD"/>
                </a:solidFill>
                <a:latin typeface="Arial Unicode MS" pitchFamily="34" charset="-128"/>
                <a:ea typeface="Arial Unicode MS" pitchFamily="34" charset="-128"/>
                <a:cs typeface="Arial Unicode MS" pitchFamily="34" charset="-128"/>
              </a:rPr>
              <a:t>49</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F79646"/>
                </a:solidFill>
                <a:latin typeface="Arial Unicode MS" pitchFamily="34" charset="-128"/>
                <a:ea typeface="Arial Unicode MS" pitchFamily="34" charset="-128"/>
                <a:cs typeface="Arial Unicode MS" pitchFamily="34" charset="-128"/>
              </a:rPr>
              <a:t>C00</a:t>
            </a:r>
          </a:p>
        </p:txBody>
      </p:sp>
      <p:sp>
        <p:nvSpPr>
          <p:cNvPr id="272" name="TextBox 271"/>
          <p:cNvSpPr txBox="1"/>
          <p:nvPr/>
        </p:nvSpPr>
        <p:spPr>
          <a:xfrm>
            <a:off x="7909861" y="5027978"/>
            <a:ext cx="2350323" cy="338554"/>
          </a:xfrm>
          <a:prstGeom prst="rect">
            <a:avLst/>
          </a:prstGeom>
          <a:noFill/>
        </p:spPr>
        <p:txBody>
          <a:bodyPr wrap="none" lIns="0" tIns="0" rIns="0" bIns="0" rtlCol="0" anchor="ctr" anchorCtr="1">
            <a:noAutofit/>
          </a:bodyPr>
          <a:lstStyle/>
          <a:p>
            <a:pPr fontAlgn="base">
              <a:spcBef>
                <a:spcPct val="0"/>
              </a:spcBef>
              <a:spcAft>
                <a:spcPct val="0"/>
              </a:spcAft>
            </a:pPr>
            <a:r>
              <a:rPr lang="en-US" sz="1600" dirty="0">
                <a:solidFill>
                  <a:srgbClr val="00B050"/>
                </a:solidFill>
                <a:latin typeface="Arial Unicode MS" pitchFamily="34" charset="-128"/>
                <a:ea typeface="Arial Unicode MS" pitchFamily="34" charset="-128"/>
                <a:cs typeface="Arial Unicode MS" pitchFamily="34" charset="-128"/>
              </a:rPr>
              <a:t>00000</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b="1" u="sng" dirty="0">
                <a:solidFill>
                  <a:srgbClr val="EEECE1">
                    <a:lumMod val="50000"/>
                  </a:srgbClr>
                </a:solidFill>
                <a:latin typeface="Arial Unicode MS" pitchFamily="34" charset="-128"/>
                <a:ea typeface="Arial Unicode MS" pitchFamily="34" charset="-128"/>
                <a:cs typeface="Arial Unicode MS" pitchFamily="34" charset="-128"/>
              </a:rPr>
              <a:t>71</a:t>
            </a:r>
            <a:r>
              <a:rPr lang="en-US" sz="1600" dirty="0">
                <a:solidFill>
                  <a:prstClr val="black"/>
                </a:solidFill>
                <a:latin typeface="Arial Unicode MS" pitchFamily="34" charset="-128"/>
                <a:ea typeface="Arial Unicode MS" pitchFamily="34" charset="-128"/>
                <a:cs typeface="Arial Unicode MS" pitchFamily="34" charset="-128"/>
              </a:rPr>
              <a:t> </a:t>
            </a:r>
            <a:r>
              <a:rPr lang="en-US" sz="7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C0504D"/>
                </a:solidFill>
                <a:latin typeface="Arial Unicode MS" pitchFamily="34" charset="-128"/>
                <a:ea typeface="Arial Unicode MS" pitchFamily="34" charset="-128"/>
                <a:cs typeface="Arial Unicode MS" pitchFamily="34" charset="-128"/>
              </a:rPr>
              <a:t>46</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8064A2"/>
                </a:solidFill>
                <a:latin typeface="Arial Unicode MS" pitchFamily="34" charset="-128"/>
                <a:ea typeface="Arial Unicode MS" pitchFamily="34" charset="-128"/>
                <a:cs typeface="Arial Unicode MS" pitchFamily="34" charset="-128"/>
              </a:rPr>
              <a:t>B5</a:t>
            </a:r>
            <a:r>
              <a:rPr lang="en-US" sz="1600" dirty="0">
                <a:solidFill>
                  <a:prstClr val="black"/>
                </a:solidFill>
                <a:latin typeface="Arial Unicode MS" pitchFamily="34" charset="-128"/>
                <a:ea typeface="Arial Unicode MS" pitchFamily="34" charset="-128"/>
                <a:cs typeface="Arial Unicode MS" pitchFamily="34" charset="-128"/>
              </a:rPr>
              <a:t> </a:t>
            </a:r>
            <a:r>
              <a:rPr lang="en-US" sz="1600" dirty="0">
                <a:solidFill>
                  <a:srgbClr val="4F81BD"/>
                </a:solidFill>
                <a:latin typeface="Arial Unicode MS" pitchFamily="34" charset="-128"/>
                <a:ea typeface="Arial Unicode MS" pitchFamily="34" charset="-128"/>
                <a:cs typeface="Arial Unicode MS" pitchFamily="34" charset="-128"/>
              </a:rPr>
              <a:t>68 </a:t>
            </a:r>
            <a:r>
              <a:rPr lang="en-US" sz="1600" dirty="0">
                <a:solidFill>
                  <a:srgbClr val="F79646"/>
                </a:solidFill>
                <a:latin typeface="Arial Unicode MS" pitchFamily="34" charset="-128"/>
                <a:ea typeface="Arial Unicode MS" pitchFamily="34" charset="-128"/>
                <a:cs typeface="Arial Unicode MS" pitchFamily="34" charset="-128"/>
              </a:rPr>
              <a:t>622</a:t>
            </a:r>
          </a:p>
        </p:txBody>
      </p:sp>
      <p:sp>
        <p:nvSpPr>
          <p:cNvPr id="3" name="TextBox 2"/>
          <p:cNvSpPr txBox="1"/>
          <p:nvPr/>
        </p:nvSpPr>
        <p:spPr>
          <a:xfrm>
            <a:off x="7924801" y="2161402"/>
            <a:ext cx="232788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3 new tables + 1 regular page</a:t>
            </a:r>
          </a:p>
        </p:txBody>
      </p:sp>
      <p:sp>
        <p:nvSpPr>
          <p:cNvPr id="271" name="TextBox 270"/>
          <p:cNvSpPr txBox="1"/>
          <p:nvPr/>
        </p:nvSpPr>
        <p:spPr>
          <a:xfrm>
            <a:off x="7924801" y="2667001"/>
            <a:ext cx="1848583"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0 new tables + 0 pages</a:t>
            </a:r>
          </a:p>
        </p:txBody>
      </p:sp>
      <p:sp>
        <p:nvSpPr>
          <p:cNvPr id="283" name="TextBox 282"/>
          <p:cNvSpPr txBox="1"/>
          <p:nvPr/>
        </p:nvSpPr>
        <p:spPr>
          <a:xfrm>
            <a:off x="7924801" y="3276601"/>
            <a:ext cx="232788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0 new tables + 1 regular page</a:t>
            </a:r>
          </a:p>
        </p:txBody>
      </p:sp>
      <p:sp>
        <p:nvSpPr>
          <p:cNvPr id="287" name="TextBox 286"/>
          <p:cNvSpPr txBox="1"/>
          <p:nvPr/>
        </p:nvSpPr>
        <p:spPr>
          <a:xfrm>
            <a:off x="7924801" y="4419601"/>
            <a:ext cx="232788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1 new tables + 1 regular page</a:t>
            </a:r>
          </a:p>
        </p:txBody>
      </p:sp>
      <p:sp>
        <p:nvSpPr>
          <p:cNvPr id="288" name="TextBox 287"/>
          <p:cNvSpPr txBox="1"/>
          <p:nvPr/>
        </p:nvSpPr>
        <p:spPr>
          <a:xfrm>
            <a:off x="7924801" y="5333650"/>
            <a:ext cx="2327881" cy="276999"/>
          </a:xfrm>
          <a:prstGeom prst="rect">
            <a:avLst/>
          </a:prstGeom>
          <a:noFill/>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3 new tables + 1 regular page</a:t>
            </a:r>
          </a:p>
        </p:txBody>
      </p:sp>
    </p:spTree>
    <p:extLst>
      <p:ext uri="{BB962C8B-B14F-4D97-AF65-F5344CB8AC3E}">
        <p14:creationId xmlns:p14="http://schemas.microsoft.com/office/powerpoint/2010/main" val="10355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8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4" grpId="0"/>
      <p:bldP spid="268" grpId="0"/>
      <p:bldP spid="270" grpId="0"/>
      <p:bldP spid="272" grpId="0"/>
      <p:bldP spid="3" grpId="0"/>
      <p:bldP spid="271" grpId="0"/>
      <p:bldP spid="283" grpId="0"/>
      <p:bldP spid="287" grpId="0"/>
      <p:bldP spid="2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981200" y="228600"/>
            <a:ext cx="8229600" cy="639762"/>
          </a:xfrm>
        </p:spPr>
        <p:txBody>
          <a:bodyPr/>
          <a:lstStyle/>
          <a:p>
            <a:r>
              <a:rPr lang="en-US" dirty="0"/>
              <a:t>TLB - Translation Lookaside Buffer</a:t>
            </a:r>
            <a:endParaRPr lang="he-IL" dirty="0"/>
          </a:p>
        </p:txBody>
      </p:sp>
      <p:sp>
        <p:nvSpPr>
          <p:cNvPr id="3" name="מציין מיקום תוכן 2"/>
          <p:cNvSpPr>
            <a:spLocks noGrp="1"/>
          </p:cNvSpPr>
          <p:nvPr>
            <p:ph idx="1"/>
          </p:nvPr>
        </p:nvSpPr>
        <p:spPr>
          <a:xfrm>
            <a:off x="316005" y="912812"/>
            <a:ext cx="11165541" cy="5287963"/>
          </a:xfrm>
        </p:spPr>
        <p:txBody>
          <a:bodyPr/>
          <a:lstStyle/>
          <a:p>
            <a:pPr>
              <a:buFont typeface="Arial" pitchFamily="34" charset="0"/>
              <a:buChar char="•"/>
            </a:pPr>
            <a:r>
              <a:rPr lang="he-IL" sz="2400" dirty="0"/>
              <a:t>מנגנון הזיכרון הוירטואלי מאריך את זמן הביצוע של פעולות זיכרון</a:t>
            </a:r>
            <a:r>
              <a:rPr lang="en-US" sz="2400" dirty="0"/>
              <a:t> </a:t>
            </a:r>
            <a:r>
              <a:rPr lang="he-IL" sz="2400" dirty="0"/>
              <a:t>כי נדרשות גישות נוספת לזיכרון עבור התרגום (גישה אחת לטבלה בכל רמה). כיצד נתמודד עם הפגיעה בביצועים? </a:t>
            </a:r>
          </a:p>
          <a:p>
            <a:pPr>
              <a:buFont typeface="Arial" pitchFamily="34" charset="0"/>
              <a:buChar char="•"/>
            </a:pPr>
            <a:r>
              <a:rPr lang="he-IL" sz="2400" dirty="0"/>
              <a:t>הפתרון: הוספת </a:t>
            </a:r>
            <a:r>
              <a:rPr lang="en-US" sz="2400" dirty="0"/>
              <a:t>TLB</a:t>
            </a:r>
            <a:r>
              <a:rPr lang="he-IL" sz="2400" dirty="0"/>
              <a:t>, מבנה המכיל מס' קטן של תרגומי כתובות, מכיל כניסות בטבלת התרגום שניגשנו אליהן לאחרונה (בפועל, ה- </a:t>
            </a:r>
            <a:r>
              <a:rPr lang="en-US" sz="2400" dirty="0"/>
              <a:t>TLB</a:t>
            </a:r>
            <a:r>
              <a:rPr lang="he-IL" sz="2400" dirty="0"/>
              <a:t> הוא מטמון של </a:t>
            </a:r>
            <a:r>
              <a:rPr lang="en-US" sz="2400" dirty="0"/>
              <a:t>PTEs</a:t>
            </a:r>
            <a:r>
              <a:rPr lang="he-IL" sz="2400" dirty="0"/>
              <a:t>)</a:t>
            </a:r>
            <a:r>
              <a:rPr lang="en-US" sz="2400" dirty="0"/>
              <a:t>:</a:t>
            </a:r>
            <a:endParaRPr lang="he-IL" sz="2400" dirty="0"/>
          </a:p>
          <a:p>
            <a:pPr>
              <a:buFont typeface="Arial" pitchFamily="34" charset="0"/>
              <a:buChar char="•"/>
            </a:pPr>
            <a:endParaRPr lang="he-IL" sz="2400" dirty="0"/>
          </a:p>
          <a:p>
            <a:pPr>
              <a:buFont typeface="Arial" pitchFamily="34" charset="0"/>
              <a:buChar char="•"/>
            </a:pPr>
            <a:endParaRPr lang="he-IL" sz="2400" dirty="0"/>
          </a:p>
          <a:p>
            <a:pPr>
              <a:buFont typeface="Arial" pitchFamily="34" charset="0"/>
              <a:buChar char="•"/>
            </a:pPr>
            <a:endParaRPr lang="he-IL" sz="2400" dirty="0"/>
          </a:p>
          <a:p>
            <a:pPr>
              <a:buFont typeface="Arial" pitchFamily="34" charset="0"/>
              <a:buChar char="•"/>
            </a:pPr>
            <a:endParaRPr lang="en-US" sz="2400" dirty="0"/>
          </a:p>
          <a:p>
            <a:pPr>
              <a:buFont typeface="Arial" pitchFamily="34" charset="0"/>
              <a:buChar char="•"/>
            </a:pPr>
            <a:r>
              <a:rPr lang="he-IL" sz="2400" dirty="0"/>
              <a:t>לפני שניגש לבצע תרגום, נבדוק האם ה-</a:t>
            </a:r>
            <a:r>
              <a:rPr lang="en-US" sz="2400" dirty="0"/>
              <a:t>TLB</a:t>
            </a:r>
            <a:r>
              <a:rPr lang="he-IL" sz="2400" dirty="0"/>
              <a:t> מכיל את הכניסה המתאימה בטבלת הדפים (ה-</a:t>
            </a:r>
            <a:r>
              <a:rPr lang="en-US" sz="2400" dirty="0"/>
              <a:t>PTE</a:t>
            </a:r>
            <a:r>
              <a:rPr lang="he-IL" sz="2400" dirty="0"/>
              <a:t>). במידה של </a:t>
            </a:r>
            <a:r>
              <a:rPr lang="en-US" sz="2400" dirty="0"/>
              <a:t>TLB hit</a:t>
            </a:r>
            <a:r>
              <a:rPr lang="he-IL" sz="2400" dirty="0"/>
              <a:t> – נוכל לקבל תרגום תוך מספר מחזורי שעון בודדים. אחרת, ניגש לטבלת התרגום שבזכרון כרגיל. יש למלא את התרגום ב-</a:t>
            </a:r>
            <a:r>
              <a:rPr lang="en-US" sz="2400" dirty="0"/>
              <a:t>TLB</a:t>
            </a:r>
            <a:r>
              <a:rPr lang="he-IL" sz="2400" dirty="0"/>
              <a:t> עבור גישות עתידיות לאותו דף.</a:t>
            </a:r>
          </a:p>
        </p:txBody>
      </p:sp>
      <p:sp>
        <p:nvSpPr>
          <p:cNvPr id="4" name="מציין מיקום של מספר שקופית 3"/>
          <p:cNvSpPr>
            <a:spLocks noGrp="1"/>
          </p:cNvSpPr>
          <p:nvPr>
            <p:ph type="sldNum" sz="quarter" idx="12"/>
          </p:nvPr>
        </p:nvSpPr>
        <p:spPr/>
        <p:txBody>
          <a:bodyPr/>
          <a:lstStyle/>
          <a:p>
            <a:pPr fontAlgn="base">
              <a:spcBef>
                <a:spcPct val="0"/>
              </a:spcBef>
              <a:spcAft>
                <a:spcPct val="0"/>
              </a:spcAft>
              <a:defRPr/>
            </a:pPr>
            <a:fld id="{99F4B97B-173C-4DC9-98A9-B557162C8FE6}" type="slidenum">
              <a:rPr lang="ar-SA">
                <a:solidFill>
                  <a:srgbClr val="000000"/>
                </a:solidFill>
                <a:latin typeface="Tahoma" pitchFamily="34" charset="0"/>
                <a:cs typeface="Arial" charset="0"/>
              </a:rPr>
              <a:pPr fontAlgn="base">
                <a:spcBef>
                  <a:spcPct val="0"/>
                </a:spcBef>
                <a:spcAft>
                  <a:spcPct val="0"/>
                </a:spcAft>
                <a:defRPr/>
              </a:pPr>
              <a:t>16</a:t>
            </a:fld>
            <a:endParaRPr lang="en-US" dirty="0">
              <a:solidFill>
                <a:srgbClr val="000000"/>
              </a:solidFill>
              <a:latin typeface="Tahoma" pitchFamily="34" charset="0"/>
              <a:cs typeface="Arial" charset="0"/>
            </a:endParaRPr>
          </a:p>
        </p:txBody>
      </p:sp>
      <p:grpSp>
        <p:nvGrpSpPr>
          <p:cNvPr id="31" name="Group 41">
            <a:extLst>
              <a:ext uri="{FF2B5EF4-FFF2-40B4-BE49-F238E27FC236}">
                <a16:creationId xmlns:a16="http://schemas.microsoft.com/office/drawing/2014/main" id="{B8E37037-423D-4F76-9C67-DA0A39ED9555}"/>
              </a:ext>
            </a:extLst>
          </p:cNvPr>
          <p:cNvGrpSpPr>
            <a:grpSpLocks/>
          </p:cNvGrpSpPr>
          <p:nvPr/>
        </p:nvGrpSpPr>
        <p:grpSpPr bwMode="auto">
          <a:xfrm>
            <a:off x="4146175" y="2933700"/>
            <a:ext cx="3505200" cy="990600"/>
            <a:chOff x="624" y="3072"/>
            <a:chExt cx="2208" cy="624"/>
          </a:xfrm>
        </p:grpSpPr>
        <p:grpSp>
          <p:nvGrpSpPr>
            <p:cNvPr id="32" name="Group 31">
              <a:extLst>
                <a:ext uri="{FF2B5EF4-FFF2-40B4-BE49-F238E27FC236}">
                  <a16:creationId xmlns:a16="http://schemas.microsoft.com/office/drawing/2014/main" id="{15269E80-54CD-4C3B-BEC7-9952C1B046F4}"/>
                </a:ext>
              </a:extLst>
            </p:cNvPr>
            <p:cNvGrpSpPr>
              <a:grpSpLocks/>
            </p:cNvGrpSpPr>
            <p:nvPr/>
          </p:nvGrpSpPr>
          <p:grpSpPr bwMode="auto">
            <a:xfrm>
              <a:off x="624" y="3494"/>
              <a:ext cx="1607" cy="202"/>
              <a:chOff x="864" y="962"/>
              <a:chExt cx="1984" cy="184"/>
            </a:xfrm>
          </p:grpSpPr>
          <p:sp>
            <p:nvSpPr>
              <p:cNvPr id="37" name="Rectangle 32">
                <a:extLst>
                  <a:ext uri="{FF2B5EF4-FFF2-40B4-BE49-F238E27FC236}">
                    <a16:creationId xmlns:a16="http://schemas.microsoft.com/office/drawing/2014/main" id="{280EC653-1A2F-4632-98D5-44393127C083}"/>
                  </a:ext>
                </a:extLst>
              </p:cNvPr>
              <p:cNvSpPr>
                <a:spLocks noChangeArrowheads="1"/>
              </p:cNvSpPr>
              <p:nvPr/>
            </p:nvSpPr>
            <p:spPr bwMode="auto">
              <a:xfrm>
                <a:off x="864" y="962"/>
                <a:ext cx="1237" cy="184"/>
              </a:xfrm>
              <a:prstGeom prst="rect">
                <a:avLst/>
              </a:prstGeom>
              <a:solidFill>
                <a:srgbClr val="CCFFCC"/>
              </a:solidFill>
              <a:ln w="19050">
                <a:solidFill>
                  <a:schemeClr val="tx1"/>
                </a:solidFill>
                <a:miter lim="800000"/>
                <a:headEnd/>
                <a:tailEnd/>
              </a:ln>
            </p:spPr>
            <p:txBody>
              <a:bodyPr wrap="none" lIns="92075" tIns="0" rIns="92075" bIns="0" anchor="ctr"/>
              <a:lstStyle/>
              <a:p>
                <a:pPr algn="ctr" fontAlgn="base">
                  <a:spcBef>
                    <a:spcPct val="0"/>
                  </a:spcBef>
                  <a:spcAft>
                    <a:spcPct val="0"/>
                  </a:spcAft>
                </a:pPr>
                <a:r>
                  <a:rPr lang="en-US" b="1" dirty="0">
                    <a:solidFill>
                      <a:prstClr val="black"/>
                    </a:solidFill>
                    <a:latin typeface="Arial" charset="0"/>
                    <a:cs typeface="Arial" charset="0"/>
                  </a:rPr>
                  <a:t>TLB-Tag</a:t>
                </a:r>
              </a:p>
            </p:txBody>
          </p:sp>
          <p:sp>
            <p:nvSpPr>
              <p:cNvPr id="38" name="Rectangle 33">
                <a:extLst>
                  <a:ext uri="{FF2B5EF4-FFF2-40B4-BE49-F238E27FC236}">
                    <a16:creationId xmlns:a16="http://schemas.microsoft.com/office/drawing/2014/main" id="{4AE5F16B-8D9C-4FB9-9FE6-8CB2C7F3C8DA}"/>
                  </a:ext>
                </a:extLst>
              </p:cNvPr>
              <p:cNvSpPr>
                <a:spLocks noChangeArrowheads="1"/>
              </p:cNvSpPr>
              <p:nvPr/>
            </p:nvSpPr>
            <p:spPr bwMode="auto">
              <a:xfrm>
                <a:off x="2102" y="962"/>
                <a:ext cx="746" cy="184"/>
              </a:xfrm>
              <a:prstGeom prst="rect">
                <a:avLst/>
              </a:prstGeom>
              <a:solidFill>
                <a:srgbClr val="CCECFF"/>
              </a:solidFill>
              <a:ln w="19050">
                <a:solidFill>
                  <a:schemeClr val="tx1"/>
                </a:solidFill>
                <a:miter lim="800000"/>
                <a:headEnd/>
                <a:tailEnd/>
              </a:ln>
            </p:spPr>
            <p:txBody>
              <a:bodyPr wrap="none" lIns="0" tIns="46038" rIns="0" bIns="46038" anchor="ctr"/>
              <a:lstStyle/>
              <a:p>
                <a:pPr algn="ctr" fontAlgn="base">
                  <a:spcBef>
                    <a:spcPct val="0"/>
                  </a:spcBef>
                  <a:spcAft>
                    <a:spcPct val="0"/>
                  </a:spcAft>
                </a:pPr>
                <a:r>
                  <a:rPr lang="en-US" b="1" dirty="0">
                    <a:solidFill>
                      <a:prstClr val="black"/>
                    </a:solidFill>
                    <a:latin typeface="Arial" charset="0"/>
                    <a:cs typeface="Arial" charset="0"/>
                  </a:rPr>
                  <a:t>TLB-Set</a:t>
                </a:r>
              </a:p>
            </p:txBody>
          </p:sp>
        </p:grpSp>
        <p:sp>
          <p:nvSpPr>
            <p:cNvPr id="33" name="Rectangle 34">
              <a:extLst>
                <a:ext uri="{FF2B5EF4-FFF2-40B4-BE49-F238E27FC236}">
                  <a16:creationId xmlns:a16="http://schemas.microsoft.com/office/drawing/2014/main" id="{FE3FCFD7-C990-4A0E-AEE4-1EA10833A31F}"/>
                </a:ext>
              </a:extLst>
            </p:cNvPr>
            <p:cNvSpPr>
              <a:spLocks noChangeArrowheads="1"/>
            </p:cNvSpPr>
            <p:nvPr/>
          </p:nvSpPr>
          <p:spPr bwMode="auto">
            <a:xfrm>
              <a:off x="2227" y="3072"/>
              <a:ext cx="605" cy="210"/>
            </a:xfrm>
            <a:prstGeom prst="rect">
              <a:avLst/>
            </a:prstGeom>
            <a:solidFill>
              <a:srgbClr val="FFCC99"/>
            </a:solidFill>
            <a:ln w="19050">
              <a:solidFill>
                <a:schemeClr val="tx1"/>
              </a:solidFill>
              <a:miter lim="800000"/>
              <a:headEnd/>
              <a:tailEnd/>
            </a:ln>
          </p:spPr>
          <p:txBody>
            <a:bodyPr wrap="none" lIns="92075" tIns="0" rIns="92075" bIns="0" anchor="ctr"/>
            <a:lstStyle/>
            <a:p>
              <a:pPr algn="ctr" fontAlgn="base">
                <a:spcBef>
                  <a:spcPct val="0"/>
                </a:spcBef>
                <a:spcAft>
                  <a:spcPct val="0"/>
                </a:spcAft>
              </a:pPr>
              <a:r>
                <a:rPr lang="en-US" b="1">
                  <a:solidFill>
                    <a:prstClr val="black"/>
                  </a:solidFill>
                  <a:latin typeface="Arial" charset="0"/>
                  <a:cs typeface="Arial" charset="0"/>
                </a:rPr>
                <a:t>Offset</a:t>
              </a:r>
            </a:p>
          </p:txBody>
        </p:sp>
        <p:sp>
          <p:nvSpPr>
            <p:cNvPr id="34" name="Rectangle 35">
              <a:extLst>
                <a:ext uri="{FF2B5EF4-FFF2-40B4-BE49-F238E27FC236}">
                  <a16:creationId xmlns:a16="http://schemas.microsoft.com/office/drawing/2014/main" id="{3C63FC37-8D72-4562-A036-EF9EC2416DD1}"/>
                </a:ext>
              </a:extLst>
            </p:cNvPr>
            <p:cNvSpPr>
              <a:spLocks noChangeArrowheads="1"/>
            </p:cNvSpPr>
            <p:nvPr/>
          </p:nvSpPr>
          <p:spPr bwMode="auto">
            <a:xfrm>
              <a:off x="624" y="3073"/>
              <a:ext cx="1603" cy="209"/>
            </a:xfrm>
            <a:prstGeom prst="rect">
              <a:avLst/>
            </a:prstGeom>
            <a:solidFill>
              <a:srgbClr val="99CCFF"/>
            </a:solidFill>
            <a:ln w="19050">
              <a:solidFill>
                <a:schemeClr val="tx1"/>
              </a:solidFill>
              <a:miter lim="800000"/>
              <a:headEnd type="none" w="sm" len="sm"/>
              <a:tailEnd type="none" w="med" len="lg"/>
            </a:ln>
          </p:spPr>
          <p:txBody>
            <a:bodyPr wrap="none" tIns="0" bIns="0" anchor="ctr"/>
            <a:lstStyle/>
            <a:p>
              <a:pPr algn="ctr" fontAlgn="base">
                <a:spcBef>
                  <a:spcPct val="0"/>
                </a:spcBef>
                <a:spcAft>
                  <a:spcPct val="0"/>
                </a:spcAft>
              </a:pPr>
              <a:r>
                <a:rPr lang="en-US" b="1" dirty="0">
                  <a:solidFill>
                    <a:prstClr val="black"/>
                  </a:solidFill>
                  <a:latin typeface="Arial" charset="0"/>
                  <a:cs typeface="Arial" charset="0"/>
                </a:rPr>
                <a:t>Virtual page number</a:t>
              </a:r>
            </a:p>
          </p:txBody>
        </p:sp>
        <p:sp>
          <p:nvSpPr>
            <p:cNvPr id="35" name="Line 36">
              <a:extLst>
                <a:ext uri="{FF2B5EF4-FFF2-40B4-BE49-F238E27FC236}">
                  <a16:creationId xmlns:a16="http://schemas.microsoft.com/office/drawing/2014/main" id="{BD612089-09D1-4AFB-B4D0-FF4B22AFC2F3}"/>
                </a:ext>
              </a:extLst>
            </p:cNvPr>
            <p:cNvSpPr>
              <a:spLocks noChangeShapeType="1"/>
            </p:cNvSpPr>
            <p:nvPr/>
          </p:nvSpPr>
          <p:spPr bwMode="auto">
            <a:xfrm>
              <a:off x="2227" y="3265"/>
              <a:ext cx="0" cy="287"/>
            </a:xfrm>
            <a:prstGeom prst="line">
              <a:avLst/>
            </a:prstGeom>
            <a:noFill/>
            <a:ln w="12700">
              <a:solidFill>
                <a:schemeClr val="tx1"/>
              </a:solidFill>
              <a:prstDash val="sysDot"/>
              <a:round/>
              <a:headEnd type="none" w="sm" len="sm"/>
              <a:tailEnd type="none" w="med" len="lg"/>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36" name="Line 37">
              <a:extLst>
                <a:ext uri="{FF2B5EF4-FFF2-40B4-BE49-F238E27FC236}">
                  <a16:creationId xmlns:a16="http://schemas.microsoft.com/office/drawing/2014/main" id="{FB59FA87-C9A8-435C-9429-049C6EA96741}"/>
                </a:ext>
              </a:extLst>
            </p:cNvPr>
            <p:cNvSpPr>
              <a:spLocks noChangeShapeType="1"/>
            </p:cNvSpPr>
            <p:nvPr/>
          </p:nvSpPr>
          <p:spPr bwMode="auto">
            <a:xfrm>
              <a:off x="624" y="3288"/>
              <a:ext cx="0" cy="287"/>
            </a:xfrm>
            <a:prstGeom prst="line">
              <a:avLst/>
            </a:prstGeom>
            <a:noFill/>
            <a:ln w="12700">
              <a:solidFill>
                <a:schemeClr val="tx1"/>
              </a:solidFill>
              <a:prstDash val="sysDot"/>
              <a:round/>
              <a:headEnd type="none" w="sm" len="sm"/>
              <a:tailEnd type="none" w="med" len="lg"/>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338" name="Rectangle 2"/>
          <p:cNvSpPr>
            <a:spLocks noGrp="1" noChangeArrowheads="1"/>
          </p:cNvSpPr>
          <p:nvPr>
            <p:ph type="title"/>
          </p:nvPr>
        </p:nvSpPr>
        <p:spPr>
          <a:xfrm>
            <a:off x="2025650" y="152400"/>
            <a:ext cx="8108950" cy="609600"/>
          </a:xfrm>
        </p:spPr>
        <p:txBody>
          <a:bodyPr/>
          <a:lstStyle/>
          <a:p>
            <a:pPr>
              <a:defRPr/>
            </a:pPr>
            <a:r>
              <a:rPr lang="en-US" b="0" dirty="0"/>
              <a:t>Translation Look aside Buffer (TLB)</a:t>
            </a:r>
          </a:p>
        </p:txBody>
      </p:sp>
      <p:sp>
        <p:nvSpPr>
          <p:cNvPr id="2190339" name="Rectangle 3"/>
          <p:cNvSpPr>
            <a:spLocks noGrp="1" noChangeArrowheads="1"/>
          </p:cNvSpPr>
          <p:nvPr>
            <p:ph type="body" idx="1"/>
          </p:nvPr>
        </p:nvSpPr>
        <p:spPr>
          <a:xfrm>
            <a:off x="1676400" y="990600"/>
            <a:ext cx="7546869" cy="5410200"/>
          </a:xfrm>
        </p:spPr>
        <p:txBody>
          <a:bodyPr/>
          <a:lstStyle/>
          <a:p>
            <a:pPr>
              <a:lnSpc>
                <a:spcPct val="110000"/>
              </a:lnSpc>
            </a:pPr>
            <a:r>
              <a:rPr lang="en-US" dirty="0"/>
              <a:t>Page tables reside in memory </a:t>
            </a:r>
            <a:br>
              <a:rPr lang="en-US" dirty="0"/>
            </a:br>
            <a:r>
              <a:rPr lang="en-US" dirty="0">
                <a:sym typeface="Symbol" pitchFamily="18" charset="2"/>
              </a:rPr>
              <a:t> </a:t>
            </a:r>
            <a:r>
              <a:rPr lang="en-US" sz="1800" b="0" dirty="0">
                <a:sym typeface="Symbol" pitchFamily="18" charset="2"/>
              </a:rPr>
              <a:t>each translation requires an extra  </a:t>
            </a:r>
            <a:br>
              <a:rPr lang="en-US" sz="1800" b="0" dirty="0">
                <a:sym typeface="Symbol" pitchFamily="18" charset="2"/>
              </a:rPr>
            </a:br>
            <a:r>
              <a:rPr lang="en-US" sz="1800" b="0" dirty="0">
                <a:sym typeface="Symbol" pitchFamily="18" charset="2"/>
              </a:rPr>
              <a:t>     memory access (</a:t>
            </a:r>
            <a:r>
              <a:rPr lang="en-US" sz="1800" dirty="0">
                <a:sym typeface="Symbol" pitchFamily="18" charset="2"/>
              </a:rPr>
              <a:t>for each level</a:t>
            </a:r>
            <a:r>
              <a:rPr lang="en-US" sz="1800" b="0" dirty="0">
                <a:sym typeface="Symbol" pitchFamily="18" charset="2"/>
              </a:rPr>
              <a:t>)</a:t>
            </a:r>
            <a:endParaRPr lang="en-US" sz="1800" b="0" dirty="0"/>
          </a:p>
          <a:p>
            <a:pPr lvl="4">
              <a:lnSpc>
                <a:spcPct val="110000"/>
              </a:lnSpc>
            </a:pPr>
            <a:endParaRPr lang="en-US" sz="1200" dirty="0"/>
          </a:p>
          <a:p>
            <a:pPr>
              <a:lnSpc>
                <a:spcPct val="110000"/>
              </a:lnSpc>
            </a:pPr>
            <a:r>
              <a:rPr lang="en-US" dirty="0"/>
              <a:t>TLB caches recently used PTEs </a:t>
            </a:r>
          </a:p>
          <a:p>
            <a:pPr lvl="1">
              <a:lnSpc>
                <a:spcPct val="110000"/>
              </a:lnSpc>
            </a:pPr>
            <a:r>
              <a:rPr lang="en-US" dirty="0"/>
              <a:t>speed up translation (typically 1 cycle hit)</a:t>
            </a:r>
          </a:p>
          <a:p>
            <a:pPr lvl="1">
              <a:lnSpc>
                <a:spcPct val="110000"/>
              </a:lnSpc>
            </a:pPr>
            <a:r>
              <a:rPr lang="en-US" dirty="0"/>
              <a:t>typically 128 to 256 entries, </a:t>
            </a:r>
            <a:br>
              <a:rPr lang="en-US" dirty="0"/>
            </a:br>
            <a:r>
              <a:rPr lang="en-US" dirty="0"/>
              <a:t>4 to 8 way associative</a:t>
            </a:r>
          </a:p>
          <a:p>
            <a:pPr lvl="7">
              <a:lnSpc>
                <a:spcPct val="110000"/>
              </a:lnSpc>
            </a:pPr>
            <a:endParaRPr lang="en-US" sz="400" dirty="0"/>
          </a:p>
          <a:p>
            <a:pPr>
              <a:lnSpc>
                <a:spcPct val="110000"/>
              </a:lnSpc>
            </a:pPr>
            <a:r>
              <a:rPr lang="en-US" dirty="0"/>
              <a:t>TLB Indexing</a:t>
            </a:r>
          </a:p>
          <a:p>
            <a:pPr>
              <a:lnSpc>
                <a:spcPct val="110000"/>
              </a:lnSpc>
            </a:pPr>
            <a:endParaRPr lang="en-US" dirty="0"/>
          </a:p>
          <a:p>
            <a:pPr>
              <a:lnSpc>
                <a:spcPct val="110000"/>
              </a:lnSpc>
            </a:pPr>
            <a:endParaRPr lang="en-US" dirty="0"/>
          </a:p>
          <a:p>
            <a:pPr lvl="6">
              <a:lnSpc>
                <a:spcPct val="110000"/>
              </a:lnSpc>
              <a:spcBef>
                <a:spcPts val="0"/>
              </a:spcBef>
              <a:buNone/>
            </a:pPr>
            <a:endParaRPr lang="en-US" sz="800" dirty="0"/>
          </a:p>
          <a:p>
            <a:pPr lvl="7">
              <a:lnSpc>
                <a:spcPct val="110000"/>
              </a:lnSpc>
            </a:pPr>
            <a:endParaRPr lang="en-US" sz="1000" dirty="0"/>
          </a:p>
          <a:p>
            <a:pPr>
              <a:lnSpc>
                <a:spcPct val="110000"/>
              </a:lnSpc>
            </a:pPr>
            <a:r>
              <a:rPr lang="en-US" dirty="0"/>
              <a:t>On A TLB miss</a:t>
            </a:r>
          </a:p>
          <a:p>
            <a:pPr lvl="1">
              <a:lnSpc>
                <a:spcPct val="110000"/>
              </a:lnSpc>
            </a:pPr>
            <a:r>
              <a:rPr lang="en-US" dirty="0"/>
              <a:t>Page Miss Handler (PMH) gets PTE from memory</a:t>
            </a:r>
          </a:p>
        </p:txBody>
      </p:sp>
      <p:grpSp>
        <p:nvGrpSpPr>
          <p:cNvPr id="2" name="Group 4"/>
          <p:cNvGrpSpPr>
            <a:grpSpLocks/>
          </p:cNvGrpSpPr>
          <p:nvPr/>
        </p:nvGrpSpPr>
        <p:grpSpPr bwMode="auto">
          <a:xfrm>
            <a:off x="6711950" y="990600"/>
            <a:ext cx="3803650" cy="4876800"/>
            <a:chOff x="3265" y="1138"/>
            <a:chExt cx="2186" cy="2535"/>
          </a:xfrm>
        </p:grpSpPr>
        <p:grpSp>
          <p:nvGrpSpPr>
            <p:cNvPr id="3" name="Group 5"/>
            <p:cNvGrpSpPr>
              <a:grpSpLocks noChangeAspect="1"/>
            </p:cNvGrpSpPr>
            <p:nvPr/>
          </p:nvGrpSpPr>
          <p:grpSpPr bwMode="auto">
            <a:xfrm>
              <a:off x="3293" y="2366"/>
              <a:ext cx="751" cy="514"/>
              <a:chOff x="857" y="1941"/>
              <a:chExt cx="739" cy="378"/>
            </a:xfrm>
          </p:grpSpPr>
          <p:sp>
            <p:nvSpPr>
              <p:cNvPr id="43044" name="Freeform 6"/>
              <p:cNvSpPr>
                <a:spLocks noChangeAspect="1"/>
              </p:cNvSpPr>
              <p:nvPr/>
            </p:nvSpPr>
            <p:spPr bwMode="auto">
              <a:xfrm>
                <a:off x="857" y="1941"/>
                <a:ext cx="739" cy="378"/>
              </a:xfrm>
              <a:custGeom>
                <a:avLst/>
                <a:gdLst>
                  <a:gd name="T0" fmla="*/ 0 w 739"/>
                  <a:gd name="T1" fmla="*/ 374 h 378"/>
                  <a:gd name="T2" fmla="*/ 2 w 739"/>
                  <a:gd name="T3" fmla="*/ 0 h 378"/>
                  <a:gd name="T4" fmla="*/ 738 w 739"/>
                  <a:gd name="T5" fmla="*/ 0 h 378"/>
                  <a:gd name="T6" fmla="*/ 738 w 739"/>
                  <a:gd name="T7" fmla="*/ 377 h 378"/>
                  <a:gd name="T8" fmla="*/ 2 w 739"/>
                  <a:gd name="T9" fmla="*/ 377 h 378"/>
                  <a:gd name="T10" fmla="*/ 2 w 739"/>
                  <a:gd name="T11" fmla="*/ 377 h 378"/>
                  <a:gd name="T12" fmla="*/ 0 w 739"/>
                  <a:gd name="T13" fmla="*/ 374 h 378"/>
                  <a:gd name="T14" fmla="*/ 0 60000 65536"/>
                  <a:gd name="T15" fmla="*/ 0 60000 65536"/>
                  <a:gd name="T16" fmla="*/ 0 60000 65536"/>
                  <a:gd name="T17" fmla="*/ 0 60000 65536"/>
                  <a:gd name="T18" fmla="*/ 0 60000 65536"/>
                  <a:gd name="T19" fmla="*/ 0 60000 65536"/>
                  <a:gd name="T20" fmla="*/ 0 60000 65536"/>
                  <a:gd name="T21" fmla="*/ 0 w 739"/>
                  <a:gd name="T22" fmla="*/ 0 h 378"/>
                  <a:gd name="T23" fmla="*/ 739 w 739"/>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9" h="378">
                    <a:moveTo>
                      <a:pt x="0" y="374"/>
                    </a:moveTo>
                    <a:lnTo>
                      <a:pt x="2" y="0"/>
                    </a:lnTo>
                    <a:lnTo>
                      <a:pt x="738" y="0"/>
                    </a:lnTo>
                    <a:lnTo>
                      <a:pt x="738" y="377"/>
                    </a:lnTo>
                    <a:lnTo>
                      <a:pt x="2" y="377"/>
                    </a:lnTo>
                    <a:lnTo>
                      <a:pt x="0" y="374"/>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43045" name="Freeform 7"/>
              <p:cNvSpPr>
                <a:spLocks noChangeAspect="1"/>
              </p:cNvSpPr>
              <p:nvPr/>
            </p:nvSpPr>
            <p:spPr bwMode="auto">
              <a:xfrm>
                <a:off x="857" y="1941"/>
                <a:ext cx="739" cy="378"/>
              </a:xfrm>
              <a:custGeom>
                <a:avLst/>
                <a:gdLst>
                  <a:gd name="T0" fmla="*/ 0 w 739"/>
                  <a:gd name="T1" fmla="*/ 374 h 378"/>
                  <a:gd name="T2" fmla="*/ 2 w 739"/>
                  <a:gd name="T3" fmla="*/ 0 h 378"/>
                  <a:gd name="T4" fmla="*/ 738 w 739"/>
                  <a:gd name="T5" fmla="*/ 0 h 378"/>
                  <a:gd name="T6" fmla="*/ 738 w 739"/>
                  <a:gd name="T7" fmla="*/ 377 h 378"/>
                  <a:gd name="T8" fmla="*/ 2 w 739"/>
                  <a:gd name="T9" fmla="*/ 377 h 378"/>
                  <a:gd name="T10" fmla="*/ 2 w 739"/>
                  <a:gd name="T11" fmla="*/ 377 h 378"/>
                  <a:gd name="T12" fmla="*/ 0 60000 65536"/>
                  <a:gd name="T13" fmla="*/ 0 60000 65536"/>
                  <a:gd name="T14" fmla="*/ 0 60000 65536"/>
                  <a:gd name="T15" fmla="*/ 0 60000 65536"/>
                  <a:gd name="T16" fmla="*/ 0 60000 65536"/>
                  <a:gd name="T17" fmla="*/ 0 60000 65536"/>
                  <a:gd name="T18" fmla="*/ 0 w 739"/>
                  <a:gd name="T19" fmla="*/ 0 h 378"/>
                  <a:gd name="T20" fmla="*/ 739 w 739"/>
                  <a:gd name="T21" fmla="*/ 378 h 378"/>
                </a:gdLst>
                <a:ahLst/>
                <a:cxnLst>
                  <a:cxn ang="T12">
                    <a:pos x="T0" y="T1"/>
                  </a:cxn>
                  <a:cxn ang="T13">
                    <a:pos x="T2" y="T3"/>
                  </a:cxn>
                  <a:cxn ang="T14">
                    <a:pos x="T4" y="T5"/>
                  </a:cxn>
                  <a:cxn ang="T15">
                    <a:pos x="T6" y="T7"/>
                  </a:cxn>
                  <a:cxn ang="T16">
                    <a:pos x="T8" y="T9"/>
                  </a:cxn>
                  <a:cxn ang="T17">
                    <a:pos x="T10" y="T11"/>
                  </a:cxn>
                </a:cxnLst>
                <a:rect l="T18" t="T19" r="T20" b="T21"/>
                <a:pathLst>
                  <a:path w="739" h="378">
                    <a:moveTo>
                      <a:pt x="0" y="374"/>
                    </a:moveTo>
                    <a:lnTo>
                      <a:pt x="2" y="0"/>
                    </a:lnTo>
                    <a:lnTo>
                      <a:pt x="738" y="0"/>
                    </a:lnTo>
                    <a:lnTo>
                      <a:pt x="738" y="377"/>
                    </a:lnTo>
                    <a:lnTo>
                      <a:pt x="2" y="377"/>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43022" name="Rectangle 8"/>
            <p:cNvSpPr>
              <a:spLocks noChangeAspect="1" noChangeArrowheads="1"/>
            </p:cNvSpPr>
            <p:nvPr/>
          </p:nvSpPr>
          <p:spPr bwMode="auto">
            <a:xfrm>
              <a:off x="3265" y="2354"/>
              <a:ext cx="799" cy="476"/>
            </a:xfrm>
            <a:prstGeom prst="rect">
              <a:avLst/>
            </a:prstGeom>
            <a:noFill/>
            <a:ln w="9525">
              <a:noFill/>
              <a:miter lim="800000"/>
              <a:headEnd/>
              <a:tailEnd/>
            </a:ln>
          </p:spPr>
          <p:txBody>
            <a:bodyPr wrap="none" lIns="92075" tIns="46038" rIns="92075" bIns="46038">
              <a:spAutoFit/>
            </a:bodyPr>
            <a:lstStyle/>
            <a:p>
              <a:pPr algn="ctr" fontAlgn="base">
                <a:spcBef>
                  <a:spcPct val="0"/>
                </a:spcBef>
                <a:spcAft>
                  <a:spcPct val="0"/>
                </a:spcAft>
              </a:pPr>
              <a:r>
                <a:rPr lang="en-US" b="1">
                  <a:solidFill>
                    <a:prstClr val="black"/>
                  </a:solidFill>
                  <a:latin typeface="Arial" charset="0"/>
                  <a:cs typeface="Arial" charset="0"/>
                </a:rPr>
                <a:t>Access</a:t>
              </a:r>
            </a:p>
            <a:p>
              <a:pPr algn="ctr" fontAlgn="base">
                <a:spcBef>
                  <a:spcPct val="0"/>
                </a:spcBef>
                <a:spcAft>
                  <a:spcPct val="0"/>
                </a:spcAft>
              </a:pPr>
              <a:r>
                <a:rPr lang="en-US" b="1">
                  <a:solidFill>
                    <a:prstClr val="black"/>
                  </a:solidFill>
                  <a:latin typeface="Arial" charset="0"/>
                  <a:cs typeface="Arial" charset="0"/>
                </a:rPr>
                <a:t>Page Table</a:t>
              </a:r>
            </a:p>
            <a:p>
              <a:pPr algn="ctr" fontAlgn="base">
                <a:spcBef>
                  <a:spcPct val="0"/>
                </a:spcBef>
                <a:spcAft>
                  <a:spcPct val="0"/>
                </a:spcAft>
              </a:pPr>
              <a:r>
                <a:rPr lang="en-US" b="1">
                  <a:solidFill>
                    <a:prstClr val="black"/>
                  </a:solidFill>
                  <a:latin typeface="Arial" charset="0"/>
                  <a:cs typeface="Arial" charset="0"/>
                </a:rPr>
                <a:t>In memory</a:t>
              </a:r>
            </a:p>
          </p:txBody>
        </p:sp>
        <p:sp>
          <p:nvSpPr>
            <p:cNvPr id="43023" name="Rectangle 9"/>
            <p:cNvSpPr>
              <a:spLocks noChangeAspect="1" noChangeArrowheads="1"/>
            </p:cNvSpPr>
            <p:nvPr/>
          </p:nvSpPr>
          <p:spPr bwMode="auto">
            <a:xfrm>
              <a:off x="4799" y="2868"/>
              <a:ext cx="335" cy="192"/>
            </a:xfrm>
            <a:prstGeom prst="rect">
              <a:avLst/>
            </a:prstGeom>
            <a:noFill/>
            <a:ln w="9525">
              <a:noFill/>
              <a:miter lim="800000"/>
              <a:headEnd/>
              <a:tailEnd/>
            </a:ln>
          </p:spPr>
          <p:txBody>
            <a:bodyPr wrap="none" lIns="92075" tIns="46038" rIns="92075" bIns="46038">
              <a:spAutoFit/>
            </a:bodyPr>
            <a:lstStyle/>
            <a:p>
              <a:pPr fontAlgn="base">
                <a:spcBef>
                  <a:spcPct val="0"/>
                </a:spcBef>
                <a:spcAft>
                  <a:spcPct val="0"/>
                </a:spcAft>
              </a:pPr>
              <a:r>
                <a:rPr lang="en-US" b="1">
                  <a:solidFill>
                    <a:srgbClr val="000000"/>
                  </a:solidFill>
                  <a:latin typeface="Arial" charset="0"/>
                  <a:cs typeface="Arial" charset="0"/>
                </a:rPr>
                <a:t>Yes</a:t>
              </a:r>
            </a:p>
          </p:txBody>
        </p:sp>
        <p:sp>
          <p:nvSpPr>
            <p:cNvPr id="43024" name="Rectangle 10"/>
            <p:cNvSpPr>
              <a:spLocks noChangeAspect="1" noChangeArrowheads="1"/>
            </p:cNvSpPr>
            <p:nvPr/>
          </p:nvSpPr>
          <p:spPr bwMode="auto">
            <a:xfrm>
              <a:off x="4125" y="2393"/>
              <a:ext cx="284" cy="192"/>
            </a:xfrm>
            <a:prstGeom prst="rect">
              <a:avLst/>
            </a:prstGeom>
            <a:noFill/>
            <a:ln w="9525">
              <a:noFill/>
              <a:miter lim="800000"/>
              <a:headEnd/>
              <a:tailEnd/>
            </a:ln>
          </p:spPr>
          <p:txBody>
            <a:bodyPr wrap="none" lIns="92075" tIns="46038" rIns="92075" bIns="46038">
              <a:spAutoFit/>
            </a:bodyPr>
            <a:lstStyle/>
            <a:p>
              <a:pPr fontAlgn="base">
                <a:spcBef>
                  <a:spcPct val="0"/>
                </a:spcBef>
                <a:spcAft>
                  <a:spcPct val="0"/>
                </a:spcAft>
              </a:pPr>
              <a:r>
                <a:rPr lang="en-US" b="1">
                  <a:solidFill>
                    <a:srgbClr val="000000"/>
                  </a:solidFill>
                  <a:latin typeface="Arial" charset="0"/>
                  <a:cs typeface="Arial" charset="0"/>
                </a:rPr>
                <a:t>No</a:t>
              </a:r>
            </a:p>
          </p:txBody>
        </p:sp>
        <p:grpSp>
          <p:nvGrpSpPr>
            <p:cNvPr id="4" name="Group 11"/>
            <p:cNvGrpSpPr>
              <a:grpSpLocks noChangeAspect="1"/>
            </p:cNvGrpSpPr>
            <p:nvPr/>
          </p:nvGrpSpPr>
          <p:grpSpPr bwMode="auto">
            <a:xfrm>
              <a:off x="4393" y="2307"/>
              <a:ext cx="745" cy="554"/>
              <a:chOff x="1940" y="1887"/>
              <a:chExt cx="735" cy="504"/>
            </a:xfrm>
          </p:grpSpPr>
          <p:grpSp>
            <p:nvGrpSpPr>
              <p:cNvPr id="5" name="Group 12"/>
              <p:cNvGrpSpPr>
                <a:grpSpLocks noChangeAspect="1"/>
              </p:cNvGrpSpPr>
              <p:nvPr/>
            </p:nvGrpSpPr>
            <p:grpSpPr bwMode="auto">
              <a:xfrm>
                <a:off x="1940" y="1887"/>
                <a:ext cx="735" cy="504"/>
                <a:chOff x="1940" y="1887"/>
                <a:chExt cx="735" cy="504"/>
              </a:xfrm>
            </p:grpSpPr>
            <p:sp>
              <p:nvSpPr>
                <p:cNvPr id="43042" name="Freeform 13"/>
                <p:cNvSpPr>
                  <a:spLocks noChangeAspect="1"/>
                </p:cNvSpPr>
                <p:nvPr/>
              </p:nvSpPr>
              <p:spPr bwMode="auto">
                <a:xfrm>
                  <a:off x="1940" y="1887"/>
                  <a:ext cx="735" cy="504"/>
                </a:xfrm>
                <a:custGeom>
                  <a:avLst/>
                  <a:gdLst>
                    <a:gd name="T0" fmla="*/ 365 w 735"/>
                    <a:gd name="T1" fmla="*/ 0 h 504"/>
                    <a:gd name="T2" fmla="*/ 0 w 735"/>
                    <a:gd name="T3" fmla="*/ 250 h 504"/>
                    <a:gd name="T4" fmla="*/ 368 w 735"/>
                    <a:gd name="T5" fmla="*/ 503 h 504"/>
                    <a:gd name="T6" fmla="*/ 734 w 735"/>
                    <a:gd name="T7" fmla="*/ 250 h 504"/>
                    <a:gd name="T8" fmla="*/ 368 w 735"/>
                    <a:gd name="T9" fmla="*/ 0 h 504"/>
                    <a:gd name="T10" fmla="*/ 368 w 735"/>
                    <a:gd name="T11" fmla="*/ 0 h 504"/>
                    <a:gd name="T12" fmla="*/ 365 w 735"/>
                    <a:gd name="T13" fmla="*/ 0 h 504"/>
                    <a:gd name="T14" fmla="*/ 0 60000 65536"/>
                    <a:gd name="T15" fmla="*/ 0 60000 65536"/>
                    <a:gd name="T16" fmla="*/ 0 60000 65536"/>
                    <a:gd name="T17" fmla="*/ 0 60000 65536"/>
                    <a:gd name="T18" fmla="*/ 0 60000 65536"/>
                    <a:gd name="T19" fmla="*/ 0 60000 65536"/>
                    <a:gd name="T20" fmla="*/ 0 60000 65536"/>
                    <a:gd name="T21" fmla="*/ 0 w 735"/>
                    <a:gd name="T22" fmla="*/ 0 h 504"/>
                    <a:gd name="T23" fmla="*/ 735 w 735"/>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5" h="504">
                      <a:moveTo>
                        <a:pt x="365" y="0"/>
                      </a:moveTo>
                      <a:lnTo>
                        <a:pt x="0" y="250"/>
                      </a:lnTo>
                      <a:lnTo>
                        <a:pt x="368" y="503"/>
                      </a:lnTo>
                      <a:lnTo>
                        <a:pt x="734" y="250"/>
                      </a:lnTo>
                      <a:lnTo>
                        <a:pt x="368" y="0"/>
                      </a:lnTo>
                      <a:lnTo>
                        <a:pt x="365" y="0"/>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43043" name="Freeform 14"/>
                <p:cNvSpPr>
                  <a:spLocks noChangeAspect="1"/>
                </p:cNvSpPr>
                <p:nvPr/>
              </p:nvSpPr>
              <p:spPr bwMode="auto">
                <a:xfrm>
                  <a:off x="1940" y="1887"/>
                  <a:ext cx="735" cy="504"/>
                </a:xfrm>
                <a:custGeom>
                  <a:avLst/>
                  <a:gdLst>
                    <a:gd name="T0" fmla="*/ 365 w 735"/>
                    <a:gd name="T1" fmla="*/ 0 h 504"/>
                    <a:gd name="T2" fmla="*/ 0 w 735"/>
                    <a:gd name="T3" fmla="*/ 250 h 504"/>
                    <a:gd name="T4" fmla="*/ 368 w 735"/>
                    <a:gd name="T5" fmla="*/ 503 h 504"/>
                    <a:gd name="T6" fmla="*/ 734 w 735"/>
                    <a:gd name="T7" fmla="*/ 250 h 504"/>
                    <a:gd name="T8" fmla="*/ 368 w 735"/>
                    <a:gd name="T9" fmla="*/ 0 h 504"/>
                    <a:gd name="T10" fmla="*/ 368 w 735"/>
                    <a:gd name="T11" fmla="*/ 0 h 504"/>
                    <a:gd name="T12" fmla="*/ 0 60000 65536"/>
                    <a:gd name="T13" fmla="*/ 0 60000 65536"/>
                    <a:gd name="T14" fmla="*/ 0 60000 65536"/>
                    <a:gd name="T15" fmla="*/ 0 60000 65536"/>
                    <a:gd name="T16" fmla="*/ 0 60000 65536"/>
                    <a:gd name="T17" fmla="*/ 0 60000 65536"/>
                    <a:gd name="T18" fmla="*/ 0 w 735"/>
                    <a:gd name="T19" fmla="*/ 0 h 504"/>
                    <a:gd name="T20" fmla="*/ 735 w 735"/>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735" h="504">
                      <a:moveTo>
                        <a:pt x="365" y="0"/>
                      </a:moveTo>
                      <a:lnTo>
                        <a:pt x="0" y="250"/>
                      </a:lnTo>
                      <a:lnTo>
                        <a:pt x="368" y="503"/>
                      </a:lnTo>
                      <a:lnTo>
                        <a:pt x="734" y="250"/>
                      </a:lnTo>
                      <a:lnTo>
                        <a:pt x="368" y="0"/>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43041" name="Rectangle 15"/>
              <p:cNvSpPr>
                <a:spLocks noChangeAspect="1" noChangeArrowheads="1"/>
              </p:cNvSpPr>
              <p:nvPr/>
            </p:nvSpPr>
            <p:spPr bwMode="auto">
              <a:xfrm>
                <a:off x="1972" y="2049"/>
                <a:ext cx="681" cy="174"/>
              </a:xfrm>
              <a:prstGeom prst="rect">
                <a:avLst/>
              </a:prstGeom>
              <a:noFill/>
              <a:ln w="9525">
                <a:noFill/>
                <a:miter lim="800000"/>
                <a:headEnd/>
                <a:tailEnd/>
              </a:ln>
            </p:spPr>
            <p:txBody>
              <a:bodyPr wrap="none" lIns="92075" tIns="46038" rIns="92075" bIns="46038">
                <a:spAutoFit/>
              </a:bodyPr>
              <a:lstStyle/>
              <a:p>
                <a:pPr algn="ctr" fontAlgn="base">
                  <a:spcBef>
                    <a:spcPct val="0"/>
                  </a:spcBef>
                  <a:spcAft>
                    <a:spcPct val="0"/>
                  </a:spcAft>
                </a:pPr>
                <a:r>
                  <a:rPr lang="en-US" b="1">
                    <a:solidFill>
                      <a:prstClr val="black"/>
                    </a:solidFill>
                    <a:latin typeface="Arial" charset="0"/>
                    <a:cs typeface="Arial" charset="0"/>
                  </a:rPr>
                  <a:t>TLB Hit ?</a:t>
                </a:r>
              </a:p>
            </p:txBody>
          </p:sp>
        </p:grpSp>
        <p:sp>
          <p:nvSpPr>
            <p:cNvPr id="43026" name="Line 16"/>
            <p:cNvSpPr>
              <a:spLocks noChangeAspect="1" noChangeShapeType="1"/>
            </p:cNvSpPr>
            <p:nvPr/>
          </p:nvSpPr>
          <p:spPr bwMode="auto">
            <a:xfrm flipH="1">
              <a:off x="4052" y="2580"/>
              <a:ext cx="341"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27" name="Line 17"/>
            <p:cNvSpPr>
              <a:spLocks noChangeAspect="1" noChangeShapeType="1"/>
            </p:cNvSpPr>
            <p:nvPr/>
          </p:nvSpPr>
          <p:spPr bwMode="auto">
            <a:xfrm>
              <a:off x="4767" y="2870"/>
              <a:ext cx="0" cy="357"/>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28" name="Line 18"/>
            <p:cNvSpPr>
              <a:spLocks noChangeAspect="1" noChangeShapeType="1"/>
            </p:cNvSpPr>
            <p:nvPr/>
          </p:nvSpPr>
          <p:spPr bwMode="auto">
            <a:xfrm>
              <a:off x="4767" y="2049"/>
              <a:ext cx="0" cy="264"/>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29" name="Line 19"/>
            <p:cNvSpPr>
              <a:spLocks noChangeAspect="1" noChangeShapeType="1"/>
            </p:cNvSpPr>
            <p:nvPr/>
          </p:nvSpPr>
          <p:spPr bwMode="auto">
            <a:xfrm flipH="1">
              <a:off x="3647" y="2877"/>
              <a:ext cx="1" cy="19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30" name="Line 20"/>
            <p:cNvSpPr>
              <a:spLocks noChangeAspect="1" noChangeShapeType="1"/>
            </p:cNvSpPr>
            <p:nvPr/>
          </p:nvSpPr>
          <p:spPr bwMode="auto">
            <a:xfrm flipH="1">
              <a:off x="3642" y="3072"/>
              <a:ext cx="777"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6" name="Group 21"/>
            <p:cNvGrpSpPr>
              <a:grpSpLocks noChangeAspect="1"/>
            </p:cNvGrpSpPr>
            <p:nvPr/>
          </p:nvGrpSpPr>
          <p:grpSpPr bwMode="auto">
            <a:xfrm>
              <a:off x="4074" y="1138"/>
              <a:ext cx="1377" cy="331"/>
              <a:chOff x="1760" y="824"/>
              <a:chExt cx="1181" cy="301"/>
            </a:xfrm>
          </p:grpSpPr>
          <p:sp>
            <p:nvSpPr>
              <p:cNvPr id="43038" name="Oval 22"/>
              <p:cNvSpPr>
                <a:spLocks noChangeAspect="1" noChangeArrowheads="1"/>
              </p:cNvSpPr>
              <p:nvPr/>
            </p:nvSpPr>
            <p:spPr bwMode="auto">
              <a:xfrm>
                <a:off x="1760" y="824"/>
                <a:ext cx="1088" cy="301"/>
              </a:xfrm>
              <a:prstGeom prst="ellipse">
                <a:avLst/>
              </a:prstGeom>
              <a:solidFill>
                <a:srgbClr val="FCE9D6"/>
              </a:solidFill>
              <a:ln w="25400">
                <a:solidFill>
                  <a:schemeClr val="tx1"/>
                </a:solidFill>
                <a:round/>
                <a:headEnd/>
                <a:tailEnd/>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39" name="Rectangle 23"/>
              <p:cNvSpPr>
                <a:spLocks noChangeAspect="1" noChangeArrowheads="1"/>
              </p:cNvSpPr>
              <p:nvPr/>
            </p:nvSpPr>
            <p:spPr bwMode="auto">
              <a:xfrm>
                <a:off x="1778" y="884"/>
                <a:ext cx="1163" cy="175"/>
              </a:xfrm>
              <a:prstGeom prst="rect">
                <a:avLst/>
              </a:prstGeom>
              <a:noFill/>
              <a:ln w="9525">
                <a:noFill/>
                <a:miter lim="800000"/>
                <a:headEnd/>
                <a:tailEnd/>
              </a:ln>
            </p:spPr>
            <p:txBody>
              <a:bodyPr lIns="92075" tIns="46038" rIns="92075" bIns="46038">
                <a:spAutoFit/>
              </a:bodyPr>
              <a:lstStyle/>
              <a:p>
                <a:pPr fontAlgn="base">
                  <a:spcBef>
                    <a:spcPct val="0"/>
                  </a:spcBef>
                  <a:spcAft>
                    <a:spcPct val="0"/>
                  </a:spcAft>
                </a:pPr>
                <a:r>
                  <a:rPr lang="en-US" b="1">
                    <a:solidFill>
                      <a:prstClr val="black"/>
                    </a:solidFill>
                    <a:latin typeface="Arial" charset="0"/>
                    <a:cs typeface="Arial" charset="0"/>
                  </a:rPr>
                  <a:t>Virtual Address</a:t>
                </a:r>
              </a:p>
            </p:txBody>
          </p:sp>
        </p:grpSp>
        <p:sp>
          <p:nvSpPr>
            <p:cNvPr id="43032" name="Line 24"/>
            <p:cNvSpPr>
              <a:spLocks noChangeAspect="1" noChangeShapeType="1"/>
            </p:cNvSpPr>
            <p:nvPr/>
          </p:nvSpPr>
          <p:spPr bwMode="auto">
            <a:xfrm>
              <a:off x="4765" y="1463"/>
              <a:ext cx="0" cy="264"/>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33" name="Line 25"/>
            <p:cNvSpPr>
              <a:spLocks noChangeAspect="1" noChangeShapeType="1"/>
            </p:cNvSpPr>
            <p:nvPr/>
          </p:nvSpPr>
          <p:spPr bwMode="auto">
            <a:xfrm>
              <a:off x="4420" y="3072"/>
              <a:ext cx="0" cy="158"/>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7" name="Group 26"/>
            <p:cNvGrpSpPr>
              <a:grpSpLocks noChangeAspect="1"/>
            </p:cNvGrpSpPr>
            <p:nvPr/>
          </p:nvGrpSpPr>
          <p:grpSpPr bwMode="auto">
            <a:xfrm>
              <a:off x="4016" y="3216"/>
              <a:ext cx="1104" cy="457"/>
              <a:chOff x="1568" y="2648"/>
              <a:chExt cx="1088" cy="416"/>
            </a:xfrm>
          </p:grpSpPr>
          <p:sp>
            <p:nvSpPr>
              <p:cNvPr id="43036" name="Oval 27"/>
              <p:cNvSpPr>
                <a:spLocks noChangeAspect="1" noChangeArrowheads="1"/>
              </p:cNvSpPr>
              <p:nvPr/>
            </p:nvSpPr>
            <p:spPr bwMode="auto">
              <a:xfrm>
                <a:off x="1568" y="2648"/>
                <a:ext cx="1088" cy="416"/>
              </a:xfrm>
              <a:prstGeom prst="ellipse">
                <a:avLst/>
              </a:prstGeom>
              <a:solidFill>
                <a:srgbClr val="FCE9D6"/>
              </a:solidFill>
              <a:ln w="25400">
                <a:solidFill>
                  <a:schemeClr val="tx1"/>
                </a:solidFill>
                <a:round/>
                <a:headEnd/>
                <a:tailEnd/>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43037" name="Rectangle 28"/>
              <p:cNvSpPr>
                <a:spLocks noChangeAspect="1" noChangeArrowheads="1"/>
              </p:cNvSpPr>
              <p:nvPr/>
            </p:nvSpPr>
            <p:spPr bwMode="auto">
              <a:xfrm>
                <a:off x="1733" y="2678"/>
                <a:ext cx="774" cy="306"/>
              </a:xfrm>
              <a:prstGeom prst="rect">
                <a:avLst/>
              </a:prstGeom>
              <a:noFill/>
              <a:ln w="9525">
                <a:noFill/>
                <a:miter lim="800000"/>
                <a:headEnd/>
                <a:tailEnd/>
              </a:ln>
            </p:spPr>
            <p:txBody>
              <a:bodyPr wrap="none" lIns="92075" tIns="46038" rIns="92075" bIns="46038">
                <a:spAutoFit/>
              </a:bodyPr>
              <a:lstStyle/>
              <a:p>
                <a:pPr algn="ctr" fontAlgn="base">
                  <a:spcBef>
                    <a:spcPct val="0"/>
                  </a:spcBef>
                  <a:spcAft>
                    <a:spcPct val="0"/>
                  </a:spcAft>
                </a:pPr>
                <a:r>
                  <a:rPr lang="en-US" b="1">
                    <a:solidFill>
                      <a:prstClr val="black"/>
                    </a:solidFill>
                    <a:latin typeface="Arial" charset="0"/>
                    <a:cs typeface="Arial" charset="0"/>
                  </a:rPr>
                  <a:t>Physical </a:t>
                </a:r>
              </a:p>
              <a:p>
                <a:pPr algn="ctr" fontAlgn="base">
                  <a:spcBef>
                    <a:spcPct val="0"/>
                  </a:spcBef>
                  <a:spcAft>
                    <a:spcPct val="0"/>
                  </a:spcAft>
                </a:pPr>
                <a:r>
                  <a:rPr lang="en-US" b="1">
                    <a:solidFill>
                      <a:prstClr val="black"/>
                    </a:solidFill>
                    <a:latin typeface="Arial" charset="0"/>
                    <a:cs typeface="Arial" charset="0"/>
                  </a:rPr>
                  <a:t>Addresses</a:t>
                </a:r>
              </a:p>
            </p:txBody>
          </p:sp>
        </p:grpSp>
        <p:sp>
          <p:nvSpPr>
            <p:cNvPr id="43035" name="Rectangle 29"/>
            <p:cNvSpPr>
              <a:spLocks noChangeArrowheads="1"/>
            </p:cNvSpPr>
            <p:nvPr/>
          </p:nvSpPr>
          <p:spPr bwMode="auto">
            <a:xfrm>
              <a:off x="4272" y="1728"/>
              <a:ext cx="972" cy="336"/>
            </a:xfrm>
            <a:prstGeom prst="rect">
              <a:avLst/>
            </a:prstGeom>
            <a:solidFill>
              <a:srgbClr val="FCE9D6"/>
            </a:solidFill>
            <a:ln w="28575" cap="rnd" algn="ctr">
              <a:solidFill>
                <a:schemeClr val="tx1"/>
              </a:solidFill>
              <a:miter lim="800000"/>
              <a:headEnd/>
              <a:tailEnd/>
            </a:ln>
          </p:spPr>
          <p:txBody>
            <a:bodyPr anchor="ctr"/>
            <a:lstStyle/>
            <a:p>
              <a:pPr algn="ctr" fontAlgn="base">
                <a:spcBef>
                  <a:spcPct val="0"/>
                </a:spcBef>
                <a:spcAft>
                  <a:spcPct val="0"/>
                </a:spcAft>
              </a:pPr>
              <a:r>
                <a:rPr lang="en-US" b="1">
                  <a:solidFill>
                    <a:prstClr val="black"/>
                  </a:solidFill>
                  <a:latin typeface="Arial" charset="0"/>
                  <a:cs typeface="Arial" charset="0"/>
                </a:rPr>
                <a:t>TLB Access</a:t>
              </a:r>
            </a:p>
          </p:txBody>
        </p:sp>
      </p:grpSp>
      <p:grpSp>
        <p:nvGrpSpPr>
          <p:cNvPr id="8" name="Group 41"/>
          <p:cNvGrpSpPr>
            <a:grpSpLocks/>
          </p:cNvGrpSpPr>
          <p:nvPr/>
        </p:nvGrpSpPr>
        <p:grpSpPr bwMode="auto">
          <a:xfrm>
            <a:off x="2514600" y="4343400"/>
            <a:ext cx="3505200" cy="990600"/>
            <a:chOff x="624" y="3072"/>
            <a:chExt cx="2208" cy="624"/>
          </a:xfrm>
        </p:grpSpPr>
        <p:grpSp>
          <p:nvGrpSpPr>
            <p:cNvPr id="9" name="Group 31"/>
            <p:cNvGrpSpPr>
              <a:grpSpLocks/>
            </p:cNvGrpSpPr>
            <p:nvPr/>
          </p:nvGrpSpPr>
          <p:grpSpPr bwMode="auto">
            <a:xfrm>
              <a:off x="624" y="3494"/>
              <a:ext cx="1607" cy="202"/>
              <a:chOff x="864" y="962"/>
              <a:chExt cx="1984" cy="184"/>
            </a:xfrm>
          </p:grpSpPr>
          <p:sp>
            <p:nvSpPr>
              <p:cNvPr id="43019" name="Rectangle 32"/>
              <p:cNvSpPr>
                <a:spLocks noChangeArrowheads="1"/>
              </p:cNvSpPr>
              <p:nvPr/>
            </p:nvSpPr>
            <p:spPr bwMode="auto">
              <a:xfrm>
                <a:off x="864" y="962"/>
                <a:ext cx="1237" cy="184"/>
              </a:xfrm>
              <a:prstGeom prst="rect">
                <a:avLst/>
              </a:prstGeom>
              <a:solidFill>
                <a:srgbClr val="CCFFCC"/>
              </a:solidFill>
              <a:ln w="19050">
                <a:solidFill>
                  <a:schemeClr val="tx1"/>
                </a:solidFill>
                <a:miter lim="800000"/>
                <a:headEnd/>
                <a:tailEnd/>
              </a:ln>
            </p:spPr>
            <p:txBody>
              <a:bodyPr wrap="none" lIns="92075" tIns="0" rIns="92075" bIns="0" anchor="ctr"/>
              <a:lstStyle/>
              <a:p>
                <a:pPr algn="ctr" fontAlgn="base">
                  <a:spcBef>
                    <a:spcPct val="0"/>
                  </a:spcBef>
                  <a:spcAft>
                    <a:spcPct val="0"/>
                  </a:spcAft>
                </a:pPr>
                <a:r>
                  <a:rPr lang="en-US" b="1" dirty="0">
                    <a:solidFill>
                      <a:prstClr val="black"/>
                    </a:solidFill>
                    <a:latin typeface="Arial" charset="0"/>
                    <a:cs typeface="Arial" charset="0"/>
                  </a:rPr>
                  <a:t>Tag</a:t>
                </a:r>
              </a:p>
            </p:txBody>
          </p:sp>
          <p:sp>
            <p:nvSpPr>
              <p:cNvPr id="43020" name="Rectangle 33"/>
              <p:cNvSpPr>
                <a:spLocks noChangeArrowheads="1"/>
              </p:cNvSpPr>
              <p:nvPr/>
            </p:nvSpPr>
            <p:spPr bwMode="auto">
              <a:xfrm>
                <a:off x="2102" y="962"/>
                <a:ext cx="746" cy="184"/>
              </a:xfrm>
              <a:prstGeom prst="rect">
                <a:avLst/>
              </a:prstGeom>
              <a:solidFill>
                <a:srgbClr val="CCECFF"/>
              </a:solidFill>
              <a:ln w="19050">
                <a:solidFill>
                  <a:schemeClr val="tx1"/>
                </a:solidFill>
                <a:miter lim="800000"/>
                <a:headEnd/>
                <a:tailEnd/>
              </a:ln>
            </p:spPr>
            <p:txBody>
              <a:bodyPr wrap="none" lIns="0" tIns="46038" rIns="0" bIns="46038" anchor="ctr"/>
              <a:lstStyle/>
              <a:p>
                <a:pPr algn="ctr" fontAlgn="base">
                  <a:spcBef>
                    <a:spcPct val="0"/>
                  </a:spcBef>
                  <a:spcAft>
                    <a:spcPct val="0"/>
                  </a:spcAft>
                </a:pPr>
                <a:r>
                  <a:rPr lang="en-US" b="1">
                    <a:solidFill>
                      <a:prstClr val="black"/>
                    </a:solidFill>
                    <a:latin typeface="Arial" charset="0"/>
                    <a:cs typeface="Arial" charset="0"/>
                  </a:rPr>
                  <a:t>Set</a:t>
                </a:r>
              </a:p>
            </p:txBody>
          </p:sp>
        </p:grpSp>
        <p:sp>
          <p:nvSpPr>
            <p:cNvPr id="43015" name="Rectangle 34"/>
            <p:cNvSpPr>
              <a:spLocks noChangeArrowheads="1"/>
            </p:cNvSpPr>
            <p:nvPr/>
          </p:nvSpPr>
          <p:spPr bwMode="auto">
            <a:xfrm>
              <a:off x="2227" y="3072"/>
              <a:ext cx="605" cy="210"/>
            </a:xfrm>
            <a:prstGeom prst="rect">
              <a:avLst/>
            </a:prstGeom>
            <a:solidFill>
              <a:srgbClr val="FFCC99"/>
            </a:solidFill>
            <a:ln w="19050">
              <a:solidFill>
                <a:schemeClr val="tx1"/>
              </a:solidFill>
              <a:miter lim="800000"/>
              <a:headEnd/>
              <a:tailEnd/>
            </a:ln>
          </p:spPr>
          <p:txBody>
            <a:bodyPr wrap="none" lIns="92075" tIns="0" rIns="92075" bIns="0" anchor="ctr"/>
            <a:lstStyle/>
            <a:p>
              <a:pPr algn="ctr" fontAlgn="base">
                <a:spcBef>
                  <a:spcPct val="0"/>
                </a:spcBef>
                <a:spcAft>
                  <a:spcPct val="0"/>
                </a:spcAft>
              </a:pPr>
              <a:r>
                <a:rPr lang="en-US" b="1">
                  <a:solidFill>
                    <a:prstClr val="black"/>
                  </a:solidFill>
                  <a:latin typeface="Arial" charset="0"/>
                  <a:cs typeface="Arial" charset="0"/>
                </a:rPr>
                <a:t>Offset</a:t>
              </a:r>
            </a:p>
          </p:txBody>
        </p:sp>
        <p:sp>
          <p:nvSpPr>
            <p:cNvPr id="43016" name="Rectangle 35"/>
            <p:cNvSpPr>
              <a:spLocks noChangeArrowheads="1"/>
            </p:cNvSpPr>
            <p:nvPr/>
          </p:nvSpPr>
          <p:spPr bwMode="auto">
            <a:xfrm>
              <a:off x="624" y="3073"/>
              <a:ext cx="1603" cy="209"/>
            </a:xfrm>
            <a:prstGeom prst="rect">
              <a:avLst/>
            </a:prstGeom>
            <a:solidFill>
              <a:srgbClr val="99CCFF"/>
            </a:solidFill>
            <a:ln w="19050">
              <a:solidFill>
                <a:schemeClr val="tx1"/>
              </a:solidFill>
              <a:miter lim="800000"/>
              <a:headEnd type="none" w="sm" len="sm"/>
              <a:tailEnd type="none" w="med" len="lg"/>
            </a:ln>
          </p:spPr>
          <p:txBody>
            <a:bodyPr wrap="none" tIns="0" bIns="0" anchor="ctr"/>
            <a:lstStyle/>
            <a:p>
              <a:pPr algn="ctr" fontAlgn="base">
                <a:spcBef>
                  <a:spcPct val="0"/>
                </a:spcBef>
                <a:spcAft>
                  <a:spcPct val="0"/>
                </a:spcAft>
              </a:pPr>
              <a:r>
                <a:rPr lang="en-US" b="1" dirty="0">
                  <a:solidFill>
                    <a:prstClr val="black"/>
                  </a:solidFill>
                  <a:latin typeface="Arial" charset="0"/>
                  <a:cs typeface="Arial" charset="0"/>
                </a:rPr>
                <a:t>Virtual page number</a:t>
              </a:r>
            </a:p>
          </p:txBody>
        </p:sp>
        <p:sp>
          <p:nvSpPr>
            <p:cNvPr id="43017" name="Line 36"/>
            <p:cNvSpPr>
              <a:spLocks noChangeShapeType="1"/>
            </p:cNvSpPr>
            <p:nvPr/>
          </p:nvSpPr>
          <p:spPr bwMode="auto">
            <a:xfrm>
              <a:off x="2227" y="3265"/>
              <a:ext cx="0" cy="287"/>
            </a:xfrm>
            <a:prstGeom prst="line">
              <a:avLst/>
            </a:prstGeom>
            <a:noFill/>
            <a:ln w="12700">
              <a:solidFill>
                <a:schemeClr val="tx1"/>
              </a:solidFill>
              <a:prstDash val="sysDot"/>
              <a:round/>
              <a:headEnd type="none" w="sm" len="sm"/>
              <a:tailEnd type="none" w="med" len="lg"/>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43018" name="Line 37"/>
            <p:cNvSpPr>
              <a:spLocks noChangeShapeType="1"/>
            </p:cNvSpPr>
            <p:nvPr/>
          </p:nvSpPr>
          <p:spPr bwMode="auto">
            <a:xfrm>
              <a:off x="624" y="3288"/>
              <a:ext cx="0" cy="287"/>
            </a:xfrm>
            <a:prstGeom prst="line">
              <a:avLst/>
            </a:prstGeom>
            <a:noFill/>
            <a:ln w="12700">
              <a:solidFill>
                <a:schemeClr val="tx1"/>
              </a:solidFill>
              <a:prstDash val="sysDot"/>
              <a:round/>
              <a:headEnd type="none" w="sm" len="sm"/>
              <a:tailEnd type="none" w="med" len="lg"/>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E92C1B-8CC9-4923-A0B2-2A4E9C7BF21D}" type="slidenum">
              <a:rPr kumimoji="0" lang="he-IL" sz="1400" b="0" i="0" u="none" strike="noStrike" kern="1200" cap="none" spc="0" normalizeH="0" baseline="0" noProof="0">
                <a:ln>
                  <a:noFill/>
                </a:ln>
                <a:solidFill>
                  <a:srgbClr val="000000"/>
                </a:solidFill>
                <a:effectLst/>
                <a:uLnTx/>
                <a:uFillTx/>
                <a:latin typeface="Tahom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a:ln>
                <a:noFill/>
              </a:ln>
              <a:solidFill>
                <a:srgbClr val="000000"/>
              </a:solidFill>
              <a:effectLst/>
              <a:uLnTx/>
              <a:uFillTx/>
              <a:latin typeface="Tahoma" pitchFamily="34" charset="0"/>
              <a:ea typeface="+mn-ea"/>
              <a:cs typeface="Arial" charset="0"/>
            </a:endParaRPr>
          </a:p>
        </p:txBody>
      </p:sp>
      <p:sp>
        <p:nvSpPr>
          <p:cNvPr id="30725" name="Rectangle 2"/>
          <p:cNvSpPr>
            <a:spLocks noGrp="1" noChangeArrowheads="1"/>
          </p:cNvSpPr>
          <p:nvPr>
            <p:ph type="title"/>
          </p:nvPr>
        </p:nvSpPr>
        <p:spPr/>
        <p:txBody>
          <a:bodyPr/>
          <a:lstStyle/>
          <a:p>
            <a:pPr eaLnBrk="1" hangingPunct="1"/>
            <a:r>
              <a:rPr lang="he-IL" dirty="0"/>
              <a:t>גישה ל-</a:t>
            </a:r>
            <a:r>
              <a:rPr lang="en-US" dirty="0"/>
              <a:t>DTLB</a:t>
            </a:r>
            <a:r>
              <a:rPr lang="he-IL" dirty="0"/>
              <a:t> ולמטמון - דוגמא</a:t>
            </a:r>
            <a:endParaRPr lang="en-US" dirty="0"/>
          </a:p>
        </p:txBody>
      </p:sp>
      <p:sp>
        <p:nvSpPr>
          <p:cNvPr id="30726" name="Rectangle 3"/>
          <p:cNvSpPr>
            <a:spLocks noGrp="1" noChangeArrowheads="1"/>
          </p:cNvSpPr>
          <p:nvPr>
            <p:ph type="body" idx="1"/>
          </p:nvPr>
        </p:nvSpPr>
        <p:spPr>
          <a:xfrm>
            <a:off x="1981200" y="838201"/>
            <a:ext cx="8229600" cy="3124200"/>
          </a:xfrm>
        </p:spPr>
        <p:txBody>
          <a:bodyPr/>
          <a:lstStyle/>
          <a:p>
            <a:pPr marL="0" indent="0" eaLnBrk="1" hangingPunct="1"/>
            <a:r>
              <a:rPr lang="he-IL" sz="2400" dirty="0"/>
              <a:t>נתון</a:t>
            </a:r>
            <a:r>
              <a:rPr lang="en-US" sz="2400" dirty="0"/>
              <a:t> </a:t>
            </a:r>
            <a:r>
              <a:rPr lang="he-IL" sz="2400" dirty="0"/>
              <a:t>מחשב</a:t>
            </a:r>
            <a:r>
              <a:rPr lang="en-US" sz="2400" dirty="0"/>
              <a:t> </a:t>
            </a:r>
            <a:r>
              <a:rPr lang="he-IL" sz="2400" dirty="0"/>
              <a:t>עם</a:t>
            </a:r>
            <a:r>
              <a:rPr lang="en-US" sz="2400" dirty="0"/>
              <a:t> </a:t>
            </a:r>
            <a:r>
              <a:rPr lang="he-IL" sz="2400" dirty="0"/>
              <a:t>זיכרון</a:t>
            </a:r>
            <a:r>
              <a:rPr lang="en-US" sz="2400" dirty="0"/>
              <a:t> </a:t>
            </a:r>
            <a:r>
              <a:rPr lang="he-IL" sz="2400" dirty="0"/>
              <a:t>פיזי, זיכרון</a:t>
            </a:r>
            <a:r>
              <a:rPr lang="en-US" sz="2400" dirty="0"/>
              <a:t> </a:t>
            </a:r>
            <a:r>
              <a:rPr lang="he-IL" sz="2400" dirty="0"/>
              <a:t>מדומה</a:t>
            </a:r>
            <a:r>
              <a:rPr lang="en-US" sz="2400" dirty="0"/>
              <a:t> </a:t>
            </a:r>
            <a:r>
              <a:rPr lang="he-IL" sz="2400" dirty="0">
                <a:solidFill>
                  <a:srgbClr val="3333CC"/>
                </a:solidFill>
              </a:rPr>
              <a:t>ומטמון</a:t>
            </a:r>
            <a:endParaRPr lang="en-US" sz="2400" dirty="0">
              <a:solidFill>
                <a:srgbClr val="3333CC"/>
              </a:solidFill>
            </a:endParaRPr>
          </a:p>
          <a:p>
            <a:pPr marL="0" indent="0" eaLnBrk="1" hangingPunct="1">
              <a:buFontTx/>
              <a:buChar char="•"/>
            </a:pPr>
            <a:r>
              <a:rPr lang="he-IL" sz="2400" dirty="0"/>
              <a:t>מרחב</a:t>
            </a:r>
            <a:r>
              <a:rPr lang="en-US" sz="2400" dirty="0"/>
              <a:t> </a:t>
            </a:r>
            <a:r>
              <a:rPr lang="he-IL" sz="2400" dirty="0"/>
              <a:t>הכתובות</a:t>
            </a:r>
            <a:r>
              <a:rPr lang="en-US" sz="2400" dirty="0"/>
              <a:t> </a:t>
            </a:r>
            <a:r>
              <a:rPr lang="he-IL" sz="2400" dirty="0"/>
              <a:t>המדומה</a:t>
            </a:r>
            <a:r>
              <a:rPr lang="en-US" sz="2400" dirty="0"/>
              <a:t> </a:t>
            </a:r>
            <a:r>
              <a:rPr lang="he-IL" sz="2400" dirty="0"/>
              <a:t>בגודל </a:t>
            </a:r>
            <a:r>
              <a:rPr lang="en-US" sz="2400" dirty="0"/>
              <a:t>2</a:t>
            </a:r>
            <a:r>
              <a:rPr lang="en-US" sz="2400" baseline="30000" dirty="0"/>
              <a:t>n</a:t>
            </a:r>
            <a:r>
              <a:rPr lang="he-IL" sz="2400" dirty="0"/>
              <a:t>.</a:t>
            </a:r>
          </a:p>
          <a:p>
            <a:pPr marL="0" indent="0" eaLnBrk="1" hangingPunct="1">
              <a:buFontTx/>
              <a:buChar char="•"/>
            </a:pPr>
            <a:r>
              <a:rPr lang="he-IL" sz="2400" dirty="0"/>
              <a:t>גודל הזיכרון הפיזי </a:t>
            </a:r>
            <a:r>
              <a:rPr lang="en-US" sz="2400" dirty="0"/>
              <a:t>2</a:t>
            </a:r>
            <a:r>
              <a:rPr lang="en-US" sz="2400" baseline="30000" dirty="0"/>
              <a:t>m</a:t>
            </a:r>
            <a:r>
              <a:rPr lang="he-IL" sz="2400" dirty="0"/>
              <a:t> בתים.</a:t>
            </a:r>
          </a:p>
          <a:p>
            <a:pPr marL="0" indent="0" eaLnBrk="1" hangingPunct="1">
              <a:buFontTx/>
              <a:buChar char="•"/>
            </a:pPr>
            <a:r>
              <a:rPr lang="he-IL" sz="2400" dirty="0">
                <a:solidFill>
                  <a:srgbClr val="3333CC"/>
                </a:solidFill>
              </a:rPr>
              <a:t>גודל בלוק של המטמון הוא </a:t>
            </a:r>
            <a:r>
              <a:rPr lang="en-US" sz="2400" dirty="0">
                <a:solidFill>
                  <a:srgbClr val="3333CC"/>
                </a:solidFill>
              </a:rPr>
              <a:t>2</a:t>
            </a:r>
            <a:r>
              <a:rPr lang="en-US" sz="2400" baseline="30000" dirty="0">
                <a:solidFill>
                  <a:srgbClr val="3333CC"/>
                </a:solidFill>
              </a:rPr>
              <a:t>b</a:t>
            </a:r>
            <a:r>
              <a:rPr lang="he-IL" sz="2400" baseline="30000" dirty="0">
                <a:solidFill>
                  <a:srgbClr val="3333CC"/>
                </a:solidFill>
              </a:rPr>
              <a:t> </a:t>
            </a:r>
            <a:r>
              <a:rPr lang="he-IL" sz="2400" dirty="0">
                <a:solidFill>
                  <a:srgbClr val="3333CC"/>
                </a:solidFill>
              </a:rPr>
              <a:t>בתים.</a:t>
            </a:r>
          </a:p>
          <a:p>
            <a:pPr marL="0" indent="0" eaLnBrk="1" hangingPunct="1">
              <a:buFontTx/>
              <a:buChar char="•"/>
            </a:pPr>
            <a:r>
              <a:rPr lang="he-IL" sz="2400" dirty="0">
                <a:solidFill>
                  <a:srgbClr val="3333CC"/>
                </a:solidFill>
              </a:rPr>
              <a:t>המטמון יכול להכיל </a:t>
            </a:r>
            <a:r>
              <a:rPr lang="en-US" sz="2400" dirty="0">
                <a:solidFill>
                  <a:srgbClr val="3333CC"/>
                </a:solidFill>
              </a:rPr>
              <a:t>2</a:t>
            </a:r>
            <a:r>
              <a:rPr lang="en-US" sz="2400" baseline="30000" dirty="0">
                <a:solidFill>
                  <a:srgbClr val="3333CC"/>
                </a:solidFill>
              </a:rPr>
              <a:t>c</a:t>
            </a:r>
            <a:r>
              <a:rPr lang="he-IL" sz="2400" dirty="0">
                <a:solidFill>
                  <a:srgbClr val="3333CC"/>
                </a:solidFill>
              </a:rPr>
              <a:t> בלוקים.</a:t>
            </a:r>
          </a:p>
          <a:p>
            <a:pPr marL="0" indent="0" eaLnBrk="1" hangingPunct="1">
              <a:buFontTx/>
              <a:buChar char="•"/>
            </a:pPr>
            <a:r>
              <a:rPr lang="he-IL" sz="2400" dirty="0">
                <a:solidFill>
                  <a:srgbClr val="3333CC"/>
                </a:solidFill>
              </a:rPr>
              <a:t>שיטת העבודה של המטמון - </a:t>
            </a:r>
            <a:r>
              <a:rPr lang="en-US" sz="2400" dirty="0">
                <a:solidFill>
                  <a:srgbClr val="3333CC"/>
                </a:solidFill>
              </a:rPr>
              <a:t>Direct mapped</a:t>
            </a:r>
            <a:r>
              <a:rPr lang="ar-SA" sz="2400" dirty="0">
                <a:solidFill>
                  <a:srgbClr val="3333CC"/>
                </a:solidFill>
              </a:rPr>
              <a:t>.</a:t>
            </a:r>
            <a:endParaRPr lang="he-IL" sz="2400" dirty="0">
              <a:solidFill>
                <a:srgbClr val="3333CC"/>
              </a:solidFill>
            </a:endParaRPr>
          </a:p>
          <a:p>
            <a:pPr marL="0" indent="0" eaLnBrk="1" hangingPunct="1">
              <a:buFontTx/>
              <a:buChar char="•"/>
            </a:pPr>
            <a:r>
              <a:rPr lang="he-IL" sz="2400" dirty="0">
                <a:solidFill>
                  <a:srgbClr val="3333CC"/>
                </a:solidFill>
              </a:rPr>
              <a:t>כל גישה למטמון אורכת שני מחזורים:</a:t>
            </a:r>
          </a:p>
          <a:p>
            <a:pPr marL="400050" lvl="1" indent="0" eaLnBrk="1" hangingPunct="1">
              <a:buFontTx/>
              <a:buChar char="•"/>
            </a:pPr>
            <a:r>
              <a:rPr lang="he-IL" sz="2000" dirty="0">
                <a:solidFill>
                  <a:srgbClr val="3333CC"/>
                </a:solidFill>
              </a:rPr>
              <a:t>מחזור אחד על מנת לגשת לסט המתאים</a:t>
            </a:r>
          </a:p>
          <a:p>
            <a:pPr marL="400050" lvl="1" indent="0" eaLnBrk="1" hangingPunct="1">
              <a:buFontTx/>
              <a:buChar char="•"/>
            </a:pPr>
            <a:r>
              <a:rPr lang="he-IL" sz="2000" dirty="0">
                <a:solidFill>
                  <a:srgbClr val="3333CC"/>
                </a:solidFill>
              </a:rPr>
              <a:t>מחזור שני על מנת להשוות את ה-</a:t>
            </a:r>
            <a:r>
              <a:rPr lang="en-US" sz="2000" dirty="0">
                <a:solidFill>
                  <a:srgbClr val="3333CC"/>
                </a:solidFill>
              </a:rPr>
              <a:t>Tag</a:t>
            </a:r>
            <a:r>
              <a:rPr lang="he-IL" sz="2000" dirty="0">
                <a:solidFill>
                  <a:srgbClr val="3333CC"/>
                </a:solidFill>
              </a:rPr>
              <a:t> של הבלוק השמור בקאש עם ה-</a:t>
            </a:r>
            <a:r>
              <a:rPr lang="en-US" sz="2000" dirty="0">
                <a:solidFill>
                  <a:srgbClr val="3333CC"/>
                </a:solidFill>
              </a:rPr>
              <a:t>Tag</a:t>
            </a:r>
            <a:r>
              <a:rPr lang="he-IL" sz="2000" dirty="0">
                <a:solidFill>
                  <a:srgbClr val="3333CC"/>
                </a:solidFill>
              </a:rPr>
              <a:t> של הכתובת אליה ניגשים</a:t>
            </a:r>
            <a:endParaRPr lang="en-US" sz="2000" dirty="0">
              <a:solidFill>
                <a:srgbClr val="3333CC"/>
              </a:solidFill>
            </a:endParaRPr>
          </a:p>
        </p:txBody>
      </p:sp>
      <p:sp>
        <p:nvSpPr>
          <p:cNvPr id="2" name="TextBox 1"/>
          <p:cNvSpPr txBox="1"/>
          <p:nvPr/>
        </p:nvSpPr>
        <p:spPr>
          <a:xfrm>
            <a:off x="1981201" y="5033880"/>
            <a:ext cx="4404667" cy="1200329"/>
          </a:xfrm>
          <a:prstGeom prst="rect">
            <a:avLst/>
          </a:prstGeom>
          <a:noFill/>
          <a:ln>
            <a:solidFill>
              <a:srgbClr val="3333CC"/>
            </a:solidFill>
          </a:ln>
        </p:spPr>
        <p:txBody>
          <a:bodyPr wrap="non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Tahoma" pitchFamily="34" charset="0"/>
                <a:ea typeface="+mn-ea"/>
                <a:cs typeface="Arial" charset="0"/>
              </a:rPr>
              <a:t>Virtual Memory:    2</a:t>
            </a:r>
            <a:r>
              <a:rPr kumimoji="0" lang="en-US" sz="1800" b="0" i="0" u="none" strike="noStrike" kern="1200" cap="none" spc="0" normalizeH="0" baseline="30000" noProof="0" dirty="0">
                <a:ln>
                  <a:noFill/>
                </a:ln>
                <a:solidFill>
                  <a:srgbClr val="000000"/>
                </a:solidFill>
                <a:effectLst/>
                <a:uLnTx/>
                <a:uFillTx/>
                <a:latin typeface="Tahoma" pitchFamily="34" charset="0"/>
                <a:ea typeface="+mn-ea"/>
                <a:cs typeface="Arial" charset="0"/>
              </a:rPr>
              <a:t>n </a:t>
            </a:r>
            <a:r>
              <a:rPr kumimoji="0" lang="en-US" sz="1800" b="0" i="0" u="none" strike="noStrike" kern="1200" cap="none" spc="0" normalizeH="0" baseline="0" noProof="0" dirty="0">
                <a:ln>
                  <a:noFill/>
                </a:ln>
                <a:solidFill>
                  <a:srgbClr val="000000"/>
                </a:solidFill>
                <a:effectLst/>
                <a:uLnTx/>
                <a:uFillTx/>
                <a:latin typeface="Tahoma" pitchFamily="34" charset="0"/>
                <a:ea typeface="+mn-ea"/>
                <a:cs typeface="Arial" charset="0"/>
              </a:rPr>
              <a:t>  page size: 2</a:t>
            </a:r>
            <a:r>
              <a:rPr kumimoji="0" lang="en-US" sz="1800" b="0" i="0" u="none" strike="noStrike" kern="1200" cap="none" spc="0" normalizeH="0" baseline="30000" noProof="0" dirty="0">
                <a:ln>
                  <a:noFill/>
                </a:ln>
                <a:solidFill>
                  <a:srgbClr val="000000"/>
                </a:solidFill>
                <a:effectLst/>
                <a:uLnTx/>
                <a:uFillTx/>
                <a:latin typeface="Tahoma" pitchFamily="34" charset="0"/>
                <a:ea typeface="+mn-ea"/>
                <a:cs typeface="Arial" charset="0"/>
              </a:rPr>
              <a:t>q </a:t>
            </a:r>
            <a:endParaRPr kumimoji="0" lang="en-US" sz="1800" b="0" i="0" u="none" strike="noStrike" kern="1200" cap="none" spc="0" normalizeH="0" baseline="0" noProof="0" dirty="0">
              <a:ln>
                <a:noFill/>
              </a:ln>
              <a:solidFill>
                <a:srgbClr val="000000"/>
              </a:solidFill>
              <a:effectLst/>
              <a:uLnTx/>
              <a:uFillTx/>
              <a:latin typeface="Tahoma" pitchFamily="34" charset="0"/>
              <a:ea typeface="+mn-ea"/>
              <a:cs typeface="Arial"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Tahoma" pitchFamily="34" charset="0"/>
                <a:ea typeface="+mn-ea"/>
                <a:cs typeface="Arial" charset="0"/>
              </a:rPr>
              <a:t>Physical Memory:  2</a:t>
            </a:r>
            <a:r>
              <a:rPr kumimoji="0" lang="en-US" sz="1800" b="0" i="0" u="none" strike="noStrike" kern="1200" cap="none" spc="0" normalizeH="0" baseline="30000" noProof="0" dirty="0">
                <a:ln>
                  <a:noFill/>
                </a:ln>
                <a:solidFill>
                  <a:srgbClr val="000000"/>
                </a:solidFill>
                <a:effectLst/>
                <a:uLnTx/>
                <a:uFillTx/>
                <a:latin typeface="Tahoma" pitchFamily="34" charset="0"/>
                <a:ea typeface="+mn-ea"/>
                <a:cs typeface="Arial" charset="0"/>
              </a:rPr>
              <a:t>m </a:t>
            </a:r>
            <a:endParaRPr kumimoji="0" lang="en-US" sz="1800" b="0" i="0" u="none" strike="noStrike" kern="1200" cap="none" spc="0" normalizeH="0" baseline="0" noProof="0" dirty="0">
              <a:ln>
                <a:noFill/>
              </a:ln>
              <a:solidFill>
                <a:srgbClr val="000000"/>
              </a:solidFill>
              <a:effectLst/>
              <a:uLnTx/>
              <a:uFillTx/>
              <a:latin typeface="Tahoma" pitchFamily="34" charset="0"/>
              <a:ea typeface="+mn-ea"/>
              <a:cs typeface="Arial"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Cache size: 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c</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 blocks  (Direct mapped)</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Block size:  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b</a:t>
            </a:r>
          </a:p>
        </p:txBody>
      </p:sp>
      <p:graphicFrame>
        <p:nvGraphicFramePr>
          <p:cNvPr id="6" name="Group 21"/>
          <p:cNvGraphicFramePr>
            <a:graphicFrameLocks/>
          </p:cNvGraphicFramePr>
          <p:nvPr/>
        </p:nvGraphicFramePr>
        <p:xfrm>
          <a:off x="1752600" y="2133600"/>
          <a:ext cx="3505200" cy="731576"/>
        </p:xfrm>
        <a:graphic>
          <a:graphicData uri="http://schemas.openxmlformats.org/drawingml/2006/table">
            <a:tbl>
              <a:tblPr/>
              <a:tblGrid>
                <a:gridCol w="1804147">
                  <a:extLst>
                    <a:ext uri="{9D8B030D-6E8A-4147-A177-3AD203B41FA5}">
                      <a16:colId xmlns:a16="http://schemas.microsoft.com/office/drawing/2014/main" val="20000"/>
                    </a:ext>
                  </a:extLst>
                </a:gridCol>
                <a:gridCol w="670112">
                  <a:extLst>
                    <a:ext uri="{9D8B030D-6E8A-4147-A177-3AD203B41FA5}">
                      <a16:colId xmlns:a16="http://schemas.microsoft.com/office/drawing/2014/main" val="20001"/>
                    </a:ext>
                  </a:extLst>
                </a:gridCol>
                <a:gridCol w="1030941">
                  <a:extLst>
                    <a:ext uri="{9D8B030D-6E8A-4147-A177-3AD203B41FA5}">
                      <a16:colId xmlns:a16="http://schemas.microsoft.com/office/drawing/2014/main" val="20002"/>
                    </a:ext>
                  </a:extLst>
                </a:gridCol>
              </a:tblGrid>
              <a:tr h="238613">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tag</a:t>
                      </a:r>
                    </a:p>
                  </a:txBody>
                  <a:tcPr marT="45734" marB="45734"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set</a:t>
                      </a:r>
                    </a:p>
                  </a:txBody>
                  <a:tcPr marT="45734" marB="4573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$-offset</a:t>
                      </a:r>
                    </a:p>
                  </a:txBody>
                  <a:tcPr marT="45734" marB="45734"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613">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ahoma" pitchFamily="34" charset="0"/>
                        <a:cs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819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6"/>
          <p:cNvSpPr>
            <a:spLocks noGrp="1"/>
          </p:cNvSpPr>
          <p:nvPr>
            <p:ph type="sldNum" sz="quarter" idx="12"/>
          </p:nvPr>
        </p:nvSpPr>
        <p:spPr>
          <a:xfrm>
            <a:off x="10210800" y="6473826"/>
            <a:ext cx="3810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6192CA-442D-4DBC-86E8-CC21EA757775}" type="slidenum">
              <a:rPr kumimoji="0" lang="he-IL" sz="1400" b="0" i="0" u="none" strike="noStrike" kern="1200" cap="none" spc="0" normalizeH="0" baseline="0" noProof="0">
                <a:ln>
                  <a:noFill/>
                </a:ln>
                <a:solidFill>
                  <a:srgbClr val="000000"/>
                </a:solidFill>
                <a:effectLst/>
                <a:uLnTx/>
                <a:uFillTx/>
                <a:latin typeface="Tahom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400" b="0" i="0" u="none" strike="noStrike" kern="1200" cap="none" spc="0" normalizeH="0" baseline="0" noProof="0" dirty="0">
              <a:ln>
                <a:noFill/>
              </a:ln>
              <a:solidFill>
                <a:srgbClr val="000000"/>
              </a:solidFill>
              <a:effectLst/>
              <a:uLnTx/>
              <a:uFillTx/>
              <a:latin typeface="Tahoma" pitchFamily="34" charset="0"/>
              <a:ea typeface="+mn-ea"/>
              <a:cs typeface="Arial" charset="0"/>
            </a:endParaRPr>
          </a:p>
        </p:txBody>
      </p:sp>
      <p:graphicFrame>
        <p:nvGraphicFramePr>
          <p:cNvPr id="61524" name="Group 84"/>
          <p:cNvGraphicFramePr>
            <a:graphicFrameLocks noGrp="1"/>
          </p:cNvGraphicFramePr>
          <p:nvPr>
            <p:ph sz="half" idx="1"/>
          </p:nvPr>
        </p:nvGraphicFramePr>
        <p:xfrm>
          <a:off x="2133600" y="2164040"/>
          <a:ext cx="7620000" cy="8382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191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PFN</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Page Offset</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m-q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tx1"/>
                          </a:solidFill>
                          <a:effectLst/>
                          <a:latin typeface="Tahoma" pitchFamily="34" charset="0"/>
                          <a:cs typeface="Arial" charset="0"/>
                        </a:rPr>
                        <a:t>כתובת פיזית</a:t>
                      </a:r>
                      <a:endParaRPr kumimoji="0" lang="en-US" sz="2000" b="0" i="0" u="none" strike="noStrike" cap="none" normalizeH="0" baseline="0" dirty="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1508" name="Group 68"/>
          <p:cNvGraphicFramePr>
            <a:graphicFrameLocks noGrp="1"/>
          </p:cNvGraphicFramePr>
          <p:nvPr>
            <p:ph sz="half" idx="2"/>
          </p:nvPr>
        </p:nvGraphicFramePr>
        <p:xfrm>
          <a:off x="2133600" y="1371600"/>
          <a:ext cx="7696200" cy="79244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59874">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VPN</a:t>
                      </a:r>
                    </a:p>
                  </a:txBody>
                  <a:tcPr marT="45710" marB="4571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Page Offset</a:t>
                      </a:r>
                    </a:p>
                  </a:txBody>
                  <a:tcPr marT="45710" marB="4571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ahoma" pitchFamily="34" charset="0"/>
                        <a:cs typeface="Arial" charset="0"/>
                      </a:endParaRPr>
                    </a:p>
                  </a:txBody>
                  <a:tcPr marT="45710" marB="4571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461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n-q</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q</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tx1"/>
                          </a:solidFill>
                          <a:effectLst/>
                          <a:latin typeface="Tahoma" pitchFamily="34" charset="0"/>
                          <a:cs typeface="Arial" charset="0"/>
                        </a:rPr>
                        <a:t>כתובת מדומה</a:t>
                      </a:r>
                      <a:endParaRPr kumimoji="0" lang="en-US" sz="2000" b="0" i="0" u="none" strike="noStrike" cap="none" normalizeH="0" baseline="0" dirty="0">
                        <a:ln>
                          <a:noFill/>
                        </a:ln>
                        <a:solidFill>
                          <a:schemeClr val="tx1"/>
                        </a:solidFill>
                        <a:effectLst/>
                        <a:latin typeface="Tahoma" pitchFamily="34" charset="0"/>
                        <a:cs typeface="Arial" charset="0"/>
                      </a:endParaRPr>
                    </a:p>
                  </a:txBody>
                  <a:tcPr marT="45710" marB="45710"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1557644" y="46673"/>
            <a:ext cx="4404667" cy="1200329"/>
          </a:xfrm>
          <a:prstGeom prst="rect">
            <a:avLst/>
          </a:prstGeom>
          <a:noFill/>
          <a:ln>
            <a:solidFill>
              <a:srgbClr val="3333CC"/>
            </a:solidFill>
          </a:ln>
        </p:spPr>
        <p:txBody>
          <a:bodyPr wrap="non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Tahoma" pitchFamily="34" charset="0"/>
                <a:ea typeface="+mn-ea"/>
                <a:cs typeface="Arial" charset="0"/>
              </a:rPr>
              <a:t>Virtual Memory:    2</a:t>
            </a:r>
            <a:r>
              <a:rPr kumimoji="0" lang="en-US" sz="1800" b="0" i="0" u="none" strike="noStrike" kern="1200" cap="none" spc="0" normalizeH="0" baseline="30000" noProof="0" dirty="0">
                <a:ln>
                  <a:noFill/>
                </a:ln>
                <a:effectLst/>
                <a:uLnTx/>
                <a:uFillTx/>
                <a:latin typeface="Tahoma" pitchFamily="34" charset="0"/>
                <a:ea typeface="+mn-ea"/>
                <a:cs typeface="Arial" charset="0"/>
              </a:rPr>
              <a:t>n </a:t>
            </a:r>
            <a:r>
              <a:rPr kumimoji="0" lang="en-US" sz="1800" b="0" i="0" u="none" strike="noStrike" kern="1200" cap="none" spc="0" normalizeH="0" baseline="0" noProof="0" dirty="0">
                <a:ln>
                  <a:noFill/>
                </a:ln>
                <a:effectLst/>
                <a:uLnTx/>
                <a:uFillTx/>
                <a:latin typeface="Tahoma" pitchFamily="34" charset="0"/>
                <a:ea typeface="+mn-ea"/>
                <a:cs typeface="Arial" charset="0"/>
              </a:rPr>
              <a:t>  page size: 2</a:t>
            </a:r>
            <a:r>
              <a:rPr kumimoji="0" lang="en-US" sz="1800" b="0" i="0" u="none" strike="noStrike" kern="1200" cap="none" spc="0" normalizeH="0" baseline="30000" noProof="0" dirty="0">
                <a:ln>
                  <a:noFill/>
                </a:ln>
                <a:effectLst/>
                <a:uLnTx/>
                <a:uFillTx/>
                <a:latin typeface="Tahoma" pitchFamily="34" charset="0"/>
                <a:ea typeface="+mn-ea"/>
                <a:cs typeface="Arial" charset="0"/>
              </a:rPr>
              <a:t>q </a:t>
            </a:r>
            <a:endParaRPr kumimoji="0" lang="en-US" sz="1800" b="0" i="0" u="none" strike="noStrike" kern="1200" cap="none" spc="0" normalizeH="0" baseline="0" noProof="0" dirty="0">
              <a:ln>
                <a:noFill/>
              </a:ln>
              <a:effectLst/>
              <a:uLnTx/>
              <a:uFillTx/>
              <a:latin typeface="Tahoma" pitchFamily="34" charset="0"/>
              <a:ea typeface="+mn-ea"/>
              <a:cs typeface="Arial"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Tahoma" pitchFamily="34" charset="0"/>
                <a:ea typeface="+mn-ea"/>
                <a:cs typeface="Arial" charset="0"/>
              </a:rPr>
              <a:t>Physical Memory:  2</a:t>
            </a:r>
            <a:r>
              <a:rPr kumimoji="0" lang="en-US" sz="1800" b="0" i="0" u="none" strike="noStrike" kern="1200" cap="none" spc="0" normalizeH="0" baseline="30000" noProof="0" dirty="0">
                <a:ln>
                  <a:noFill/>
                </a:ln>
                <a:effectLst/>
                <a:uLnTx/>
                <a:uFillTx/>
                <a:latin typeface="Tahoma" pitchFamily="34" charset="0"/>
                <a:ea typeface="+mn-ea"/>
                <a:cs typeface="Arial" charset="0"/>
              </a:rPr>
              <a:t>m </a:t>
            </a:r>
            <a:endParaRPr kumimoji="0" lang="en-US" sz="1800" b="0" i="0" u="none" strike="noStrike" kern="1200" cap="none" spc="0" normalizeH="0" baseline="0" noProof="0" dirty="0">
              <a:ln>
                <a:noFill/>
              </a:ln>
              <a:effectLst/>
              <a:uLnTx/>
              <a:uFillTx/>
              <a:latin typeface="Tahoma" pitchFamily="34" charset="0"/>
              <a:ea typeface="+mn-ea"/>
              <a:cs typeface="Arial"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Cache size: 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c</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 blocks  (Direct mapped)</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Block size:  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b</a:t>
            </a:r>
          </a:p>
        </p:txBody>
      </p:sp>
      <p:sp>
        <p:nvSpPr>
          <p:cNvPr id="9" name="Rectangle 2"/>
          <p:cNvSpPr>
            <a:spLocks noGrp="1" noChangeArrowheads="1"/>
          </p:cNvSpPr>
          <p:nvPr>
            <p:ph type="title"/>
          </p:nvPr>
        </p:nvSpPr>
        <p:spPr>
          <a:xfrm>
            <a:off x="2286000" y="3383240"/>
            <a:ext cx="8229600" cy="762000"/>
          </a:xfrm>
        </p:spPr>
        <p:txBody>
          <a:bodyPr/>
          <a:lstStyle/>
          <a:p>
            <a:pPr algn="r" eaLnBrk="1" hangingPunct="1"/>
            <a:r>
              <a:rPr lang="he-IL" sz="2400" dirty="0">
                <a:solidFill>
                  <a:schemeClr val="tx1"/>
                </a:solidFill>
              </a:rPr>
              <a:t>ג. איזה שיפור במהירות התרגום ניתן להשיג אם מתכנן המחשב ידאג לכך שיתקיים </a:t>
            </a:r>
            <a:r>
              <a:rPr lang="en-US" sz="2400" dirty="0" err="1">
                <a:solidFill>
                  <a:schemeClr val="tx1"/>
                </a:solidFill>
              </a:rPr>
              <a:t>q≥b+c</a:t>
            </a:r>
            <a:r>
              <a:rPr lang="ar-SA" sz="2400" dirty="0">
                <a:solidFill>
                  <a:schemeClr val="tx1"/>
                </a:solidFill>
              </a:rPr>
              <a:t> ?</a:t>
            </a:r>
            <a:endParaRPr lang="en-US" sz="2400" dirty="0">
              <a:solidFill>
                <a:schemeClr val="tx1"/>
              </a:solidFill>
            </a:endParaRPr>
          </a:p>
        </p:txBody>
      </p:sp>
      <p:sp>
        <p:nvSpPr>
          <p:cNvPr id="3" name="TextBox 2"/>
          <p:cNvSpPr txBox="1"/>
          <p:nvPr/>
        </p:nvSpPr>
        <p:spPr>
          <a:xfrm>
            <a:off x="2411484" y="4312865"/>
            <a:ext cx="5284716" cy="120032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Cache is 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Block: 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b</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  </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sym typeface="Wingdings" pitchFamily="2" charset="2"/>
              </a:rPr>
              <a:t> offset = b bits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sym typeface="Wingdings" pitchFamily="2" charset="2"/>
              </a:rPr>
              <a:t>Direct mapped, </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c</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 blocks </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sym typeface="Wingdings" pitchFamily="2" charset="2"/>
              </a:rPr>
              <a:t> </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2</a:t>
            </a:r>
            <a:r>
              <a:rPr kumimoji="0" lang="en-US" sz="1800" b="0" i="0" u="none" strike="noStrike" kern="1200" cap="none" spc="0" normalizeH="0" baseline="30000" noProof="0" dirty="0">
                <a:ln>
                  <a:noFill/>
                </a:ln>
                <a:solidFill>
                  <a:srgbClr val="3333CC"/>
                </a:solidFill>
                <a:effectLst/>
                <a:uLnTx/>
                <a:uFillTx/>
                <a:latin typeface="Tahoma" pitchFamily="34" charset="0"/>
                <a:ea typeface="+mn-ea"/>
                <a:cs typeface="Arial" charset="0"/>
              </a:rPr>
              <a:t>c</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rPr>
              <a:t> sets </a:t>
            </a:r>
            <a:r>
              <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sym typeface="Wingdings" pitchFamily="2" charset="2"/>
              </a:rPr>
              <a:t> set = c bits</a:t>
            </a:r>
            <a:endPar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333CC"/>
              </a:solidFill>
              <a:effectLst/>
              <a:uLnTx/>
              <a:uFillTx/>
              <a:latin typeface="Tahoma" pitchFamily="34" charset="0"/>
              <a:ea typeface="+mn-ea"/>
              <a:cs typeface="Arial" charset="0"/>
            </a:endParaRPr>
          </a:p>
        </p:txBody>
      </p:sp>
      <p:graphicFrame>
        <p:nvGraphicFramePr>
          <p:cNvPr id="10" name="Group 21"/>
          <p:cNvGraphicFramePr>
            <a:graphicFrameLocks/>
          </p:cNvGraphicFramePr>
          <p:nvPr/>
        </p:nvGraphicFramePr>
        <p:xfrm>
          <a:off x="2286000" y="5368069"/>
          <a:ext cx="5181600" cy="792536"/>
        </p:xfrm>
        <a:graphic>
          <a:graphicData uri="http://schemas.openxmlformats.org/drawingml/2006/table">
            <a:tbl>
              <a:tblPr/>
              <a:tblGrid>
                <a:gridCol w="2667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tag</a:t>
                      </a:r>
                    </a:p>
                  </a:txBody>
                  <a:tcPr marT="45734" marB="45734"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set</a:t>
                      </a:r>
                    </a:p>
                  </a:txBody>
                  <a:tcPr marT="45734" marB="4573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$-offset</a:t>
                      </a:r>
                    </a:p>
                  </a:txBody>
                  <a:tcPr marT="45734" marB="45734"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m-b-c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236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זיכרון וירטואלי</a:t>
            </a:r>
          </a:p>
        </p:txBody>
      </p:sp>
      <p:sp>
        <p:nvSpPr>
          <p:cNvPr id="3" name="מציין מיקום תוכן 2"/>
          <p:cNvSpPr>
            <a:spLocks noGrp="1"/>
          </p:cNvSpPr>
          <p:nvPr>
            <p:ph idx="1"/>
          </p:nvPr>
        </p:nvSpPr>
        <p:spPr>
          <a:xfrm>
            <a:off x="609600" y="715962"/>
            <a:ext cx="10972800" cy="5287963"/>
          </a:xfrm>
        </p:spPr>
        <p:txBody>
          <a:bodyPr/>
          <a:lstStyle/>
          <a:p>
            <a:pPr>
              <a:buFont typeface="Arial" pitchFamily="34" charset="0"/>
              <a:buChar char="•"/>
            </a:pPr>
            <a:r>
              <a:rPr lang="he-IL" sz="2400" dirty="0"/>
              <a:t>כל תהליך משתמש במרחב כתובות וירטואלי משלו. </a:t>
            </a:r>
            <a:r>
              <a:rPr lang="he-IL" sz="2400" b="1" dirty="0"/>
              <a:t>מערכת ההפעלה </a:t>
            </a:r>
            <a:r>
              <a:rPr lang="he-IL" sz="2400" dirty="0"/>
              <a:t>ממפה כל דף וירטואלי (</a:t>
            </a:r>
            <a:r>
              <a:rPr lang="en-US" sz="2400" dirty="0"/>
              <a:t>VPN</a:t>
            </a:r>
            <a:r>
              <a:rPr lang="he-IL" sz="2400" dirty="0"/>
              <a:t>) של התהליך למסגרת בזכרון הפיזי (</a:t>
            </a:r>
            <a:r>
              <a:rPr lang="en-US" sz="2400" dirty="0"/>
              <a:t>PFN</a:t>
            </a:r>
            <a:r>
              <a:rPr lang="he-IL" sz="2400" dirty="0"/>
              <a:t>) או לדיסק (עקרון זה נקרא </a:t>
            </a:r>
            <a:r>
              <a:rPr lang="en-US" sz="2400" dirty="0"/>
              <a:t>Swapping</a:t>
            </a:r>
            <a:r>
              <a:rPr lang="he-IL" sz="2400" dirty="0"/>
              <a:t>) באמצעות </a:t>
            </a:r>
            <a:r>
              <a:rPr lang="he-IL" sz="2400" b="1" dirty="0"/>
              <a:t>טבלאות תרגום </a:t>
            </a:r>
            <a:r>
              <a:rPr lang="he-IL" sz="2400" dirty="0"/>
              <a:t>השוכנות בזכרון.</a:t>
            </a:r>
          </a:p>
          <a:p>
            <a:pPr>
              <a:buFont typeface="Arial" pitchFamily="34" charset="0"/>
              <a:buChar char="•"/>
            </a:pPr>
            <a:r>
              <a:rPr lang="he-IL" sz="2400" b="1" dirty="0"/>
              <a:t>החומרה</a:t>
            </a:r>
            <a:r>
              <a:rPr lang="he-IL" sz="2400" dirty="0"/>
              <a:t> ניגשת לטבלאות התרגום ומתרגמת את הכתובת הוירטואלית לכתובת פיזית ע"פ המיפוי שבנתה מערכת ההפעלה.  </a:t>
            </a:r>
          </a:p>
          <a:p>
            <a:pPr>
              <a:buFont typeface="Arial" pitchFamily="34" charset="0"/>
              <a:buChar char="•"/>
            </a:pPr>
            <a:endParaRPr lang="he-IL" sz="2400" b="1" dirty="0"/>
          </a:p>
          <a:p>
            <a:pPr>
              <a:buFont typeface="Arial" pitchFamily="34" charset="0"/>
              <a:buChar char="•"/>
            </a:pPr>
            <a:endParaRPr lang="he-IL" sz="2400" b="1" dirty="0"/>
          </a:p>
          <a:p>
            <a:pPr>
              <a:buFont typeface="Arial" pitchFamily="34" charset="0"/>
              <a:buChar char="•"/>
            </a:pPr>
            <a:endParaRPr lang="he-IL" sz="2400" b="1" dirty="0"/>
          </a:p>
          <a:p>
            <a:pPr>
              <a:buFont typeface="Arial" pitchFamily="34" charset="0"/>
              <a:buChar char="•"/>
            </a:pPr>
            <a:r>
              <a:rPr lang="he-IL" sz="2400" dirty="0"/>
              <a:t>מוטיבציה לשימוש בזכרון וירטואלי: מרחב זכרון וירטואלי נפרד לכל תהליך, גדול כרצונו, וכן הפרדה בין הזכרון הפיזי של תהליכים שונים (עם אפשרות לשיתוף).</a:t>
            </a:r>
          </a:p>
          <a:p>
            <a:pPr>
              <a:buFont typeface="Arial" pitchFamily="34" charset="0"/>
              <a:buChar char="•"/>
            </a:pPr>
            <a:r>
              <a:rPr lang="he-IL" sz="2400" dirty="0"/>
              <a:t>טבלאות התרגום שוכנות בזכרון הפיזי, לכן </a:t>
            </a:r>
            <a:r>
              <a:rPr lang="he-IL" sz="2400" dirty="0">
                <a:solidFill>
                  <a:srgbClr val="FF0000"/>
                </a:solidFill>
              </a:rPr>
              <a:t>בסך</a:t>
            </a:r>
            <a:r>
              <a:rPr lang="en-US" sz="2400" dirty="0">
                <a:solidFill>
                  <a:srgbClr val="FF0000"/>
                </a:solidFill>
              </a:rPr>
              <a:t> </a:t>
            </a:r>
            <a:r>
              <a:rPr lang="he-IL" sz="2400" dirty="0">
                <a:solidFill>
                  <a:srgbClr val="FF0000"/>
                </a:solidFill>
              </a:rPr>
              <a:t>הכל</a:t>
            </a:r>
            <a:r>
              <a:rPr lang="en-US" sz="2400" dirty="0">
                <a:solidFill>
                  <a:srgbClr val="FF0000"/>
                </a:solidFill>
              </a:rPr>
              <a:t> </a:t>
            </a:r>
            <a:r>
              <a:rPr lang="he-IL" sz="2400" dirty="0">
                <a:solidFill>
                  <a:srgbClr val="FF0000"/>
                </a:solidFill>
              </a:rPr>
              <a:t>עבור כל גישה לזכרון ע"י התכנית ישנן כמה</a:t>
            </a:r>
            <a:r>
              <a:rPr lang="en-US" sz="2400" dirty="0">
                <a:solidFill>
                  <a:srgbClr val="FF0000"/>
                </a:solidFill>
              </a:rPr>
              <a:t> </a:t>
            </a:r>
            <a:r>
              <a:rPr lang="he-IL" sz="2400" dirty="0">
                <a:solidFill>
                  <a:srgbClr val="FF0000"/>
                </a:solidFill>
              </a:rPr>
              <a:t>גישות</a:t>
            </a:r>
            <a:r>
              <a:rPr lang="en-US" sz="2400" dirty="0">
                <a:solidFill>
                  <a:srgbClr val="FF0000"/>
                </a:solidFill>
              </a:rPr>
              <a:t> </a:t>
            </a:r>
            <a:r>
              <a:rPr lang="he-IL" sz="2400" dirty="0">
                <a:solidFill>
                  <a:srgbClr val="FF0000"/>
                </a:solidFill>
              </a:rPr>
              <a:t>לזיכרון</a:t>
            </a:r>
            <a:r>
              <a:rPr lang="en-US" sz="2400" dirty="0">
                <a:solidFill>
                  <a:srgbClr val="FF0000"/>
                </a:solidFill>
              </a:rPr>
              <a:t> </a:t>
            </a:r>
            <a:r>
              <a:rPr lang="he-IL" sz="2400" dirty="0">
                <a:solidFill>
                  <a:srgbClr val="FF0000"/>
                </a:solidFill>
              </a:rPr>
              <a:t>הפיזי</a:t>
            </a:r>
            <a:r>
              <a:rPr lang="he-IL" sz="2400" dirty="0"/>
              <a:t> – אחת לטבלת</a:t>
            </a:r>
            <a:r>
              <a:rPr lang="en-US" sz="2400" dirty="0"/>
              <a:t> </a:t>
            </a:r>
            <a:r>
              <a:rPr lang="he-IL" sz="2400" dirty="0"/>
              <a:t>התרגום, ואחת לנתון</a:t>
            </a:r>
            <a:r>
              <a:rPr lang="en-US" sz="2400" dirty="0"/>
              <a:t> </a:t>
            </a:r>
            <a:r>
              <a:rPr lang="he-IL" sz="2400" dirty="0"/>
              <a:t>עצמו.</a:t>
            </a:r>
            <a:endParaRPr lang="en-US" sz="2400" dirty="0"/>
          </a:p>
          <a:p>
            <a:pPr>
              <a:buFont typeface="Arial" pitchFamily="34" charset="0"/>
              <a:buChar char="•"/>
            </a:pPr>
            <a:r>
              <a:rPr lang="he-IL" sz="2400" dirty="0">
                <a:latin typeface="Arial" charset="0"/>
              </a:rPr>
              <a:t>רגיסטר ה-</a:t>
            </a:r>
            <a:r>
              <a:rPr lang="en-US" sz="2400" dirty="0">
                <a:solidFill>
                  <a:srgbClr val="0070C0"/>
                </a:solidFill>
                <a:latin typeface="Arial" charset="0"/>
              </a:rPr>
              <a:t>PTBR</a:t>
            </a:r>
            <a:r>
              <a:rPr lang="he-IL" sz="2400" dirty="0">
                <a:solidFill>
                  <a:srgbClr val="0070C0"/>
                </a:solidFill>
                <a:latin typeface="Arial" charset="0"/>
              </a:rPr>
              <a:t> (</a:t>
            </a:r>
            <a:r>
              <a:rPr lang="en-US" sz="2400" dirty="0">
                <a:solidFill>
                  <a:srgbClr val="0070C0"/>
                </a:solidFill>
                <a:latin typeface="Arial" charset="0"/>
              </a:rPr>
              <a:t>Page Table Base Register</a:t>
            </a:r>
            <a:r>
              <a:rPr lang="he-IL" sz="2400" dirty="0">
                <a:latin typeface="Arial" charset="0"/>
              </a:rPr>
              <a:t>) תמיד מצביע לתחילת טבלת התרגום של התהליך הפעיל כרגע. בעת ביצוע החלפת הקשר מוחלף תוכנו של ה-</a:t>
            </a:r>
            <a:r>
              <a:rPr lang="en-US" sz="2400" dirty="0">
                <a:latin typeface="Arial" charset="0"/>
              </a:rPr>
              <a:t>PTBR</a:t>
            </a:r>
          </a:p>
          <a:p>
            <a:pPr>
              <a:buFont typeface="Arial" pitchFamily="34" charset="0"/>
              <a:buChar char="•"/>
            </a:pPr>
            <a:endParaRPr lang="he-IL" sz="2400" dirty="0"/>
          </a:p>
          <a:p>
            <a:pPr>
              <a:buFont typeface="Arial" pitchFamily="34" charset="0"/>
              <a:buChar char="•"/>
            </a:pPr>
            <a:endParaRPr lang="he-IL" sz="2400" dirty="0"/>
          </a:p>
          <a:p>
            <a:pPr>
              <a:buFont typeface="Arial" pitchFamily="34" charset="0"/>
              <a:buChar char="•"/>
            </a:pPr>
            <a:endParaRPr lang="he-IL" sz="2400" dirty="0"/>
          </a:p>
        </p:txBody>
      </p:sp>
      <p:sp>
        <p:nvSpPr>
          <p:cNvPr id="6" name="מציין מיקום של מספר שקופית 5"/>
          <p:cNvSpPr>
            <a:spLocks noGrp="1"/>
          </p:cNvSpPr>
          <p:nvPr>
            <p:ph type="sldNum" sz="quarter" idx="12"/>
          </p:nvPr>
        </p:nvSpPr>
        <p:spPr/>
        <p:txBody>
          <a:bodyPr/>
          <a:lstStyle/>
          <a:p>
            <a:pPr fontAlgn="base">
              <a:spcBef>
                <a:spcPct val="0"/>
              </a:spcBef>
              <a:spcAft>
                <a:spcPct val="0"/>
              </a:spcAft>
              <a:defRPr/>
            </a:pPr>
            <a:fld id="{99F4B97B-173C-4DC9-98A9-B557162C8FE6}" type="slidenum">
              <a:rPr lang="ar-SA">
                <a:solidFill>
                  <a:srgbClr val="000000"/>
                </a:solidFill>
                <a:latin typeface="Tahoma" pitchFamily="34" charset="0"/>
                <a:cs typeface="Arial" charset="0"/>
              </a:rPr>
              <a:pPr fontAlgn="base">
                <a:spcBef>
                  <a:spcPct val="0"/>
                </a:spcBef>
                <a:spcAft>
                  <a:spcPct val="0"/>
                </a:spcAft>
                <a:defRPr/>
              </a:pPr>
              <a:t>2</a:t>
            </a:fld>
            <a:endParaRPr lang="en-US" dirty="0">
              <a:solidFill>
                <a:srgbClr val="000000"/>
              </a:solidFill>
              <a:latin typeface="Tahoma" pitchFamily="34" charset="0"/>
              <a:cs typeface="Arial" charset="0"/>
            </a:endParaRPr>
          </a:p>
        </p:txBody>
      </p:sp>
      <p:pic>
        <p:nvPicPr>
          <p:cNvPr id="4" name="Picture 3">
            <a:extLst>
              <a:ext uri="{FF2B5EF4-FFF2-40B4-BE49-F238E27FC236}">
                <a16:creationId xmlns:a16="http://schemas.microsoft.com/office/drawing/2014/main" id="{54BFB792-6450-4AEE-844F-5898BAF5DF2D}"/>
              </a:ext>
            </a:extLst>
          </p:cNvPr>
          <p:cNvPicPr>
            <a:picLocks noChangeAspect="1"/>
          </p:cNvPicPr>
          <p:nvPr/>
        </p:nvPicPr>
        <p:blipFill>
          <a:blip r:embed="rId2"/>
          <a:stretch>
            <a:fillRect/>
          </a:stretch>
        </p:blipFill>
        <p:spPr>
          <a:xfrm>
            <a:off x="3962215" y="2723217"/>
            <a:ext cx="4267570" cy="1272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xfrm>
            <a:off x="10134600" y="6473826"/>
            <a:ext cx="4572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8829DE-9E33-4213-A5B9-6EAB06B1B133}" type="slidenum">
              <a:rPr kumimoji="0" lang="he-IL" sz="1400" b="0" i="0" u="none" strike="noStrike" kern="1200" cap="none" spc="0" normalizeH="0" baseline="0" noProof="0">
                <a:ln>
                  <a:noFill/>
                </a:ln>
                <a:solidFill>
                  <a:srgbClr val="000000"/>
                </a:solidFill>
                <a:effectLst/>
                <a:uLnTx/>
                <a:uFillTx/>
                <a:latin typeface="Tahom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dirty="0">
              <a:ln>
                <a:noFill/>
              </a:ln>
              <a:solidFill>
                <a:srgbClr val="000000"/>
              </a:solidFill>
              <a:effectLst/>
              <a:uLnTx/>
              <a:uFillTx/>
              <a:latin typeface="Tahoma" pitchFamily="34" charset="0"/>
              <a:ea typeface="+mn-ea"/>
              <a:cs typeface="Arial" charset="0"/>
            </a:endParaRPr>
          </a:p>
        </p:txBody>
      </p:sp>
      <p:sp>
        <p:nvSpPr>
          <p:cNvPr id="34821" name="Rectangle 3"/>
          <p:cNvSpPr>
            <a:spLocks noGrp="1" noChangeArrowheads="1"/>
          </p:cNvSpPr>
          <p:nvPr>
            <p:ph type="body" idx="1"/>
          </p:nvPr>
        </p:nvSpPr>
        <p:spPr>
          <a:xfrm>
            <a:off x="1828800" y="2895601"/>
            <a:ext cx="8610600" cy="685800"/>
          </a:xfrm>
        </p:spPr>
        <p:txBody>
          <a:bodyPr/>
          <a:lstStyle/>
          <a:p>
            <a:pPr marL="0" indent="0" eaLnBrk="1" hangingPunct="1">
              <a:lnSpc>
                <a:spcPct val="90000"/>
              </a:lnSpc>
            </a:pPr>
            <a:r>
              <a:rPr lang="he-IL" sz="2000" u="sng" dirty="0"/>
              <a:t>ג.</a:t>
            </a:r>
            <a:r>
              <a:rPr lang="he-IL" sz="2000" dirty="0"/>
              <a:t> אם מתקיים אי השוויון </a:t>
            </a:r>
            <a:r>
              <a:rPr lang="en-US" sz="2000" dirty="0" err="1"/>
              <a:t>q≥b+c</a:t>
            </a:r>
            <a:r>
              <a:rPr lang="he-IL" sz="2000" dirty="0"/>
              <a:t> אז ה-</a:t>
            </a:r>
            <a:r>
              <a:rPr lang="en-US" sz="2000" dirty="0"/>
              <a:t>page offset</a:t>
            </a:r>
            <a:r>
              <a:rPr lang="ar-SA" sz="2000" dirty="0"/>
              <a:t> (</a:t>
            </a:r>
            <a:r>
              <a:rPr lang="he-IL" sz="2000" dirty="0"/>
              <a:t>שהינו בגודל </a:t>
            </a:r>
            <a:r>
              <a:rPr lang="en-US" sz="2000" dirty="0"/>
              <a:t>q</a:t>
            </a:r>
            <a:r>
              <a:rPr lang="he-IL" sz="2000" dirty="0"/>
              <a:t> ביטים</a:t>
            </a:r>
            <a:r>
              <a:rPr lang="ar-SA" sz="2000" dirty="0"/>
              <a:t>) </a:t>
            </a:r>
            <a:r>
              <a:rPr lang="he-IL" sz="2000" dirty="0"/>
              <a:t>מכיל בתוכו את השדות </a:t>
            </a:r>
            <a:r>
              <a:rPr lang="en-US" sz="2000" dirty="0"/>
              <a:t>set</a:t>
            </a:r>
            <a:r>
              <a:rPr lang="he-IL" sz="2000" dirty="0"/>
              <a:t> ו- </a:t>
            </a:r>
            <a:r>
              <a:rPr lang="en-US" sz="2000" dirty="0"/>
              <a:t>cache-offset</a:t>
            </a:r>
            <a:r>
              <a:rPr lang="he-IL" sz="2000" dirty="0"/>
              <a:t> </a:t>
            </a:r>
            <a:r>
              <a:rPr lang="ar-SA" sz="2000" dirty="0"/>
              <a:t>(</a:t>
            </a:r>
            <a:r>
              <a:rPr lang="he-IL" sz="2000" dirty="0"/>
              <a:t>שדות שגודלם הכולל </a:t>
            </a:r>
            <a:r>
              <a:rPr lang="en-US" sz="2000" dirty="0" err="1"/>
              <a:t>b+c</a:t>
            </a:r>
            <a:r>
              <a:rPr lang="ar-SA" sz="2000" dirty="0"/>
              <a:t>)</a:t>
            </a:r>
            <a:endParaRPr lang="he-IL" sz="1050" dirty="0"/>
          </a:p>
          <a:p>
            <a:pPr marL="0" indent="0" eaLnBrk="1" hangingPunct="1">
              <a:lnSpc>
                <a:spcPct val="90000"/>
              </a:lnSpc>
            </a:pPr>
            <a:endParaRPr lang="he-IL" sz="1000" u="sng" dirty="0"/>
          </a:p>
        </p:txBody>
      </p:sp>
      <p:graphicFrame>
        <p:nvGraphicFramePr>
          <p:cNvPr id="6" name="Group 84"/>
          <p:cNvGraphicFramePr>
            <a:graphicFrameLocks/>
          </p:cNvGraphicFramePr>
          <p:nvPr/>
        </p:nvGraphicFramePr>
        <p:xfrm>
          <a:off x="2133600" y="868640"/>
          <a:ext cx="7620000" cy="83820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191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PFN</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Page Offset</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m-q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tx1"/>
                          </a:solidFill>
                          <a:effectLst/>
                          <a:latin typeface="Tahoma" pitchFamily="34" charset="0"/>
                          <a:cs typeface="Arial" charset="0"/>
                        </a:rPr>
                        <a:t>כתובת פיזית</a:t>
                      </a:r>
                      <a:endParaRPr kumimoji="0" lang="en-US" sz="2000" b="0" i="0" u="none" strike="noStrike" cap="none" normalizeH="0" baseline="0" dirty="0">
                        <a:ln>
                          <a:noFill/>
                        </a:ln>
                        <a:solidFill>
                          <a:schemeClr val="tx1"/>
                        </a:solidFill>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68"/>
          <p:cNvGraphicFramePr>
            <a:graphicFrameLocks/>
          </p:cNvGraphicFramePr>
          <p:nvPr/>
        </p:nvGraphicFramePr>
        <p:xfrm>
          <a:off x="2133600" y="76200"/>
          <a:ext cx="7696200" cy="79244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59874">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VPN</a:t>
                      </a:r>
                    </a:p>
                  </a:txBody>
                  <a:tcPr marT="45710" marB="4571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Page Offset</a:t>
                      </a:r>
                    </a:p>
                  </a:txBody>
                  <a:tcPr marT="45710" marB="4571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ahoma" pitchFamily="34" charset="0"/>
                        <a:cs typeface="Arial" charset="0"/>
                      </a:endParaRPr>
                    </a:p>
                  </a:txBody>
                  <a:tcPr marT="45710" marB="4571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461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n-q</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q</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Tahoma" pitchFamily="34" charset="0"/>
                          <a:cs typeface="Arial" charset="0"/>
                        </a:rPr>
                        <a:t>כתובת וירטואלית</a:t>
                      </a:r>
                      <a:endParaRPr kumimoji="0" lang="en-US" sz="2000" b="0" i="0" u="none" strike="noStrike" cap="none" normalizeH="0" baseline="0" dirty="0">
                        <a:ln>
                          <a:noFill/>
                        </a:ln>
                        <a:solidFill>
                          <a:schemeClr val="tx1"/>
                        </a:solidFill>
                        <a:effectLst/>
                        <a:latin typeface="Tahoma" pitchFamily="34" charset="0"/>
                        <a:cs typeface="Arial" charset="0"/>
                      </a:endParaRPr>
                    </a:p>
                  </a:txBody>
                  <a:tcPr marT="45710" marB="45710"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21"/>
          <p:cNvGraphicFramePr>
            <a:graphicFrameLocks/>
          </p:cNvGraphicFramePr>
          <p:nvPr/>
        </p:nvGraphicFramePr>
        <p:xfrm>
          <a:off x="2133600" y="1950664"/>
          <a:ext cx="5181600" cy="792536"/>
        </p:xfrm>
        <a:graphic>
          <a:graphicData uri="http://schemas.openxmlformats.org/drawingml/2006/table">
            <a:tbl>
              <a:tblPr/>
              <a:tblGrid>
                <a:gridCol w="2667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tag</a:t>
                      </a:r>
                    </a:p>
                  </a:txBody>
                  <a:tcPr marT="45734" marB="45734"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set</a:t>
                      </a:r>
                    </a:p>
                  </a:txBody>
                  <a:tcPr marT="45734" marB="45734"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$-offset</a:t>
                      </a:r>
                    </a:p>
                  </a:txBody>
                  <a:tcPr marT="45734" marB="45734"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m-b-c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c</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1"/>
                  </a:ext>
                </a:extLst>
              </a:tr>
            </a:tbl>
          </a:graphicData>
        </a:graphic>
      </p:graphicFrame>
      <p:sp>
        <p:nvSpPr>
          <p:cNvPr id="2" name="TextBox 1"/>
          <p:cNvSpPr txBox="1"/>
          <p:nvPr/>
        </p:nvSpPr>
        <p:spPr>
          <a:xfrm>
            <a:off x="7767159" y="2240614"/>
            <a:ext cx="23519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he-IL" sz="2000" b="0" i="0" u="none" strike="noStrike" kern="1200" cap="none" spc="0" normalizeH="0" baseline="0" noProof="0">
                <a:ln>
                  <a:noFill/>
                </a:ln>
                <a:solidFill>
                  <a:srgbClr val="000000"/>
                </a:solidFill>
                <a:effectLst/>
                <a:uLnTx/>
                <a:uFillTx/>
                <a:latin typeface="Tahoma" pitchFamily="34" charset="0"/>
                <a:ea typeface="+mn-ea"/>
                <a:cs typeface="Arial" charset="0"/>
              </a:rPr>
              <a:t>ומבחינת גישה למטמון</a:t>
            </a:r>
            <a:endParaRPr kumimoji="0" lang="en-US" sz="2000" b="0" i="0" u="none" strike="noStrike" kern="1200" cap="none" spc="0" normalizeH="0" baseline="0" noProof="0" dirty="0">
              <a:ln>
                <a:noFill/>
              </a:ln>
              <a:solidFill>
                <a:srgbClr val="000000"/>
              </a:solidFill>
              <a:effectLst/>
              <a:uLnTx/>
              <a:uFillTx/>
              <a:latin typeface="Tahoma" pitchFamily="34" charset="0"/>
              <a:ea typeface="+mn-ea"/>
              <a:cs typeface="Arial" charset="0"/>
            </a:endParaRPr>
          </a:p>
        </p:txBody>
      </p:sp>
      <p:sp>
        <p:nvSpPr>
          <p:cNvPr id="9" name="Rectangle 3"/>
          <p:cNvSpPr txBox="1">
            <a:spLocks noChangeArrowheads="1"/>
          </p:cNvSpPr>
          <p:nvPr/>
        </p:nvSpPr>
        <p:spPr bwMode="auto">
          <a:xfrm>
            <a:off x="1828800" y="3683877"/>
            <a:ext cx="8610600" cy="10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a:lstStyle>
          <a:p>
            <a:pPr marL="0" marR="0" lvl="0" indent="0" algn="r" defTabSz="914400" rtl="1" eaLnBrk="1" fontAlgn="base" latinLnBrk="0" hangingPunct="1">
              <a:lnSpc>
                <a:spcPct val="90000"/>
              </a:lnSpc>
              <a:spcBef>
                <a:spcPct val="20000"/>
              </a:spcBef>
              <a:spcAft>
                <a:spcPct val="0"/>
              </a:spcAft>
              <a:buClrTx/>
              <a:buSzTx/>
              <a:buFontTx/>
              <a:buNone/>
              <a:tabLst/>
              <a:defRPr/>
            </a:pPr>
            <a:r>
              <a:rPr kumimoji="0" lang="he-IL" sz="2000" b="0" i="0" u="none" strike="noStrike" kern="0" cap="none" spc="0" normalizeH="0" baseline="0" noProof="0" dirty="0">
                <a:ln>
                  <a:noFill/>
                </a:ln>
                <a:solidFill>
                  <a:srgbClr val="000000"/>
                </a:solidFill>
                <a:effectLst/>
                <a:uLnTx/>
                <a:uFillTx/>
                <a:latin typeface="Tahoma"/>
                <a:ea typeface="+mn-ea"/>
                <a:cs typeface="Arial"/>
                <a:sym typeface="Wingdings" panose="05000000000000000000" pitchFamily="2" charset="2"/>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מתקבל</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מצב</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בו</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נדע</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את</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מיקומו (מס' סט)</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של</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הנתון</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המבוקש</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במטמון</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עוד</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לפני</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קבלת תרגום</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מלא</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של</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כתובתו הוירטואלית</a:t>
            </a:r>
            <a:r>
              <a:rPr kumimoji="0" lang="en-US" sz="2000" b="0" i="0" u="none" strike="noStrike" kern="0" cap="none" spc="0" normalizeH="0" baseline="0" noProof="0" dirty="0">
                <a:ln>
                  <a:noFill/>
                </a:ln>
                <a:solidFill>
                  <a:srgbClr val="000000"/>
                </a:solidFill>
                <a:effectLst/>
                <a:uLnTx/>
                <a:uFillTx/>
                <a:latin typeface="Tahoma"/>
                <a:ea typeface="+mn-ea"/>
                <a:cs typeface="Arial"/>
              </a:rPr>
              <a:t> </a:t>
            </a:r>
            <a:r>
              <a:rPr kumimoji="0" lang="he-IL" sz="2000" b="0" i="0" u="none" strike="noStrike" kern="0" cap="none" spc="0" normalizeH="0" baseline="0" noProof="0" dirty="0">
                <a:ln>
                  <a:noFill/>
                </a:ln>
                <a:solidFill>
                  <a:srgbClr val="000000"/>
                </a:solidFill>
                <a:effectLst/>
                <a:uLnTx/>
                <a:uFillTx/>
                <a:latin typeface="Tahoma"/>
                <a:ea typeface="+mn-ea"/>
                <a:cs typeface="Arial"/>
              </a:rPr>
              <a:t>לפיזית.</a:t>
            </a:r>
          </a:p>
          <a:p>
            <a:pPr marL="0" marR="0" lvl="0" indent="0" algn="r" defTabSz="914400" rtl="1" eaLnBrk="1" fontAlgn="base" latinLnBrk="0" hangingPunct="1">
              <a:lnSpc>
                <a:spcPct val="90000"/>
              </a:lnSpc>
              <a:spcBef>
                <a:spcPct val="20000"/>
              </a:spcBef>
              <a:spcAft>
                <a:spcPct val="0"/>
              </a:spcAft>
              <a:buClrTx/>
              <a:buSzTx/>
              <a:buFontTx/>
              <a:buNone/>
              <a:tabLst/>
              <a:defRPr/>
            </a:pPr>
            <a:r>
              <a:rPr kumimoji="0" lang="he-IL" sz="2000" b="0" i="0" u="none" strike="noStrike" kern="0" cap="none" spc="0" normalizeH="0" baseline="0" noProof="0" dirty="0">
                <a:ln>
                  <a:noFill/>
                </a:ln>
                <a:solidFill>
                  <a:srgbClr val="000000"/>
                </a:solidFill>
                <a:effectLst/>
                <a:uLnTx/>
                <a:uFillTx/>
                <a:latin typeface="Tahoma"/>
                <a:ea typeface="+mn-ea"/>
                <a:cs typeface="Arial"/>
              </a:rPr>
              <a:t>במקרה נוכל לבצע שתי משימות במקביל:</a:t>
            </a:r>
          </a:p>
          <a:p>
            <a:pPr marL="457200" marR="0" lvl="0" indent="-457200" algn="r" defTabSz="914400" rtl="1" eaLnBrk="1" fontAlgn="base" latinLnBrk="0" hangingPunct="1">
              <a:lnSpc>
                <a:spcPct val="90000"/>
              </a:lnSpc>
              <a:spcBef>
                <a:spcPct val="20000"/>
              </a:spcBef>
              <a:spcAft>
                <a:spcPct val="0"/>
              </a:spcAft>
              <a:buClrTx/>
              <a:buSzTx/>
              <a:buFontTx/>
              <a:buAutoNum type="arabicPeriod"/>
              <a:tabLst/>
              <a:defRPr/>
            </a:pPr>
            <a:r>
              <a:rPr kumimoji="0" lang="he-IL" sz="2000" b="0" i="0" u="none" strike="noStrike" kern="0" cap="none" spc="0" normalizeH="0" baseline="0" noProof="0" dirty="0">
                <a:ln>
                  <a:noFill/>
                </a:ln>
                <a:solidFill>
                  <a:srgbClr val="000000"/>
                </a:solidFill>
                <a:effectLst/>
                <a:uLnTx/>
                <a:uFillTx/>
                <a:latin typeface="Tahoma"/>
                <a:ea typeface="+mn-ea"/>
                <a:cs typeface="Arial"/>
              </a:rPr>
              <a:t>תרגום כתובת מדומה לפיזית (באמצעות גישה ל-</a:t>
            </a:r>
            <a:r>
              <a:rPr kumimoji="0" lang="en-US" sz="2000" b="0" i="0" u="none" strike="noStrike" kern="0" cap="none" spc="0" normalizeH="0" baseline="0" noProof="0" dirty="0">
                <a:ln>
                  <a:noFill/>
                </a:ln>
                <a:solidFill>
                  <a:srgbClr val="000000"/>
                </a:solidFill>
                <a:effectLst/>
                <a:uLnTx/>
                <a:uFillTx/>
                <a:latin typeface="Tahoma"/>
                <a:ea typeface="+mn-ea"/>
                <a:cs typeface="Arial"/>
              </a:rPr>
              <a:t>TLB</a:t>
            </a:r>
            <a:r>
              <a:rPr kumimoji="0" lang="he-IL" sz="2000" b="0" i="0" u="none" strike="noStrike" kern="0" cap="none" spc="0" normalizeH="0" baseline="0" noProof="0" dirty="0">
                <a:ln>
                  <a:noFill/>
                </a:ln>
                <a:solidFill>
                  <a:srgbClr val="000000"/>
                </a:solidFill>
                <a:effectLst/>
                <a:uLnTx/>
                <a:uFillTx/>
                <a:latin typeface="Tahoma"/>
                <a:ea typeface="+mn-ea"/>
                <a:cs typeface="Arial"/>
              </a:rPr>
              <a:t>).</a:t>
            </a:r>
          </a:p>
          <a:p>
            <a:pPr marL="457200" marR="0" lvl="0" indent="-457200" algn="r" defTabSz="914400" rtl="1" eaLnBrk="1" fontAlgn="base" latinLnBrk="0" hangingPunct="1">
              <a:lnSpc>
                <a:spcPct val="90000"/>
              </a:lnSpc>
              <a:spcBef>
                <a:spcPct val="20000"/>
              </a:spcBef>
              <a:spcAft>
                <a:spcPct val="0"/>
              </a:spcAft>
              <a:buClrTx/>
              <a:buSzTx/>
              <a:buFontTx/>
              <a:buAutoNum type="arabicPeriod"/>
              <a:tabLst/>
              <a:defRPr/>
            </a:pPr>
            <a:r>
              <a:rPr kumimoji="0" lang="he-IL" sz="2000" b="0" i="0" u="none" strike="noStrike" kern="0" cap="none" spc="0" normalizeH="0" baseline="0" noProof="0" dirty="0">
                <a:ln>
                  <a:noFill/>
                </a:ln>
                <a:solidFill>
                  <a:srgbClr val="000000"/>
                </a:solidFill>
                <a:effectLst/>
                <a:uLnTx/>
                <a:uFillTx/>
                <a:latin typeface="Tahoma"/>
                <a:ea typeface="+mn-ea"/>
                <a:cs typeface="Arial"/>
              </a:rPr>
              <a:t>תחילת חיפוש הנתון במטמון (גישה לסט המתאים).</a:t>
            </a:r>
          </a:p>
          <a:p>
            <a:pPr marL="0" marR="0" lvl="0" indent="0" algn="r" defTabSz="914400" rtl="1" eaLnBrk="1" fontAlgn="base" latinLnBrk="0" hangingPunct="1">
              <a:lnSpc>
                <a:spcPct val="90000"/>
              </a:lnSpc>
              <a:spcBef>
                <a:spcPct val="20000"/>
              </a:spcBef>
              <a:spcAft>
                <a:spcPct val="0"/>
              </a:spcAft>
              <a:buClrTx/>
              <a:buSzTx/>
              <a:buFontTx/>
              <a:buNone/>
              <a:tabLst/>
              <a:defRPr/>
            </a:pPr>
            <a:endParaRPr kumimoji="0" lang="he-IL" sz="1050" b="0" i="0" u="none" strike="noStrike" kern="0" cap="none" spc="0" normalizeH="0" baseline="0" noProof="0" dirty="0">
              <a:ln>
                <a:noFill/>
              </a:ln>
              <a:solidFill>
                <a:srgbClr val="000000"/>
              </a:solidFill>
              <a:effectLst/>
              <a:uLnTx/>
              <a:uFillTx/>
              <a:latin typeface="Tahoma"/>
              <a:ea typeface="+mn-ea"/>
              <a:cs typeface="Arial"/>
            </a:endParaRPr>
          </a:p>
          <a:p>
            <a:pPr marL="0" marR="0" lvl="0" indent="0" algn="r" defTabSz="914400" rtl="1" eaLnBrk="1" fontAlgn="base" latinLnBrk="0" hangingPunct="1">
              <a:lnSpc>
                <a:spcPct val="90000"/>
              </a:lnSpc>
              <a:spcBef>
                <a:spcPct val="20000"/>
              </a:spcBef>
              <a:spcAft>
                <a:spcPct val="0"/>
              </a:spcAft>
              <a:buClrTx/>
              <a:buSzTx/>
              <a:buFontTx/>
              <a:buNone/>
              <a:tabLst/>
              <a:defRPr/>
            </a:pPr>
            <a:endParaRPr kumimoji="0" lang="he-IL" sz="1000" b="0" i="0" u="sng" strike="noStrike" kern="0" cap="none" spc="0" normalizeH="0" baseline="0" noProof="0" dirty="0">
              <a:ln>
                <a:noFill/>
              </a:ln>
              <a:solidFill>
                <a:srgbClr val="000000"/>
              </a:solidFill>
              <a:effectLst/>
              <a:uLnTx/>
              <a:uFillTx/>
              <a:latin typeface="Tahoma"/>
              <a:ea typeface="+mn-ea"/>
              <a:cs typeface="Arial"/>
            </a:endParaRPr>
          </a:p>
        </p:txBody>
      </p:sp>
      <p:sp>
        <p:nvSpPr>
          <p:cNvPr id="11" name="Rectangle 3"/>
          <p:cNvSpPr txBox="1">
            <a:spLocks noChangeArrowheads="1"/>
          </p:cNvSpPr>
          <p:nvPr/>
        </p:nvSpPr>
        <p:spPr bwMode="auto">
          <a:xfrm>
            <a:off x="1828800" y="5608362"/>
            <a:ext cx="8610600" cy="10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a:lstStyle>
          <a:p>
            <a:pPr marL="0" marR="0" lvl="0" indent="0" algn="r" defTabSz="914400" rtl="1" eaLnBrk="1" fontAlgn="base" latinLnBrk="0" hangingPunct="1">
              <a:lnSpc>
                <a:spcPct val="90000"/>
              </a:lnSpc>
              <a:spcBef>
                <a:spcPct val="20000"/>
              </a:spcBef>
              <a:spcAft>
                <a:spcPct val="0"/>
              </a:spcAft>
              <a:buClrTx/>
              <a:buSzTx/>
              <a:buFontTx/>
              <a:buNone/>
              <a:tabLst/>
              <a:defRPr/>
            </a:pPr>
            <a:r>
              <a:rPr kumimoji="0" lang="he-IL" sz="2000" b="0" i="0" u="none" strike="noStrike" kern="0" cap="none" spc="0" normalizeH="0" baseline="0" noProof="0" dirty="0">
                <a:ln>
                  <a:noFill/>
                </a:ln>
                <a:solidFill>
                  <a:srgbClr val="000000"/>
                </a:solidFill>
                <a:effectLst/>
                <a:uLnTx/>
                <a:uFillTx/>
                <a:latin typeface="Tahoma"/>
                <a:ea typeface="+mn-ea"/>
                <a:cs typeface="Arial"/>
              </a:rPr>
              <a:t>נשים לב שאת ה-</a:t>
            </a:r>
            <a:r>
              <a:rPr kumimoji="0" lang="en-US" sz="2000" b="0" i="0" u="none" strike="noStrike" kern="0" cap="none" spc="0" normalizeH="0" baseline="0" noProof="0" dirty="0">
                <a:ln>
                  <a:noFill/>
                </a:ln>
                <a:solidFill>
                  <a:srgbClr val="000000"/>
                </a:solidFill>
                <a:effectLst/>
                <a:uLnTx/>
                <a:uFillTx/>
                <a:latin typeface="Tahoma"/>
                <a:ea typeface="+mn-ea"/>
                <a:cs typeface="Arial"/>
              </a:rPr>
              <a:t>tag match </a:t>
            </a:r>
            <a:r>
              <a:rPr kumimoji="0" lang="he-IL" sz="2000" b="0" i="0" u="none" strike="noStrike" kern="0" cap="none" spc="0" normalizeH="0" baseline="0" noProof="0" dirty="0">
                <a:ln>
                  <a:noFill/>
                </a:ln>
                <a:solidFill>
                  <a:srgbClr val="000000"/>
                </a:solidFill>
                <a:effectLst/>
                <a:uLnTx/>
                <a:uFillTx/>
                <a:latin typeface="Tahoma"/>
                <a:ea typeface="+mn-ea"/>
                <a:cs typeface="Arial"/>
              </a:rPr>
              <a:t> נוכל לבצע רק אחרי התרגום. אך עדיין, במקרה של </a:t>
            </a:r>
            <a:r>
              <a:rPr kumimoji="0" lang="en-US" sz="2000" b="0" i="0" u="none" strike="noStrike" kern="0" cap="none" spc="0" normalizeH="0" baseline="0" noProof="0" dirty="0">
                <a:ln>
                  <a:noFill/>
                </a:ln>
                <a:solidFill>
                  <a:srgbClr val="000000"/>
                </a:solidFill>
                <a:effectLst/>
                <a:uLnTx/>
                <a:uFillTx/>
                <a:latin typeface="Tahoma"/>
                <a:ea typeface="+mn-ea"/>
                <a:cs typeface="Arial"/>
              </a:rPr>
              <a:t>TLB hit</a:t>
            </a:r>
            <a:r>
              <a:rPr kumimoji="0" lang="he-IL" sz="2000" b="0" i="0" u="none" strike="noStrike" kern="0" cap="none" spc="0" normalizeH="0" baseline="0" noProof="0" dirty="0">
                <a:ln>
                  <a:noFill/>
                </a:ln>
                <a:solidFill>
                  <a:srgbClr val="000000"/>
                </a:solidFill>
                <a:effectLst/>
                <a:uLnTx/>
                <a:uFillTx/>
                <a:latin typeface="Tahoma"/>
                <a:ea typeface="+mn-ea"/>
                <a:cs typeface="Arial"/>
              </a:rPr>
              <a:t> , זמן הגישה הכולל יתקצר. </a:t>
            </a:r>
            <a:endParaRPr kumimoji="0" lang="en-US" sz="2000" b="0" i="0" u="none" strike="noStrike" kern="0" cap="none" spc="0" normalizeH="0" baseline="0" noProof="0" dirty="0">
              <a:ln>
                <a:noFill/>
              </a:ln>
              <a:solidFill>
                <a:srgbClr val="000000"/>
              </a:solidFill>
              <a:effectLst/>
              <a:uLnTx/>
              <a:uFillTx/>
              <a:latin typeface="Tahoma"/>
              <a:ea typeface="+mn-ea"/>
              <a:cs typeface="Arial"/>
            </a:endParaRPr>
          </a:p>
          <a:p>
            <a:pPr marL="0" marR="0" lvl="0" indent="0" algn="r" defTabSz="914400" rtl="1" eaLnBrk="1" fontAlgn="base" latinLnBrk="0" hangingPunct="1">
              <a:lnSpc>
                <a:spcPct val="90000"/>
              </a:lnSpc>
              <a:spcBef>
                <a:spcPct val="20000"/>
              </a:spcBef>
              <a:spcAft>
                <a:spcPct val="0"/>
              </a:spcAft>
              <a:buClrTx/>
              <a:buSzTx/>
              <a:buFontTx/>
              <a:buNone/>
              <a:tabLst/>
              <a:defRPr/>
            </a:pPr>
            <a:endParaRPr kumimoji="0" lang="he-IL" sz="1050" b="0" i="0" u="none" strike="noStrike" kern="0" cap="none" spc="0" normalizeH="0" baseline="0" noProof="0" dirty="0">
              <a:ln>
                <a:noFill/>
              </a:ln>
              <a:solidFill>
                <a:srgbClr val="000000"/>
              </a:solidFill>
              <a:effectLst/>
              <a:uLnTx/>
              <a:uFillTx/>
              <a:latin typeface="Tahoma"/>
              <a:ea typeface="+mn-ea"/>
              <a:cs typeface="Arial"/>
            </a:endParaRPr>
          </a:p>
          <a:p>
            <a:pPr marL="0" marR="0" lvl="0" indent="0" algn="r" defTabSz="914400" rtl="1" eaLnBrk="1" fontAlgn="base" latinLnBrk="0" hangingPunct="1">
              <a:lnSpc>
                <a:spcPct val="90000"/>
              </a:lnSpc>
              <a:spcBef>
                <a:spcPct val="20000"/>
              </a:spcBef>
              <a:spcAft>
                <a:spcPct val="0"/>
              </a:spcAft>
              <a:buClrTx/>
              <a:buSzTx/>
              <a:buFontTx/>
              <a:buNone/>
              <a:tabLst/>
              <a:defRPr/>
            </a:pPr>
            <a:endParaRPr kumimoji="0" lang="he-IL" sz="1000" b="0" i="0" u="sng" strike="noStrike" kern="0" cap="none" spc="0" normalizeH="0" baseline="0" noProof="0" dirty="0">
              <a:ln>
                <a:noFill/>
              </a:ln>
              <a:solidFill>
                <a:srgbClr val="000000"/>
              </a:solidFill>
              <a:effectLst/>
              <a:uLnTx/>
              <a:uFillTx/>
              <a:latin typeface="Tahoma"/>
              <a:ea typeface="+mn-ea"/>
              <a:cs typeface="Arial"/>
            </a:endParaRPr>
          </a:p>
        </p:txBody>
      </p:sp>
    </p:spTree>
    <p:extLst>
      <p:ext uri="{BB962C8B-B14F-4D97-AF65-F5344CB8AC3E}">
        <p14:creationId xmlns:p14="http://schemas.microsoft.com/office/powerpoint/2010/main" val="396050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a:t>
            </a:r>
            <a:r>
              <a:rPr lang="he-IL" sz="3200" dirty="0"/>
              <a:t>4</a:t>
            </a:r>
            <a:r>
              <a:rPr lang="en-US" sz="3200" dirty="0"/>
              <a:t>: Virtual Caches</a:t>
            </a:r>
          </a:p>
        </p:txBody>
      </p:sp>
      <p:sp>
        <p:nvSpPr>
          <p:cNvPr id="4" name="Content Placeholder 3"/>
          <p:cNvSpPr>
            <a:spLocks noGrp="1"/>
          </p:cNvSpPr>
          <p:nvPr>
            <p:ph idx="1"/>
          </p:nvPr>
        </p:nvSpPr>
        <p:spPr>
          <a:xfrm>
            <a:off x="1774504" y="804134"/>
            <a:ext cx="8534400" cy="914400"/>
          </a:xfrm>
        </p:spPr>
        <p:txBody>
          <a:bodyPr/>
          <a:lstStyle/>
          <a:p>
            <a:r>
              <a:rPr lang="en-US" dirty="0"/>
              <a:t>L1 block size: 64B</a:t>
            </a:r>
          </a:p>
          <a:p>
            <a:pPr marL="0" indent="0">
              <a:buNone/>
            </a:pPr>
            <a:r>
              <a:rPr lang="en-US" b="0" dirty="0">
                <a:solidFill>
                  <a:srgbClr val="0000FF"/>
                </a:solidFill>
                <a:ea typeface="Times New Roman"/>
              </a:rPr>
              <a:t>      </a:t>
            </a:r>
            <a:r>
              <a:rPr lang="en-US" b="0" dirty="0">
                <a:solidFill>
                  <a:srgbClr val="0000FF"/>
                </a:solidFill>
                <a:ea typeface="Times New Roman"/>
                <a:sym typeface="Wingdings" panose="05000000000000000000" pitchFamily="2" charset="2"/>
              </a:rPr>
              <a:t> </a:t>
            </a:r>
            <a:r>
              <a:rPr lang="en-US" b="0" dirty="0">
                <a:solidFill>
                  <a:srgbClr val="0000FF"/>
                </a:solidFill>
                <a:ea typeface="Times New Roman"/>
              </a:rPr>
              <a:t>6 offset bits [5:0]</a:t>
            </a:r>
            <a:endParaRPr lang="en-US" dirty="0"/>
          </a:p>
          <a:p>
            <a:r>
              <a:rPr lang="en-US" dirty="0"/>
              <a:t>L1 data Cache: 32KB, 2 way associative</a:t>
            </a:r>
          </a:p>
          <a:p>
            <a:pPr marL="0" indent="0">
              <a:buNone/>
            </a:pPr>
            <a:r>
              <a:rPr lang="en-US" b="0" dirty="0">
                <a:solidFill>
                  <a:srgbClr val="0000FF"/>
                </a:solidFill>
                <a:ea typeface="Times New Roman"/>
              </a:rPr>
              <a:t>      32KB = (2</a:t>
            </a:r>
            <a:r>
              <a:rPr lang="en-US" b="0" baseline="30000" dirty="0">
                <a:solidFill>
                  <a:srgbClr val="0000FF"/>
                </a:solidFill>
                <a:ea typeface="Times New Roman"/>
              </a:rPr>
              <a:t>15</a:t>
            </a:r>
            <a:r>
              <a:rPr lang="en-US" b="0" dirty="0">
                <a:solidFill>
                  <a:srgbClr val="0000FF"/>
                </a:solidFill>
                <a:ea typeface="Times New Roman"/>
              </a:rPr>
              <a:t> / 2</a:t>
            </a:r>
            <a:r>
              <a:rPr lang="en-US" b="0" baseline="30000" dirty="0">
                <a:solidFill>
                  <a:srgbClr val="0000FF"/>
                </a:solidFill>
                <a:ea typeface="Times New Roman"/>
              </a:rPr>
              <a:t>6</a:t>
            </a:r>
            <a:r>
              <a:rPr lang="en-US" b="0" dirty="0">
                <a:solidFill>
                  <a:srgbClr val="0000FF"/>
                </a:solidFill>
                <a:ea typeface="Times New Roman"/>
              </a:rPr>
              <a:t> bytes) / (2 ways)  = 2</a:t>
            </a:r>
            <a:r>
              <a:rPr lang="en-US" b="0" baseline="30000" dirty="0">
                <a:solidFill>
                  <a:srgbClr val="0000FF"/>
                </a:solidFill>
                <a:ea typeface="Times New Roman"/>
              </a:rPr>
              <a:t>8</a:t>
            </a:r>
            <a:r>
              <a:rPr lang="en-US" b="0" dirty="0">
                <a:solidFill>
                  <a:srgbClr val="0000FF"/>
                </a:solidFill>
                <a:ea typeface="Times New Roman"/>
              </a:rPr>
              <a:t> = 256 sets</a:t>
            </a:r>
          </a:p>
          <a:p>
            <a:pPr marL="0" indent="0">
              <a:buNone/>
            </a:pPr>
            <a:r>
              <a:rPr lang="en-US" b="0" dirty="0">
                <a:solidFill>
                  <a:srgbClr val="0000FF"/>
                </a:solidFill>
                <a:ea typeface="Times New Roman"/>
                <a:sym typeface="Wingdings" panose="05000000000000000000" pitchFamily="2" charset="2"/>
              </a:rPr>
              <a:t>      </a:t>
            </a:r>
            <a:r>
              <a:rPr lang="en-US" b="0" dirty="0">
                <a:solidFill>
                  <a:srgbClr val="0000FF"/>
                </a:solidFill>
                <a:ea typeface="Times New Roman"/>
              </a:rPr>
              <a:t> 8 set bits [13:6]</a:t>
            </a:r>
          </a:p>
          <a:p>
            <a:r>
              <a:rPr lang="en-US" dirty="0"/>
              <a:t>VPN bits (in virtual address) are bits [47:12]</a:t>
            </a:r>
          </a:p>
          <a:p>
            <a:pPr marL="0" indent="0">
              <a:buNone/>
            </a:pPr>
            <a:endParaRPr lang="en-US" dirty="0"/>
          </a:p>
          <a:p>
            <a:pPr marL="0" indent="0">
              <a:buNone/>
            </a:pPr>
            <a:endParaRPr lang="en-US" sz="2400" dirty="0"/>
          </a:p>
          <a:p>
            <a:pPr marL="0" indent="0">
              <a:buNone/>
            </a:pPr>
            <a:endParaRPr lang="en-US" sz="2400" dirty="0"/>
          </a:p>
          <a:p>
            <a:pPr marL="0" indent="0">
              <a:buNone/>
            </a:pPr>
            <a:endParaRPr lang="en-US" dirty="0"/>
          </a:p>
        </p:txBody>
      </p:sp>
      <p:pic>
        <p:nvPicPr>
          <p:cNvPr id="2" name="Picture 1"/>
          <p:cNvPicPr>
            <a:picLocks noChangeAspect="1"/>
          </p:cNvPicPr>
          <p:nvPr/>
        </p:nvPicPr>
        <p:blipFill>
          <a:blip r:embed="rId3"/>
          <a:stretch>
            <a:fillRect/>
          </a:stretch>
        </p:blipFill>
        <p:spPr>
          <a:xfrm>
            <a:off x="3695283" y="3352800"/>
            <a:ext cx="4788734" cy="1000222"/>
          </a:xfrm>
          <a:prstGeom prst="rect">
            <a:avLst/>
          </a:prstGeom>
        </p:spPr>
      </p:pic>
      <p:sp>
        <p:nvSpPr>
          <p:cNvPr id="6" name="Rectangle 5"/>
          <p:cNvSpPr/>
          <p:nvPr/>
        </p:nvSpPr>
        <p:spPr>
          <a:xfrm>
            <a:off x="1905000" y="4648200"/>
            <a:ext cx="7880350" cy="707886"/>
          </a:xfrm>
          <a:prstGeom prst="rect">
            <a:avLst/>
          </a:prstGeom>
        </p:spPr>
        <p:txBody>
          <a:bodyPr wrap="square">
            <a:spAutoFit/>
          </a:bodyPr>
          <a:lstStyle/>
          <a:p>
            <a:pPr fontAlgn="base">
              <a:spcBef>
                <a:spcPct val="0"/>
              </a:spcBef>
              <a:spcAft>
                <a:spcPct val="0"/>
              </a:spcAft>
            </a:pPr>
            <a:r>
              <a:rPr lang="en-US" sz="2000" b="1" dirty="0">
                <a:solidFill>
                  <a:prstClr val="black"/>
                </a:solidFill>
                <a:latin typeface="Arial" charset="0"/>
                <a:cs typeface="Arial" charset="0"/>
              </a:rPr>
              <a:t>Question: How can we access the cache </a:t>
            </a:r>
            <a:r>
              <a:rPr lang="en-US" sz="2000" b="1" u="sng" dirty="0">
                <a:solidFill>
                  <a:prstClr val="black"/>
                </a:solidFill>
                <a:latin typeface="Arial" charset="0"/>
                <a:cs typeface="Arial" charset="0"/>
              </a:rPr>
              <a:t>before</a:t>
            </a:r>
            <a:r>
              <a:rPr lang="en-US" sz="2000" b="1" dirty="0">
                <a:solidFill>
                  <a:prstClr val="black"/>
                </a:solidFill>
                <a:latin typeface="Arial" charset="0"/>
                <a:cs typeface="Arial" charset="0"/>
              </a:rPr>
              <a:t> we get the physical address?</a:t>
            </a:r>
          </a:p>
        </p:txBody>
      </p:sp>
      <p:sp>
        <p:nvSpPr>
          <p:cNvPr id="9" name="Rectangle 8"/>
          <p:cNvSpPr/>
          <p:nvPr/>
        </p:nvSpPr>
        <p:spPr>
          <a:xfrm>
            <a:off x="1905000" y="5140155"/>
            <a:ext cx="7467600" cy="707886"/>
          </a:xfrm>
          <a:prstGeom prst="rect">
            <a:avLst/>
          </a:prstGeom>
        </p:spPr>
        <p:txBody>
          <a:bodyPr wrap="square">
            <a:spAutoFit/>
          </a:bodyPr>
          <a:lstStyle/>
          <a:p>
            <a:pPr fontAlgn="base">
              <a:spcBef>
                <a:spcPct val="0"/>
              </a:spcBef>
              <a:spcAft>
                <a:spcPct val="0"/>
              </a:spcAft>
            </a:pPr>
            <a:endParaRPr lang="en-US" sz="2000" b="1" dirty="0">
              <a:solidFill>
                <a:srgbClr val="0033CC"/>
              </a:solidFill>
              <a:latin typeface="Arial" charset="0"/>
              <a:cs typeface="Arial" charset="0"/>
            </a:endParaRPr>
          </a:p>
          <a:p>
            <a:pPr fontAlgn="base">
              <a:spcBef>
                <a:spcPct val="0"/>
              </a:spcBef>
              <a:spcAft>
                <a:spcPct val="0"/>
              </a:spcAft>
            </a:pPr>
            <a:r>
              <a:rPr lang="en-US" sz="2000" b="1" dirty="0">
                <a:solidFill>
                  <a:srgbClr val="0033CC"/>
                </a:solidFill>
                <a:latin typeface="Arial" charset="0"/>
                <a:cs typeface="Arial" charset="0"/>
              </a:rPr>
              <a:t>Answer: Use virtual bits [13:12] from VPN!</a:t>
            </a:r>
          </a:p>
        </p:txBody>
      </p:sp>
    </p:spTree>
    <p:extLst>
      <p:ext uri="{BB962C8B-B14F-4D97-AF65-F5344CB8AC3E}">
        <p14:creationId xmlns:p14="http://schemas.microsoft.com/office/powerpoint/2010/main" val="272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a:t>
            </a:r>
            <a:r>
              <a:rPr lang="he-IL" sz="3200" dirty="0"/>
              <a:t>4</a:t>
            </a:r>
            <a:r>
              <a:rPr lang="en-US" sz="3200" dirty="0"/>
              <a:t>: Virtual Caches</a:t>
            </a:r>
          </a:p>
        </p:txBody>
      </p:sp>
      <p:sp>
        <p:nvSpPr>
          <p:cNvPr id="4" name="Content Placeholder 3"/>
          <p:cNvSpPr>
            <a:spLocks noGrp="1"/>
          </p:cNvSpPr>
          <p:nvPr>
            <p:ph idx="1"/>
          </p:nvPr>
        </p:nvSpPr>
        <p:spPr>
          <a:xfrm>
            <a:off x="1793763" y="1869380"/>
            <a:ext cx="8534400" cy="914400"/>
          </a:xfrm>
        </p:spPr>
        <p:txBody>
          <a:bodyPr/>
          <a:lstStyle/>
          <a:p>
            <a:pPr marL="0" indent="0">
              <a:buNone/>
            </a:pPr>
            <a:r>
              <a:rPr lang="en-US" dirty="0"/>
              <a:t>Question: How can we access the cache </a:t>
            </a:r>
            <a:r>
              <a:rPr lang="en-US" u="sng" dirty="0"/>
              <a:t>before</a:t>
            </a:r>
            <a:r>
              <a:rPr lang="en-US" dirty="0"/>
              <a:t> we get the physical address?</a:t>
            </a:r>
          </a:p>
          <a:p>
            <a:endParaRPr lang="en-US" dirty="0"/>
          </a:p>
        </p:txBody>
      </p:sp>
      <p:pic>
        <p:nvPicPr>
          <p:cNvPr id="2" name="Picture 1"/>
          <p:cNvPicPr>
            <a:picLocks noChangeAspect="1"/>
          </p:cNvPicPr>
          <p:nvPr/>
        </p:nvPicPr>
        <p:blipFill>
          <a:blip r:embed="rId2"/>
          <a:stretch>
            <a:fillRect/>
          </a:stretch>
        </p:blipFill>
        <p:spPr>
          <a:xfrm>
            <a:off x="3695283" y="698948"/>
            <a:ext cx="4788734" cy="1000222"/>
          </a:xfrm>
          <a:prstGeom prst="rect">
            <a:avLst/>
          </a:prstGeom>
        </p:spPr>
      </p:pic>
      <p:sp>
        <p:nvSpPr>
          <p:cNvPr id="5" name="Content Placeholder 2"/>
          <p:cNvSpPr txBox="1">
            <a:spLocks/>
          </p:cNvSpPr>
          <p:nvPr/>
        </p:nvSpPr>
        <p:spPr bwMode="auto">
          <a:xfrm>
            <a:off x="1946163" y="3124200"/>
            <a:ext cx="8382000" cy="2286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6350" indent="0">
              <a:spcBef>
                <a:spcPts val="0"/>
              </a:spcBef>
              <a:spcAft>
                <a:spcPts val="300"/>
              </a:spcAft>
              <a:buNone/>
            </a:pPr>
            <a:endParaRPr lang="en-US" sz="1000" b="0" dirty="0">
              <a:solidFill>
                <a:srgbClr val="0033CC"/>
              </a:solidFill>
              <a:latin typeface="Arial"/>
              <a:ea typeface="Times New Roman"/>
            </a:endParaRPr>
          </a:p>
          <a:p>
            <a:pPr marL="349250" indent="-342900">
              <a:spcBef>
                <a:spcPts val="0"/>
              </a:spcBef>
              <a:spcAft>
                <a:spcPts val="300"/>
              </a:spcAft>
              <a:buFont typeface="Wingdings" panose="05000000000000000000" pitchFamily="2" charset="2"/>
              <a:buChar char="§"/>
            </a:pPr>
            <a:r>
              <a:rPr lang="en-US" b="0" dirty="0">
                <a:solidFill>
                  <a:srgbClr val="0033CC"/>
                </a:solidFill>
                <a:latin typeface="Arial"/>
                <a:ea typeface="Times New Roman"/>
              </a:rPr>
              <a:t>12 bits are not translated [11:0].</a:t>
            </a:r>
          </a:p>
          <a:p>
            <a:pPr marL="6350" indent="0">
              <a:spcBef>
                <a:spcPts val="0"/>
              </a:spcBef>
              <a:spcAft>
                <a:spcPts val="300"/>
              </a:spcAft>
              <a:buNone/>
            </a:pPr>
            <a:r>
              <a:rPr lang="en-US" b="0" dirty="0">
                <a:solidFill>
                  <a:srgbClr val="FF0000"/>
                </a:solidFill>
                <a:latin typeface="Arial"/>
                <a:ea typeface="Times New Roman"/>
                <a:sym typeface="Wingdings" panose="05000000000000000000" pitchFamily="2" charset="2"/>
              </a:rPr>
              <a:t></a:t>
            </a:r>
            <a:r>
              <a:rPr lang="en-US" b="0" dirty="0">
                <a:solidFill>
                  <a:srgbClr val="0033CC"/>
                </a:solidFill>
                <a:latin typeface="Arial"/>
                <a:ea typeface="Times New Roman"/>
                <a:sym typeface="Wingdings" panose="05000000000000000000" pitchFamily="2" charset="2"/>
              </a:rPr>
              <a:t> </a:t>
            </a:r>
            <a:r>
              <a:rPr lang="en-US" b="0" dirty="0">
                <a:solidFill>
                  <a:srgbClr val="0033CC"/>
                </a:solidFill>
                <a:latin typeface="Arial"/>
                <a:ea typeface="Times New Roman"/>
              </a:rPr>
              <a:t>We lack 2 translated bits [13:12] to get the full set number.</a:t>
            </a:r>
          </a:p>
          <a:p>
            <a:pPr marL="6350" indent="0">
              <a:spcBef>
                <a:spcPts val="0"/>
              </a:spcBef>
              <a:spcAft>
                <a:spcPts val="300"/>
              </a:spcAft>
              <a:buNone/>
            </a:pPr>
            <a:r>
              <a:rPr lang="en-US" dirty="0">
                <a:solidFill>
                  <a:srgbClr val="FF0000"/>
                </a:solidFill>
                <a:latin typeface="Arial"/>
                <a:ea typeface="Times New Roman"/>
                <a:sym typeface="Wingdings" panose="05000000000000000000" pitchFamily="2" charset="2"/>
              </a:rPr>
              <a:t></a:t>
            </a:r>
            <a:r>
              <a:rPr lang="en-US" dirty="0">
                <a:solidFill>
                  <a:srgbClr val="0033CC"/>
                </a:solidFill>
                <a:latin typeface="Arial"/>
                <a:ea typeface="Times New Roman"/>
                <a:sym typeface="Wingdings" panose="05000000000000000000" pitchFamily="2" charset="2"/>
              </a:rPr>
              <a:t> </a:t>
            </a:r>
            <a:r>
              <a:rPr lang="en-US" dirty="0">
                <a:solidFill>
                  <a:srgbClr val="0033CC"/>
                </a:solidFill>
                <a:latin typeface="Arial"/>
                <a:ea typeface="Times New Roman"/>
              </a:rPr>
              <a:t>access set using 2 untranslated (virtual) bits.</a:t>
            </a:r>
          </a:p>
          <a:p>
            <a:pPr marL="349250" indent="-342900">
              <a:spcBef>
                <a:spcPts val="0"/>
              </a:spcBef>
              <a:spcAft>
                <a:spcPts val="300"/>
              </a:spcAft>
              <a:buFont typeface="Wingdings" panose="05000000000000000000" pitchFamily="2" charset="2"/>
              <a:buChar char="§"/>
            </a:pPr>
            <a:endParaRPr lang="en-US" b="0" dirty="0">
              <a:solidFill>
                <a:srgbClr val="0033CC"/>
              </a:solidFill>
              <a:latin typeface="Arial"/>
              <a:ea typeface="Times New Roman"/>
            </a:endParaRPr>
          </a:p>
          <a:p>
            <a:pPr marL="349250" indent="-342900">
              <a:spcBef>
                <a:spcPts val="0"/>
              </a:spcBef>
              <a:spcAft>
                <a:spcPts val="300"/>
              </a:spcAft>
              <a:buFont typeface="Wingdings" panose="05000000000000000000" pitchFamily="2" charset="2"/>
              <a:buChar char="§"/>
            </a:pPr>
            <a:r>
              <a:rPr lang="en-US" b="0" dirty="0">
                <a:solidFill>
                  <a:srgbClr val="0033CC"/>
                </a:solidFill>
                <a:latin typeface="Arial"/>
                <a:ea typeface="Times New Roman"/>
              </a:rPr>
              <a:t>Bits [13:12] may be different from the bits obtained after translation.</a:t>
            </a:r>
          </a:p>
          <a:p>
            <a:pPr marL="6350" indent="0">
              <a:spcBef>
                <a:spcPts val="0"/>
              </a:spcBef>
              <a:spcAft>
                <a:spcPts val="300"/>
              </a:spcAft>
              <a:buNone/>
            </a:pPr>
            <a:r>
              <a:rPr lang="en-US" dirty="0">
                <a:solidFill>
                  <a:srgbClr val="FF0000"/>
                </a:solidFill>
                <a:latin typeface="Arial"/>
                <a:ea typeface="Times New Roman"/>
                <a:sym typeface="Wingdings" panose="05000000000000000000" pitchFamily="2" charset="2"/>
              </a:rPr>
              <a:t></a:t>
            </a:r>
            <a:r>
              <a:rPr lang="en-US" dirty="0">
                <a:solidFill>
                  <a:srgbClr val="0033CC"/>
                </a:solidFill>
                <a:latin typeface="Arial"/>
                <a:ea typeface="Times New Roman"/>
                <a:sym typeface="Wingdings" panose="05000000000000000000" pitchFamily="2" charset="2"/>
              </a:rPr>
              <a:t> </a:t>
            </a:r>
            <a:r>
              <a:rPr lang="en-US" dirty="0">
                <a:solidFill>
                  <a:srgbClr val="0033CC"/>
                </a:solidFill>
                <a:latin typeface="Arial"/>
                <a:ea typeface="Times New Roman"/>
              </a:rPr>
              <a:t>Need to compare the whole PFN (including physical bits [13:12]) to the tag stored in the cache.</a:t>
            </a:r>
          </a:p>
        </p:txBody>
      </p:sp>
      <p:sp>
        <p:nvSpPr>
          <p:cNvPr id="6" name="Rectangle 5"/>
          <p:cNvSpPr/>
          <p:nvPr/>
        </p:nvSpPr>
        <p:spPr>
          <a:xfrm>
            <a:off x="1793763" y="2236840"/>
            <a:ext cx="7467600" cy="707886"/>
          </a:xfrm>
          <a:prstGeom prst="rect">
            <a:avLst/>
          </a:prstGeom>
        </p:spPr>
        <p:txBody>
          <a:bodyPr wrap="square">
            <a:spAutoFit/>
          </a:bodyPr>
          <a:lstStyle/>
          <a:p>
            <a:pPr fontAlgn="base">
              <a:spcBef>
                <a:spcPct val="0"/>
              </a:spcBef>
              <a:spcAft>
                <a:spcPct val="0"/>
              </a:spcAft>
            </a:pPr>
            <a:endParaRPr lang="en-US" sz="2000" b="1" dirty="0">
              <a:solidFill>
                <a:srgbClr val="0033CC"/>
              </a:solidFill>
              <a:latin typeface="Arial" charset="0"/>
              <a:cs typeface="Arial" charset="0"/>
            </a:endParaRPr>
          </a:p>
          <a:p>
            <a:pPr fontAlgn="base">
              <a:spcBef>
                <a:spcPct val="0"/>
              </a:spcBef>
              <a:spcAft>
                <a:spcPct val="0"/>
              </a:spcAft>
            </a:pPr>
            <a:r>
              <a:rPr lang="en-US" sz="2000" b="1" dirty="0">
                <a:solidFill>
                  <a:srgbClr val="0033CC"/>
                </a:solidFill>
                <a:latin typeface="Arial" charset="0"/>
                <a:cs typeface="Arial" charset="0"/>
              </a:rPr>
              <a:t>Answer: Use virtual bits [13:12] from VPN!</a:t>
            </a:r>
          </a:p>
        </p:txBody>
      </p:sp>
    </p:spTree>
    <p:extLst>
      <p:ext uri="{BB962C8B-B14F-4D97-AF65-F5344CB8AC3E}">
        <p14:creationId xmlns:p14="http://schemas.microsoft.com/office/powerpoint/2010/main" val="235454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3950" y="152400"/>
            <a:ext cx="7391400" cy="457200"/>
          </a:xfrm>
        </p:spPr>
        <p:txBody>
          <a:bodyPr/>
          <a:lstStyle/>
          <a:p>
            <a:r>
              <a:rPr lang="en-US" sz="3200" dirty="0"/>
              <a:t>Question </a:t>
            </a:r>
            <a:r>
              <a:rPr lang="he-IL" sz="3200" dirty="0"/>
              <a:t>4</a:t>
            </a:r>
            <a:r>
              <a:rPr lang="en-US" sz="3200" dirty="0"/>
              <a:t>: Read Access</a:t>
            </a:r>
          </a:p>
        </p:txBody>
      </p:sp>
      <p:sp>
        <p:nvSpPr>
          <p:cNvPr id="5" name="Rectangle 4"/>
          <p:cNvSpPr/>
          <p:nvPr/>
        </p:nvSpPr>
        <p:spPr bwMode="auto">
          <a:xfrm>
            <a:off x="6269148" y="1319654"/>
            <a:ext cx="1219200" cy="304800"/>
          </a:xfrm>
          <a:prstGeom prst="rect">
            <a:avLst/>
          </a:prstGeom>
          <a:solidFill>
            <a:schemeClr val="accent6">
              <a:lumMod val="60000"/>
              <a:lumOff val="40000"/>
            </a:schemeClr>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solidFill>
                  <a:srgbClr val="0033CC"/>
                </a:solidFill>
                <a:latin typeface="Arial" charset="0"/>
                <a:cs typeface="Arial" charset="0"/>
              </a:rPr>
              <a:t>Offset</a:t>
            </a:r>
          </a:p>
        </p:txBody>
      </p:sp>
      <p:sp>
        <p:nvSpPr>
          <p:cNvPr id="6" name="TextBox 5"/>
          <p:cNvSpPr txBox="1"/>
          <p:nvPr/>
        </p:nvSpPr>
        <p:spPr>
          <a:xfrm>
            <a:off x="7259748" y="1614547"/>
            <a:ext cx="284052"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0</a:t>
            </a:r>
          </a:p>
        </p:txBody>
      </p:sp>
      <p:sp>
        <p:nvSpPr>
          <p:cNvPr id="7" name="TextBox 6"/>
          <p:cNvSpPr txBox="1"/>
          <p:nvPr/>
        </p:nvSpPr>
        <p:spPr>
          <a:xfrm>
            <a:off x="6269148" y="1614547"/>
            <a:ext cx="284052"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5</a:t>
            </a:r>
          </a:p>
        </p:txBody>
      </p:sp>
      <p:sp>
        <p:nvSpPr>
          <p:cNvPr id="8" name="Rectangle 7"/>
          <p:cNvSpPr/>
          <p:nvPr/>
        </p:nvSpPr>
        <p:spPr bwMode="auto">
          <a:xfrm>
            <a:off x="4745148" y="1319654"/>
            <a:ext cx="1524000" cy="304800"/>
          </a:xfrm>
          <a:prstGeom prst="rect">
            <a:avLst/>
          </a:prstGeom>
          <a:solidFill>
            <a:srgbClr val="00B0F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solidFill>
                  <a:srgbClr val="0033CC"/>
                </a:solidFill>
                <a:latin typeface="Arial" charset="0"/>
                <a:cs typeface="Arial" charset="0"/>
              </a:rPr>
              <a:t>Set</a:t>
            </a:r>
          </a:p>
        </p:txBody>
      </p:sp>
      <p:sp>
        <p:nvSpPr>
          <p:cNvPr id="9" name="TextBox 8"/>
          <p:cNvSpPr txBox="1"/>
          <p:nvPr/>
        </p:nvSpPr>
        <p:spPr>
          <a:xfrm>
            <a:off x="6040548" y="1614547"/>
            <a:ext cx="284052"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6</a:t>
            </a:r>
          </a:p>
        </p:txBody>
      </p:sp>
      <p:sp>
        <p:nvSpPr>
          <p:cNvPr id="10" name="TextBox 9"/>
          <p:cNvSpPr txBox="1"/>
          <p:nvPr/>
        </p:nvSpPr>
        <p:spPr>
          <a:xfrm>
            <a:off x="4668948" y="1614547"/>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13</a:t>
            </a:r>
          </a:p>
        </p:txBody>
      </p:sp>
      <p:cxnSp>
        <p:nvCxnSpPr>
          <p:cNvPr id="11" name="Straight Connector 10"/>
          <p:cNvCxnSpPr/>
          <p:nvPr/>
        </p:nvCxnSpPr>
        <p:spPr bwMode="auto">
          <a:xfrm flipV="1">
            <a:off x="5257800" y="762000"/>
            <a:ext cx="0" cy="1600200"/>
          </a:xfrm>
          <a:prstGeom prst="line">
            <a:avLst/>
          </a:prstGeom>
          <a:noFill/>
          <a:ln w="12700" cap="flat" cmpd="sng" algn="ctr">
            <a:solidFill>
              <a:schemeClr val="tx1"/>
            </a:solidFill>
            <a:prstDash val="dashDot"/>
            <a:round/>
            <a:headEnd type="none" w="med" len="med"/>
            <a:tailEnd type="none" w="med" len="med"/>
          </a:ln>
          <a:effectLst/>
        </p:spPr>
      </p:cxnSp>
      <p:sp>
        <p:nvSpPr>
          <p:cNvPr id="12" name="TextBox 11"/>
          <p:cNvSpPr txBox="1"/>
          <p:nvPr/>
        </p:nvSpPr>
        <p:spPr>
          <a:xfrm>
            <a:off x="5735748" y="742710"/>
            <a:ext cx="1609608" cy="338554"/>
          </a:xfrm>
          <a:prstGeom prst="rect">
            <a:avLst/>
          </a:prstGeom>
          <a:noFill/>
        </p:spPr>
        <p:txBody>
          <a:bodyPr wrap="none" rtlCol="0">
            <a:spAutoFit/>
          </a:bodyPr>
          <a:lstStyle/>
          <a:p>
            <a:pPr fontAlgn="base">
              <a:spcBef>
                <a:spcPct val="0"/>
              </a:spcBef>
              <a:spcAft>
                <a:spcPct val="0"/>
              </a:spcAft>
            </a:pPr>
            <a:r>
              <a:rPr lang="en-US" sz="1600" b="1" dirty="0">
                <a:solidFill>
                  <a:srgbClr val="0033CC"/>
                </a:solidFill>
                <a:latin typeface="Arial" charset="0"/>
                <a:cs typeface="Arial" charset="0"/>
              </a:rPr>
              <a:t>Not Translated</a:t>
            </a:r>
          </a:p>
        </p:txBody>
      </p:sp>
      <p:sp>
        <p:nvSpPr>
          <p:cNvPr id="13" name="TextBox 12"/>
          <p:cNvSpPr txBox="1"/>
          <p:nvPr/>
        </p:nvSpPr>
        <p:spPr>
          <a:xfrm>
            <a:off x="4927766" y="1614547"/>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12</a:t>
            </a:r>
          </a:p>
        </p:txBody>
      </p:sp>
      <p:sp>
        <p:nvSpPr>
          <p:cNvPr id="14" name="TextBox 13"/>
          <p:cNvSpPr txBox="1"/>
          <p:nvPr/>
        </p:nvSpPr>
        <p:spPr>
          <a:xfrm>
            <a:off x="5231554" y="1614547"/>
            <a:ext cx="373564"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11</a:t>
            </a:r>
          </a:p>
        </p:txBody>
      </p:sp>
      <p:sp>
        <p:nvSpPr>
          <p:cNvPr id="15" name="Rectangle 14"/>
          <p:cNvSpPr/>
          <p:nvPr/>
        </p:nvSpPr>
        <p:spPr bwMode="auto">
          <a:xfrm>
            <a:off x="2064693" y="1199910"/>
            <a:ext cx="3202838" cy="315686"/>
          </a:xfrm>
          <a:prstGeom prst="rect">
            <a:avLst/>
          </a:prstGeom>
          <a:solidFill>
            <a:srgbClr val="CCFFCC"/>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solidFill>
                  <a:srgbClr val="0033CC"/>
                </a:solidFill>
                <a:latin typeface="Arial" charset="0"/>
                <a:cs typeface="Arial" charset="0"/>
              </a:rPr>
              <a:t>VPN</a:t>
            </a:r>
          </a:p>
        </p:txBody>
      </p:sp>
      <p:sp>
        <p:nvSpPr>
          <p:cNvPr id="16" name="TextBox 15"/>
          <p:cNvSpPr txBox="1"/>
          <p:nvPr/>
        </p:nvSpPr>
        <p:spPr>
          <a:xfrm>
            <a:off x="2840148" y="742710"/>
            <a:ext cx="1210460" cy="338554"/>
          </a:xfrm>
          <a:prstGeom prst="rect">
            <a:avLst/>
          </a:prstGeom>
          <a:noFill/>
        </p:spPr>
        <p:txBody>
          <a:bodyPr wrap="none" rtlCol="0">
            <a:spAutoFit/>
          </a:bodyPr>
          <a:lstStyle/>
          <a:p>
            <a:pPr fontAlgn="base">
              <a:spcBef>
                <a:spcPct val="0"/>
              </a:spcBef>
              <a:spcAft>
                <a:spcPct val="0"/>
              </a:spcAft>
            </a:pPr>
            <a:r>
              <a:rPr lang="en-US" sz="1600" b="1" dirty="0">
                <a:solidFill>
                  <a:srgbClr val="0033CC"/>
                </a:solidFill>
                <a:latin typeface="Arial" charset="0"/>
                <a:cs typeface="Arial" charset="0"/>
              </a:rPr>
              <a:t>Translated</a:t>
            </a:r>
          </a:p>
        </p:txBody>
      </p:sp>
      <p:sp>
        <p:nvSpPr>
          <p:cNvPr id="17" name="TextBox 16"/>
          <p:cNvSpPr txBox="1"/>
          <p:nvPr/>
        </p:nvSpPr>
        <p:spPr>
          <a:xfrm>
            <a:off x="2057400" y="1621478"/>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47</a:t>
            </a:r>
          </a:p>
        </p:txBody>
      </p:sp>
      <p:sp>
        <p:nvSpPr>
          <p:cNvPr id="107" name="TextBox 106"/>
          <p:cNvSpPr txBox="1"/>
          <p:nvPr/>
        </p:nvSpPr>
        <p:spPr>
          <a:xfrm>
            <a:off x="5105401" y="4996545"/>
            <a:ext cx="575799" cy="276999"/>
          </a:xfrm>
          <a:prstGeom prst="rect">
            <a:avLst/>
          </a:prstGeom>
          <a:noFill/>
        </p:spPr>
        <p:txBody>
          <a:bodyPr wrap="none" rtlCol="0">
            <a:spAutoFit/>
          </a:bodyPr>
          <a:lstStyle/>
          <a:p>
            <a:pPr fontAlgn="base">
              <a:spcBef>
                <a:spcPct val="0"/>
              </a:spcBef>
              <a:spcAft>
                <a:spcPct val="0"/>
              </a:spcAft>
            </a:pPr>
            <a:r>
              <a:rPr lang="en-US" sz="1200" b="1" dirty="0">
                <a:solidFill>
                  <a:prstClr val="black"/>
                </a:solidFill>
                <a:latin typeface="Arial" charset="0"/>
                <a:cs typeface="Arial" charset="0"/>
              </a:rPr>
              <a:t>40:12</a:t>
            </a:r>
          </a:p>
        </p:txBody>
      </p:sp>
      <p:grpSp>
        <p:nvGrpSpPr>
          <p:cNvPr id="30" name="Group 29"/>
          <p:cNvGrpSpPr/>
          <p:nvPr/>
        </p:nvGrpSpPr>
        <p:grpSpPr>
          <a:xfrm>
            <a:off x="2537787" y="3436347"/>
            <a:ext cx="6839287" cy="2699656"/>
            <a:chOff x="1041446" y="3396344"/>
            <a:chExt cx="6839287" cy="2699656"/>
          </a:xfrm>
        </p:grpSpPr>
        <p:cxnSp>
          <p:nvCxnSpPr>
            <p:cNvPr id="76" name="Straight Connector 75"/>
            <p:cNvCxnSpPr/>
            <p:nvPr/>
          </p:nvCxnSpPr>
          <p:spPr bwMode="auto">
            <a:xfrm>
              <a:off x="5791200" y="3396344"/>
              <a:ext cx="0" cy="1600200"/>
            </a:xfrm>
            <a:prstGeom prst="line">
              <a:avLst/>
            </a:prstGeom>
            <a:noFill/>
            <a:ln w="12700" cap="flat" cmpd="sng" algn="ctr">
              <a:solidFill>
                <a:schemeClr val="tx1"/>
              </a:solidFill>
              <a:prstDash val="solid"/>
              <a:round/>
              <a:headEnd type="none" w="med" len="med"/>
              <a:tailEnd type="triangle" w="med" len="med"/>
            </a:ln>
            <a:effectLst/>
          </p:spPr>
        </p:cxnSp>
        <p:cxnSp>
          <p:nvCxnSpPr>
            <p:cNvPr id="78" name="Straight Connector 77"/>
            <p:cNvCxnSpPr/>
            <p:nvPr/>
          </p:nvCxnSpPr>
          <p:spPr bwMode="auto">
            <a:xfrm>
              <a:off x="5497417" y="3396344"/>
              <a:ext cx="293783" cy="0"/>
            </a:xfrm>
            <a:prstGeom prst="line">
              <a:avLst/>
            </a:prstGeom>
            <a:noFill/>
            <a:ln w="127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7284524" y="3396344"/>
              <a:ext cx="0" cy="1621971"/>
            </a:xfrm>
            <a:prstGeom prst="line">
              <a:avLst/>
            </a:prstGeom>
            <a:noFill/>
            <a:ln w="12700" cap="flat" cmpd="sng" algn="ctr">
              <a:solidFill>
                <a:schemeClr val="tx1"/>
              </a:solidFill>
              <a:prstDash val="solid"/>
              <a:round/>
              <a:headEnd type="none" w="med" len="med"/>
              <a:tailEnd type="triangle" w="med" len="med"/>
            </a:ln>
            <a:effectLst/>
          </p:spPr>
        </p:cxnSp>
        <p:cxnSp>
          <p:nvCxnSpPr>
            <p:cNvPr id="80" name="Straight Connector 79"/>
            <p:cNvCxnSpPr/>
            <p:nvPr/>
          </p:nvCxnSpPr>
          <p:spPr bwMode="auto">
            <a:xfrm>
              <a:off x="7010400" y="3396344"/>
              <a:ext cx="274124" cy="0"/>
            </a:xfrm>
            <a:prstGeom prst="line">
              <a:avLst/>
            </a:prstGeom>
            <a:noFill/>
            <a:ln w="12700" cap="flat" cmpd="sng" algn="ctr">
              <a:solidFill>
                <a:schemeClr val="tx1"/>
              </a:solidFill>
              <a:prstDash val="solid"/>
              <a:round/>
              <a:headEnd type="none" w="med" len="med"/>
              <a:tailEnd type="none" w="med" len="med"/>
            </a:ln>
            <a:effectLst/>
          </p:spPr>
        </p:cxnSp>
        <p:sp>
          <p:nvSpPr>
            <p:cNvPr id="81" name="Oval 80"/>
            <p:cNvSpPr/>
            <p:nvPr/>
          </p:nvSpPr>
          <p:spPr bwMode="auto">
            <a:xfrm>
              <a:off x="5619533" y="5050974"/>
              <a:ext cx="367609" cy="381000"/>
            </a:xfrm>
            <a:prstGeom prst="ellipse">
              <a:avLst/>
            </a:prstGeom>
            <a:no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rgbClr val="0033CC"/>
                  </a:solidFill>
                  <a:latin typeface="Arial" charset="0"/>
                  <a:cs typeface="Arial" charset="0"/>
                </a:rPr>
                <a:t>=</a:t>
              </a:r>
            </a:p>
          </p:txBody>
        </p:sp>
        <p:sp>
          <p:nvSpPr>
            <p:cNvPr id="82" name="Oval 81"/>
            <p:cNvSpPr/>
            <p:nvPr/>
          </p:nvSpPr>
          <p:spPr bwMode="auto">
            <a:xfrm>
              <a:off x="7086075" y="5050974"/>
              <a:ext cx="367609" cy="381000"/>
            </a:xfrm>
            <a:prstGeom prst="ellipse">
              <a:avLst/>
            </a:prstGeom>
            <a:no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rgbClr val="0033CC"/>
                  </a:solidFill>
                  <a:latin typeface="Arial" charset="0"/>
                  <a:cs typeface="Arial" charset="0"/>
                </a:rPr>
                <a:t>=</a:t>
              </a:r>
            </a:p>
          </p:txBody>
        </p:sp>
        <p:sp>
          <p:nvSpPr>
            <p:cNvPr id="85" name="Left Brace 84"/>
            <p:cNvSpPr/>
            <p:nvPr/>
          </p:nvSpPr>
          <p:spPr bwMode="auto">
            <a:xfrm rot="16200000">
              <a:off x="2249783" y="2343323"/>
              <a:ext cx="247890" cy="2664564"/>
            </a:xfrm>
            <a:prstGeom prst="leftBrace">
              <a:avLst>
                <a:gd name="adj1" fmla="val 28885"/>
                <a:gd name="adj2" fmla="val 4877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cxnSp>
          <p:nvCxnSpPr>
            <p:cNvPr id="92" name="Straight Connector 91"/>
            <p:cNvCxnSpPr>
              <a:stCxn id="85" idx="1"/>
            </p:cNvCxnSpPr>
            <p:nvPr/>
          </p:nvCxnSpPr>
          <p:spPr bwMode="auto">
            <a:xfrm flipH="1">
              <a:off x="2313970" y="3799550"/>
              <a:ext cx="27064" cy="1425594"/>
            </a:xfrm>
            <a:prstGeom prst="line">
              <a:avLst/>
            </a:prstGeom>
            <a:noFill/>
            <a:ln w="12700"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flipV="1">
              <a:off x="2313970" y="5225144"/>
              <a:ext cx="3315649" cy="16464"/>
            </a:xfrm>
            <a:prstGeom prst="line">
              <a:avLst/>
            </a:prstGeom>
            <a:noFill/>
            <a:ln w="12700" cap="flat" cmpd="sng" algn="ctr">
              <a:solidFill>
                <a:schemeClr val="tx1"/>
              </a:solidFill>
              <a:prstDash val="solid"/>
              <a:round/>
              <a:headEnd type="none" w="med" len="med"/>
              <a:tailEnd type="triangle" w="med" len="med"/>
            </a:ln>
            <a:effectLst/>
          </p:spPr>
        </p:cxnSp>
        <p:cxnSp>
          <p:nvCxnSpPr>
            <p:cNvPr id="103" name="Straight Connector 102"/>
            <p:cNvCxnSpPr/>
            <p:nvPr/>
          </p:nvCxnSpPr>
          <p:spPr bwMode="auto">
            <a:xfrm>
              <a:off x="5976257" y="5225144"/>
              <a:ext cx="1096572" cy="0"/>
            </a:xfrm>
            <a:prstGeom prst="line">
              <a:avLst/>
            </a:prstGeom>
            <a:noFill/>
            <a:ln w="12700" cap="flat" cmpd="sng" algn="ctr">
              <a:solidFill>
                <a:schemeClr val="tx1"/>
              </a:solidFill>
              <a:prstDash val="solid"/>
              <a:round/>
              <a:headEnd type="none" w="med" len="med"/>
              <a:tailEnd type="triangle" w="med" len="med"/>
            </a:ln>
            <a:effectLst/>
          </p:spPr>
        </p:cxnSp>
        <p:cxnSp>
          <p:nvCxnSpPr>
            <p:cNvPr id="109" name="Straight Connector 108"/>
            <p:cNvCxnSpPr/>
            <p:nvPr/>
          </p:nvCxnSpPr>
          <p:spPr bwMode="auto">
            <a:xfrm>
              <a:off x="5791200" y="5444346"/>
              <a:ext cx="0" cy="618998"/>
            </a:xfrm>
            <a:prstGeom prst="line">
              <a:avLst/>
            </a:prstGeom>
            <a:noFill/>
            <a:ln w="12700" cap="flat" cmpd="sng" algn="ctr">
              <a:solidFill>
                <a:srgbClr val="FF0000"/>
              </a:solidFill>
              <a:prstDash val="solid"/>
              <a:round/>
              <a:headEnd type="none" w="med" len="med"/>
              <a:tailEnd type="triangle" w="med" len="med"/>
            </a:ln>
            <a:effectLst/>
          </p:spPr>
        </p:cxnSp>
        <p:cxnSp>
          <p:nvCxnSpPr>
            <p:cNvPr id="111" name="Straight Connector 110"/>
            <p:cNvCxnSpPr/>
            <p:nvPr/>
          </p:nvCxnSpPr>
          <p:spPr bwMode="auto">
            <a:xfrm>
              <a:off x="7271133" y="5453744"/>
              <a:ext cx="0" cy="618998"/>
            </a:xfrm>
            <a:prstGeom prst="line">
              <a:avLst/>
            </a:prstGeom>
            <a:noFill/>
            <a:ln w="12700" cap="flat" cmpd="sng" algn="ctr">
              <a:solidFill>
                <a:srgbClr val="FF0000"/>
              </a:solidFill>
              <a:prstDash val="solid"/>
              <a:round/>
              <a:headEnd type="none" w="med" len="med"/>
              <a:tailEnd type="triangle" w="med" len="med"/>
            </a:ln>
            <a:effectLst/>
          </p:spPr>
        </p:cxnSp>
        <p:sp>
          <p:nvSpPr>
            <p:cNvPr id="112" name="TextBox 111"/>
            <p:cNvSpPr txBox="1"/>
            <p:nvPr/>
          </p:nvSpPr>
          <p:spPr>
            <a:xfrm>
              <a:off x="5772102" y="5633945"/>
              <a:ext cx="628698" cy="461665"/>
            </a:xfrm>
            <a:prstGeom prst="rect">
              <a:avLst/>
            </a:prstGeom>
            <a:noFill/>
          </p:spPr>
          <p:txBody>
            <a:bodyPr wrap="none" rtlCol="0">
              <a:spAutoFit/>
            </a:bodyPr>
            <a:lstStyle/>
            <a:p>
              <a:pPr fontAlgn="base">
                <a:spcBef>
                  <a:spcPct val="0"/>
                </a:spcBef>
                <a:spcAft>
                  <a:spcPct val="0"/>
                </a:spcAft>
              </a:pPr>
              <a:r>
                <a:rPr lang="en-US" sz="1200" b="1" dirty="0">
                  <a:solidFill>
                    <a:srgbClr val="FF0000"/>
                  </a:solidFill>
                  <a:latin typeface="Arial" charset="0"/>
                  <a:cs typeface="Arial" charset="0"/>
                </a:rPr>
                <a:t>Tag </a:t>
              </a:r>
            </a:p>
            <a:p>
              <a:pPr fontAlgn="base">
                <a:spcBef>
                  <a:spcPct val="0"/>
                </a:spcBef>
                <a:spcAft>
                  <a:spcPct val="0"/>
                </a:spcAft>
              </a:pPr>
              <a:r>
                <a:rPr lang="en-US" sz="1200" b="1" dirty="0">
                  <a:solidFill>
                    <a:srgbClr val="FF0000"/>
                  </a:solidFill>
                  <a:latin typeface="Arial" charset="0"/>
                  <a:cs typeface="Arial" charset="0"/>
                </a:rPr>
                <a:t>Match</a:t>
              </a:r>
            </a:p>
          </p:txBody>
        </p:sp>
        <p:sp>
          <p:nvSpPr>
            <p:cNvPr id="113" name="TextBox 112"/>
            <p:cNvSpPr txBox="1"/>
            <p:nvPr/>
          </p:nvSpPr>
          <p:spPr>
            <a:xfrm>
              <a:off x="7252035" y="5634335"/>
              <a:ext cx="628698" cy="461665"/>
            </a:xfrm>
            <a:prstGeom prst="rect">
              <a:avLst/>
            </a:prstGeom>
            <a:noFill/>
          </p:spPr>
          <p:txBody>
            <a:bodyPr wrap="none" rtlCol="0">
              <a:spAutoFit/>
            </a:bodyPr>
            <a:lstStyle/>
            <a:p>
              <a:pPr fontAlgn="base">
                <a:spcBef>
                  <a:spcPct val="0"/>
                </a:spcBef>
                <a:spcAft>
                  <a:spcPct val="0"/>
                </a:spcAft>
              </a:pPr>
              <a:r>
                <a:rPr lang="en-US" sz="1200" b="1" dirty="0">
                  <a:solidFill>
                    <a:srgbClr val="FF0000"/>
                  </a:solidFill>
                  <a:latin typeface="Arial" charset="0"/>
                  <a:cs typeface="Arial" charset="0"/>
                </a:rPr>
                <a:t>Tag </a:t>
              </a:r>
            </a:p>
            <a:p>
              <a:pPr fontAlgn="base">
                <a:spcBef>
                  <a:spcPct val="0"/>
                </a:spcBef>
                <a:spcAft>
                  <a:spcPct val="0"/>
                </a:spcAft>
              </a:pPr>
              <a:r>
                <a:rPr lang="en-US" sz="1200" b="1" dirty="0">
                  <a:solidFill>
                    <a:srgbClr val="FF0000"/>
                  </a:solidFill>
                  <a:latin typeface="Arial" charset="0"/>
                  <a:cs typeface="Arial" charset="0"/>
                </a:rPr>
                <a:t>Match</a:t>
              </a:r>
            </a:p>
          </p:txBody>
        </p:sp>
      </p:grpSp>
      <p:grpSp>
        <p:nvGrpSpPr>
          <p:cNvPr id="28" name="Group 27"/>
          <p:cNvGrpSpPr/>
          <p:nvPr/>
        </p:nvGrpSpPr>
        <p:grpSpPr>
          <a:xfrm>
            <a:off x="4745152" y="1922322"/>
            <a:ext cx="3789248" cy="2388422"/>
            <a:chOff x="3221152" y="1922322"/>
            <a:chExt cx="3789248" cy="2388422"/>
          </a:xfrm>
        </p:grpSpPr>
        <p:sp>
          <p:nvSpPr>
            <p:cNvPr id="20" name="Rectangle 19"/>
            <p:cNvSpPr/>
            <p:nvPr/>
          </p:nvSpPr>
          <p:spPr bwMode="auto">
            <a:xfrm>
              <a:off x="4724400" y="2481944"/>
              <a:ext cx="759562" cy="1828800"/>
            </a:xfrm>
            <a:prstGeom prst="rect">
              <a:avLst/>
            </a:prstGeom>
            <a:no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400" dirty="0">
                  <a:solidFill>
                    <a:prstClr val="black"/>
                  </a:solidFill>
                  <a:latin typeface="Arial" charset="0"/>
                  <a:cs typeface="Arial" charset="0"/>
                </a:rPr>
                <a:t>Tag</a:t>
              </a:r>
            </a:p>
            <a:p>
              <a:pPr algn="ctr" eaLnBrk="0" fontAlgn="base" hangingPunct="0">
                <a:spcBef>
                  <a:spcPct val="0"/>
                </a:spcBef>
                <a:spcAft>
                  <a:spcPct val="0"/>
                </a:spcAft>
              </a:pPr>
              <a:r>
                <a:rPr lang="en-US" sz="1400" dirty="0">
                  <a:solidFill>
                    <a:prstClr val="black"/>
                  </a:solidFill>
                  <a:latin typeface="Arial" charset="0"/>
                  <a:cs typeface="Arial" charset="0"/>
                </a:rPr>
                <a:t>[40:12]</a:t>
              </a:r>
            </a:p>
          </p:txBody>
        </p:sp>
        <p:cxnSp>
          <p:nvCxnSpPr>
            <p:cNvPr id="26" name="Straight Connector 25"/>
            <p:cNvCxnSpPr/>
            <p:nvPr/>
          </p:nvCxnSpPr>
          <p:spPr bwMode="auto">
            <a:xfrm>
              <a:off x="3962400" y="2126255"/>
              <a:ext cx="0" cy="1270089"/>
            </a:xfrm>
            <a:prstGeom prst="line">
              <a:avLst/>
            </a:prstGeom>
            <a:noFill/>
            <a:ln w="127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3962400" y="3396344"/>
              <a:ext cx="685800" cy="0"/>
            </a:xfrm>
            <a:prstGeom prst="line">
              <a:avLst/>
            </a:prstGeom>
            <a:noFill/>
            <a:ln w="12700" cap="flat" cmpd="sng" algn="ctr">
              <a:solidFill>
                <a:schemeClr val="tx1"/>
              </a:solidFill>
              <a:prstDash val="solid"/>
              <a:round/>
              <a:headEnd type="none" w="med" len="med"/>
              <a:tailEnd type="triangle" w="med" len="med"/>
            </a:ln>
            <a:effectLst/>
          </p:spPr>
        </p:cxnSp>
        <p:sp>
          <p:nvSpPr>
            <p:cNvPr id="41" name="Rectangle 40"/>
            <p:cNvSpPr/>
            <p:nvPr/>
          </p:nvSpPr>
          <p:spPr bwMode="auto">
            <a:xfrm>
              <a:off x="6248400" y="2481944"/>
              <a:ext cx="759562" cy="1828800"/>
            </a:xfrm>
            <a:prstGeom prst="rect">
              <a:avLst/>
            </a:prstGeom>
            <a:no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400" dirty="0">
                  <a:solidFill>
                    <a:prstClr val="black"/>
                  </a:solidFill>
                  <a:latin typeface="Arial" charset="0"/>
                  <a:cs typeface="Arial" charset="0"/>
                </a:rPr>
                <a:t>Tag</a:t>
              </a:r>
            </a:p>
            <a:p>
              <a:pPr algn="ctr" eaLnBrk="0" fontAlgn="base" hangingPunct="0">
                <a:spcBef>
                  <a:spcPct val="0"/>
                </a:spcBef>
                <a:spcAft>
                  <a:spcPct val="0"/>
                </a:spcAft>
              </a:pPr>
              <a:r>
                <a:rPr lang="en-US" sz="1400" dirty="0">
                  <a:solidFill>
                    <a:prstClr val="black"/>
                  </a:solidFill>
                  <a:latin typeface="Arial" charset="0"/>
                  <a:cs typeface="Arial" charset="0"/>
                </a:rPr>
                <a:t>[40:12]</a:t>
              </a:r>
            </a:p>
          </p:txBody>
        </p:sp>
        <p:sp>
          <p:nvSpPr>
            <p:cNvPr id="73" name="TextBox 72"/>
            <p:cNvSpPr txBox="1"/>
            <p:nvPr/>
          </p:nvSpPr>
          <p:spPr>
            <a:xfrm>
              <a:off x="4798162" y="4033745"/>
              <a:ext cx="622991" cy="276999"/>
            </a:xfrm>
            <a:prstGeom prst="rect">
              <a:avLst/>
            </a:prstGeom>
            <a:noFill/>
          </p:spPr>
          <p:txBody>
            <a:bodyPr wrap="none" rtlCol="0">
              <a:spAutoFit/>
            </a:bodyPr>
            <a:lstStyle/>
            <a:p>
              <a:pPr fontAlgn="base">
                <a:spcBef>
                  <a:spcPct val="0"/>
                </a:spcBef>
                <a:spcAft>
                  <a:spcPct val="0"/>
                </a:spcAft>
              </a:pPr>
              <a:r>
                <a:rPr lang="en-US" sz="1200" b="1" dirty="0">
                  <a:solidFill>
                    <a:prstClr val="black"/>
                  </a:solidFill>
                  <a:latin typeface="Arial" charset="0"/>
                  <a:cs typeface="Arial" charset="0"/>
                </a:rPr>
                <a:t>Way 0</a:t>
              </a:r>
            </a:p>
          </p:txBody>
        </p:sp>
        <p:sp>
          <p:nvSpPr>
            <p:cNvPr id="74" name="TextBox 73"/>
            <p:cNvSpPr txBox="1"/>
            <p:nvPr/>
          </p:nvSpPr>
          <p:spPr>
            <a:xfrm>
              <a:off x="6324600" y="4033745"/>
              <a:ext cx="622991" cy="276999"/>
            </a:xfrm>
            <a:prstGeom prst="rect">
              <a:avLst/>
            </a:prstGeom>
            <a:noFill/>
          </p:spPr>
          <p:txBody>
            <a:bodyPr wrap="none" rtlCol="0">
              <a:spAutoFit/>
            </a:bodyPr>
            <a:lstStyle/>
            <a:p>
              <a:pPr fontAlgn="base">
                <a:spcBef>
                  <a:spcPct val="0"/>
                </a:spcBef>
                <a:spcAft>
                  <a:spcPct val="0"/>
                </a:spcAft>
              </a:pPr>
              <a:r>
                <a:rPr lang="en-US" sz="1200" b="1" dirty="0">
                  <a:solidFill>
                    <a:prstClr val="black"/>
                  </a:solidFill>
                  <a:latin typeface="Arial" charset="0"/>
                  <a:cs typeface="Arial" charset="0"/>
                </a:rPr>
                <a:t>Way 1</a:t>
              </a:r>
            </a:p>
          </p:txBody>
        </p:sp>
        <p:sp>
          <p:nvSpPr>
            <p:cNvPr id="70" name="Left Brace 69"/>
            <p:cNvSpPr/>
            <p:nvPr/>
          </p:nvSpPr>
          <p:spPr bwMode="auto">
            <a:xfrm rot="16200000">
              <a:off x="3905237" y="1238237"/>
              <a:ext cx="135077" cy="1503248"/>
            </a:xfrm>
            <a:prstGeom prst="leftBrace">
              <a:avLst>
                <a:gd name="adj1" fmla="val 28885"/>
                <a:gd name="adj2" fmla="val 4877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3" name="Rectangle 2"/>
            <p:cNvSpPr/>
            <p:nvPr/>
          </p:nvSpPr>
          <p:spPr bwMode="auto">
            <a:xfrm>
              <a:off x="4724400" y="3276600"/>
              <a:ext cx="759562" cy="221668"/>
            </a:xfrm>
            <a:prstGeom prst="rect">
              <a:avLst/>
            </a:prstGeom>
            <a:solidFill>
              <a:srgbClr val="FFC0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77" name="Rectangle 76"/>
            <p:cNvSpPr/>
            <p:nvPr/>
          </p:nvSpPr>
          <p:spPr bwMode="auto">
            <a:xfrm>
              <a:off x="6250838" y="3276600"/>
              <a:ext cx="759562" cy="221668"/>
            </a:xfrm>
            <a:prstGeom prst="rect">
              <a:avLst/>
            </a:prstGeom>
            <a:solidFill>
              <a:srgbClr val="FFC0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grpSp>
        <p:nvGrpSpPr>
          <p:cNvPr id="29" name="Group 28"/>
          <p:cNvGrpSpPr/>
          <p:nvPr/>
        </p:nvGrpSpPr>
        <p:grpSpPr>
          <a:xfrm>
            <a:off x="2456710" y="1948542"/>
            <a:ext cx="2801090" cy="1567544"/>
            <a:chOff x="704110" y="1905000"/>
            <a:chExt cx="2801090" cy="1567544"/>
          </a:xfrm>
        </p:grpSpPr>
        <p:sp>
          <p:nvSpPr>
            <p:cNvPr id="18" name="Rectangle 17"/>
            <p:cNvSpPr/>
            <p:nvPr/>
          </p:nvSpPr>
          <p:spPr bwMode="auto">
            <a:xfrm>
              <a:off x="785186" y="3156858"/>
              <a:ext cx="2664562" cy="315686"/>
            </a:xfrm>
            <a:prstGeom prst="rect">
              <a:avLst/>
            </a:prstGeom>
            <a:solidFill>
              <a:srgbClr val="FFFF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1600" b="1" dirty="0">
                  <a:solidFill>
                    <a:srgbClr val="0033CC"/>
                  </a:solidFill>
                  <a:latin typeface="Arial" charset="0"/>
                  <a:cs typeface="Arial" charset="0"/>
                </a:rPr>
                <a:t>PFN</a:t>
              </a:r>
            </a:p>
          </p:txBody>
        </p:sp>
        <p:sp>
          <p:nvSpPr>
            <p:cNvPr id="19" name="TextBox 18"/>
            <p:cNvSpPr txBox="1"/>
            <p:nvPr/>
          </p:nvSpPr>
          <p:spPr>
            <a:xfrm>
              <a:off x="704110" y="2862944"/>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40</a:t>
              </a:r>
            </a:p>
          </p:txBody>
        </p:sp>
        <p:sp>
          <p:nvSpPr>
            <p:cNvPr id="63" name="TextBox 62"/>
            <p:cNvSpPr txBox="1"/>
            <p:nvPr/>
          </p:nvSpPr>
          <p:spPr>
            <a:xfrm>
              <a:off x="2862944" y="2866899"/>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13</a:t>
              </a:r>
            </a:p>
          </p:txBody>
        </p:sp>
        <p:sp>
          <p:nvSpPr>
            <p:cNvPr id="64" name="TextBox 63"/>
            <p:cNvSpPr txBox="1"/>
            <p:nvPr/>
          </p:nvSpPr>
          <p:spPr>
            <a:xfrm>
              <a:off x="3121762" y="2866899"/>
              <a:ext cx="383438"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a:cs typeface="Arial" charset="0"/>
                </a:rPr>
                <a:t>12</a:t>
              </a:r>
            </a:p>
          </p:txBody>
        </p:sp>
        <p:sp>
          <p:nvSpPr>
            <p:cNvPr id="27" name="Down Arrow 26"/>
            <p:cNvSpPr/>
            <p:nvPr/>
          </p:nvSpPr>
          <p:spPr bwMode="auto">
            <a:xfrm>
              <a:off x="1921378" y="1905000"/>
              <a:ext cx="440822" cy="877038"/>
            </a:xfrm>
            <a:prstGeom prst="downArrow">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grpSp>
    </p:spTree>
    <p:extLst>
      <p:ext uri="{BB962C8B-B14F-4D97-AF65-F5344CB8AC3E}">
        <p14:creationId xmlns:p14="http://schemas.microsoft.com/office/powerpoint/2010/main" val="168038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54530" y="228600"/>
            <a:ext cx="5279670" cy="2438400"/>
          </a:xfrm>
        </p:spPr>
        <p:txBody>
          <a:bodyPr/>
          <a:lstStyle/>
          <a:p>
            <a:endParaRPr lang="en-US" sz="1800" dirty="0"/>
          </a:p>
          <a:p>
            <a:endParaRPr lang="en-US" sz="1800" dirty="0"/>
          </a:p>
          <a:p>
            <a:r>
              <a:rPr lang="en-US" sz="1800" dirty="0"/>
              <a:t>What will happen when we access virtual page A and then access virtual page B, which is mapped to the same physical page as A?</a:t>
            </a:r>
          </a:p>
        </p:txBody>
      </p:sp>
      <p:grpSp>
        <p:nvGrpSpPr>
          <p:cNvPr id="27" name="Group 26"/>
          <p:cNvGrpSpPr/>
          <p:nvPr/>
        </p:nvGrpSpPr>
        <p:grpSpPr>
          <a:xfrm>
            <a:off x="6934200" y="838200"/>
            <a:ext cx="3505200" cy="1828800"/>
            <a:chOff x="5410200" y="838200"/>
            <a:chExt cx="3505200" cy="1828800"/>
          </a:xfrm>
        </p:grpSpPr>
        <p:grpSp>
          <p:nvGrpSpPr>
            <p:cNvPr id="25" name="Group 24"/>
            <p:cNvGrpSpPr/>
            <p:nvPr/>
          </p:nvGrpSpPr>
          <p:grpSpPr>
            <a:xfrm>
              <a:off x="5487401" y="990600"/>
              <a:ext cx="3427999" cy="1575946"/>
              <a:chOff x="1828800" y="2895600"/>
              <a:chExt cx="5609453" cy="2152890"/>
            </a:xfrm>
          </p:grpSpPr>
          <p:sp>
            <p:nvSpPr>
              <p:cNvPr id="5" name="Rectangle 4"/>
              <p:cNvSpPr/>
              <p:nvPr/>
            </p:nvSpPr>
            <p:spPr bwMode="auto">
              <a:xfrm>
                <a:off x="6040548" y="3472544"/>
                <a:ext cx="1219200" cy="304800"/>
              </a:xfrm>
              <a:prstGeom prst="rect">
                <a:avLst/>
              </a:prstGeom>
              <a:solidFill>
                <a:schemeClr val="accent6">
                  <a:lumMod val="60000"/>
                  <a:lumOff val="40000"/>
                </a:schemeClr>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Offset</a:t>
                </a:r>
              </a:p>
            </p:txBody>
          </p:sp>
          <p:sp>
            <p:nvSpPr>
              <p:cNvPr id="6" name="TextBox 5"/>
              <p:cNvSpPr txBox="1"/>
              <p:nvPr/>
            </p:nvSpPr>
            <p:spPr>
              <a:xfrm>
                <a:off x="7031149"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0</a:t>
                </a:r>
              </a:p>
            </p:txBody>
          </p:sp>
          <p:sp>
            <p:nvSpPr>
              <p:cNvPr id="7" name="TextBox 6"/>
              <p:cNvSpPr txBox="1"/>
              <p:nvPr/>
            </p:nvSpPr>
            <p:spPr>
              <a:xfrm>
                <a:off x="60405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5</a:t>
                </a:r>
              </a:p>
            </p:txBody>
          </p:sp>
          <p:sp>
            <p:nvSpPr>
              <p:cNvPr id="8" name="Rectangle 7"/>
              <p:cNvSpPr/>
              <p:nvPr/>
            </p:nvSpPr>
            <p:spPr bwMode="auto">
              <a:xfrm>
                <a:off x="4516548" y="3472544"/>
                <a:ext cx="1524000" cy="304800"/>
              </a:xfrm>
              <a:prstGeom prst="rect">
                <a:avLst/>
              </a:prstGeom>
              <a:solidFill>
                <a:srgbClr val="00B0F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Set</a:t>
                </a:r>
              </a:p>
            </p:txBody>
          </p:sp>
          <p:sp>
            <p:nvSpPr>
              <p:cNvPr id="9" name="TextBox 8"/>
              <p:cNvSpPr txBox="1"/>
              <p:nvPr/>
            </p:nvSpPr>
            <p:spPr>
              <a:xfrm>
                <a:off x="58119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6</a:t>
                </a:r>
              </a:p>
            </p:txBody>
          </p:sp>
          <p:sp>
            <p:nvSpPr>
              <p:cNvPr id="10" name="TextBox 9"/>
              <p:cNvSpPr txBox="1"/>
              <p:nvPr/>
            </p:nvSpPr>
            <p:spPr>
              <a:xfrm>
                <a:off x="4440348"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11" name="TextBox 10"/>
              <p:cNvSpPr txBox="1"/>
              <p:nvPr/>
            </p:nvSpPr>
            <p:spPr>
              <a:xfrm>
                <a:off x="5507148" y="2895600"/>
                <a:ext cx="1768492"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Not Translated</a:t>
                </a:r>
              </a:p>
            </p:txBody>
          </p:sp>
          <p:sp>
            <p:nvSpPr>
              <p:cNvPr id="12" name="TextBox 11"/>
              <p:cNvSpPr txBox="1"/>
              <p:nvPr/>
            </p:nvSpPr>
            <p:spPr>
              <a:xfrm>
                <a:off x="4699165"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sp>
            <p:nvSpPr>
              <p:cNvPr id="13" name="TextBox 12"/>
              <p:cNvSpPr txBox="1"/>
              <p:nvPr/>
            </p:nvSpPr>
            <p:spPr>
              <a:xfrm>
                <a:off x="5002953"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11</a:t>
                </a:r>
              </a:p>
            </p:txBody>
          </p:sp>
          <p:sp>
            <p:nvSpPr>
              <p:cNvPr id="14" name="Rectangle 13"/>
              <p:cNvSpPr/>
              <p:nvPr/>
            </p:nvSpPr>
            <p:spPr bwMode="auto">
              <a:xfrm>
                <a:off x="1836093" y="3352800"/>
                <a:ext cx="3202838" cy="315686"/>
              </a:xfrm>
              <a:prstGeom prst="rect">
                <a:avLst/>
              </a:prstGeom>
              <a:solidFill>
                <a:srgbClr val="CCFFCC"/>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VPN</a:t>
                </a:r>
              </a:p>
            </p:txBody>
          </p:sp>
          <p:sp>
            <p:nvSpPr>
              <p:cNvPr id="15" name="TextBox 14"/>
              <p:cNvSpPr txBox="1"/>
              <p:nvPr/>
            </p:nvSpPr>
            <p:spPr>
              <a:xfrm>
                <a:off x="2611548" y="2895600"/>
                <a:ext cx="1359290"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Translated</a:t>
                </a:r>
              </a:p>
            </p:txBody>
          </p:sp>
          <p:sp>
            <p:nvSpPr>
              <p:cNvPr id="16" name="TextBox 15"/>
              <p:cNvSpPr txBox="1"/>
              <p:nvPr/>
            </p:nvSpPr>
            <p:spPr>
              <a:xfrm>
                <a:off x="1828800" y="3774367"/>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47</a:t>
                </a:r>
              </a:p>
            </p:txBody>
          </p:sp>
          <p:sp>
            <p:nvSpPr>
              <p:cNvPr id="17" name="Left Brace 16"/>
              <p:cNvSpPr/>
              <p:nvPr/>
            </p:nvSpPr>
            <p:spPr bwMode="auto">
              <a:xfrm rot="16200000">
                <a:off x="5200637" y="3391127"/>
                <a:ext cx="135077" cy="1503248"/>
              </a:xfrm>
              <a:prstGeom prst="leftBrace">
                <a:avLst>
                  <a:gd name="adj1" fmla="val 28885"/>
                  <a:gd name="adj2" fmla="val 4877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cs typeface="Arial" charset="0"/>
                </a:endParaRPr>
              </a:p>
            </p:txBody>
          </p:sp>
          <p:sp>
            <p:nvSpPr>
              <p:cNvPr id="18" name="Rectangle 17"/>
              <p:cNvSpPr/>
              <p:nvPr/>
            </p:nvSpPr>
            <p:spPr bwMode="auto">
              <a:xfrm>
                <a:off x="2367076" y="4580404"/>
                <a:ext cx="2664562" cy="315686"/>
              </a:xfrm>
              <a:prstGeom prst="rect">
                <a:avLst/>
              </a:prstGeom>
              <a:solidFill>
                <a:srgbClr val="FFFF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PFN</a:t>
                </a:r>
              </a:p>
            </p:txBody>
          </p:sp>
          <p:sp>
            <p:nvSpPr>
              <p:cNvPr id="19" name="TextBox 18"/>
              <p:cNvSpPr txBox="1"/>
              <p:nvPr/>
            </p:nvSpPr>
            <p:spPr>
              <a:xfrm>
                <a:off x="2286000" y="4286490"/>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40</a:t>
                </a:r>
              </a:p>
            </p:txBody>
          </p:sp>
          <p:sp>
            <p:nvSpPr>
              <p:cNvPr id="20" name="TextBox 19"/>
              <p:cNvSpPr txBox="1"/>
              <p:nvPr/>
            </p:nvSpPr>
            <p:spPr>
              <a:xfrm>
                <a:off x="4444833"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21" name="TextBox 20"/>
              <p:cNvSpPr txBox="1"/>
              <p:nvPr/>
            </p:nvSpPr>
            <p:spPr>
              <a:xfrm>
                <a:off x="4703652"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cxnSp>
            <p:nvCxnSpPr>
              <p:cNvPr id="22" name="Straight Connector 21"/>
              <p:cNvCxnSpPr/>
              <p:nvPr/>
            </p:nvCxnSpPr>
            <p:spPr bwMode="auto">
              <a:xfrm flipV="1">
                <a:off x="5029200" y="2914890"/>
                <a:ext cx="0" cy="2133600"/>
              </a:xfrm>
              <a:prstGeom prst="line">
                <a:avLst/>
              </a:prstGeom>
              <a:noFill/>
              <a:ln w="12700" cap="flat" cmpd="sng" algn="ctr">
                <a:solidFill>
                  <a:schemeClr val="tx1"/>
                </a:solidFill>
                <a:prstDash val="dashDot"/>
                <a:round/>
                <a:headEnd type="none" w="med" len="med"/>
                <a:tailEnd type="none" w="med" len="med"/>
              </a:ln>
              <a:effectLst/>
            </p:spPr>
          </p:cxnSp>
          <p:sp>
            <p:nvSpPr>
              <p:cNvPr id="24" name="Down Arrow 23"/>
              <p:cNvSpPr/>
              <p:nvPr/>
            </p:nvSpPr>
            <p:spPr bwMode="auto">
              <a:xfrm>
                <a:off x="3352800" y="3957436"/>
                <a:ext cx="440822" cy="481454"/>
              </a:xfrm>
              <a:prstGeom prst="downArrow">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endParaRPr>
              </a:p>
            </p:txBody>
          </p:sp>
        </p:grpSp>
        <p:sp>
          <p:nvSpPr>
            <p:cNvPr id="26" name="Rectangle 25"/>
            <p:cNvSpPr/>
            <p:nvPr/>
          </p:nvSpPr>
          <p:spPr bwMode="auto">
            <a:xfrm>
              <a:off x="5410200" y="838200"/>
              <a:ext cx="3505200" cy="1828800"/>
            </a:xfrm>
            <a:prstGeom prst="rect">
              <a:avLst/>
            </a:prstGeom>
            <a:noFill/>
            <a:ln w="12700" cap="flat" cmpd="sng" algn="ctr">
              <a:solidFill>
                <a:schemeClr val="accent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grpSp>
        <p:nvGrpSpPr>
          <p:cNvPr id="75" name="Group 74"/>
          <p:cNvGrpSpPr/>
          <p:nvPr/>
        </p:nvGrpSpPr>
        <p:grpSpPr>
          <a:xfrm>
            <a:off x="1545620" y="2446694"/>
            <a:ext cx="3886200" cy="3945813"/>
            <a:chOff x="54428" y="2454987"/>
            <a:chExt cx="3886200" cy="3945813"/>
          </a:xfrm>
        </p:grpSpPr>
        <p:sp>
          <p:nvSpPr>
            <p:cNvPr id="71" name="Rectangle 70"/>
            <p:cNvSpPr/>
            <p:nvPr/>
          </p:nvSpPr>
          <p:spPr bwMode="auto">
            <a:xfrm>
              <a:off x="76199" y="2454987"/>
              <a:ext cx="3810001" cy="3945813"/>
            </a:xfrm>
            <a:prstGeom prst="rect">
              <a:avLst/>
            </a:prstGeom>
            <a:solidFill>
              <a:srgbClr val="FFFFCC"/>
            </a:solidFill>
            <a:ln w="12700" cap="flat" cmpd="sng" algn="ctr">
              <a:solidFill>
                <a:srgbClr val="0033CC"/>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28" name="Rectangle 27"/>
            <p:cNvSpPr/>
            <p:nvPr/>
          </p:nvSpPr>
          <p:spPr bwMode="auto">
            <a:xfrm>
              <a:off x="533400" y="2590800"/>
              <a:ext cx="762000" cy="1143000"/>
            </a:xfrm>
            <a:prstGeom prst="rect">
              <a:avLst/>
            </a:prstGeom>
            <a:solidFill>
              <a:srgbClr val="92D05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30" name="TextBox 29"/>
            <p:cNvSpPr txBox="1"/>
            <p:nvPr/>
          </p:nvSpPr>
          <p:spPr>
            <a:xfrm>
              <a:off x="533400" y="2667000"/>
              <a:ext cx="780983" cy="523220"/>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charset="0"/>
                  <a:cs typeface="Arial" charset="0"/>
                </a:rPr>
                <a:t>VPN =</a:t>
              </a:r>
            </a:p>
            <a:p>
              <a:pPr fontAlgn="base">
                <a:spcBef>
                  <a:spcPct val="0"/>
                </a:spcBef>
                <a:spcAft>
                  <a:spcPct val="0"/>
                </a:spcAft>
              </a:pPr>
              <a:r>
                <a:rPr lang="en-US" sz="1400" b="1" dirty="0">
                  <a:solidFill>
                    <a:srgbClr val="0033CC"/>
                  </a:solidFill>
                  <a:latin typeface="Arial" charset="0"/>
                  <a:cs typeface="Arial" charset="0"/>
                </a:rPr>
                <a:t>000000</a:t>
              </a:r>
            </a:p>
          </p:txBody>
        </p:sp>
        <p:sp>
          <p:nvSpPr>
            <p:cNvPr id="31" name="Rectangle 30"/>
            <p:cNvSpPr/>
            <p:nvPr/>
          </p:nvSpPr>
          <p:spPr bwMode="auto">
            <a:xfrm>
              <a:off x="533400" y="3886200"/>
              <a:ext cx="762000" cy="1066800"/>
            </a:xfrm>
            <a:prstGeom prst="rect">
              <a:avLst/>
            </a:prstGeom>
            <a:solidFill>
              <a:srgbClr val="92D05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32" name="TextBox 31"/>
            <p:cNvSpPr txBox="1"/>
            <p:nvPr/>
          </p:nvSpPr>
          <p:spPr>
            <a:xfrm>
              <a:off x="533400" y="4114800"/>
              <a:ext cx="780983" cy="523220"/>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charset="0"/>
                  <a:cs typeface="Arial" charset="0"/>
                </a:rPr>
                <a:t>VPN =</a:t>
              </a:r>
            </a:p>
            <a:p>
              <a:pPr fontAlgn="base">
                <a:spcBef>
                  <a:spcPct val="0"/>
                </a:spcBef>
                <a:spcAft>
                  <a:spcPct val="0"/>
                </a:spcAft>
              </a:pPr>
              <a:r>
                <a:rPr lang="en-US" sz="1400" b="1" dirty="0">
                  <a:solidFill>
                    <a:srgbClr val="0033CC"/>
                  </a:solidFill>
                  <a:latin typeface="Arial" charset="0"/>
                  <a:cs typeface="Arial" charset="0"/>
                </a:rPr>
                <a:t>000001</a:t>
              </a:r>
            </a:p>
          </p:txBody>
        </p:sp>
        <p:sp>
          <p:nvSpPr>
            <p:cNvPr id="33" name="Rectangle 32"/>
            <p:cNvSpPr/>
            <p:nvPr/>
          </p:nvSpPr>
          <p:spPr bwMode="auto">
            <a:xfrm>
              <a:off x="1752600" y="3200400"/>
              <a:ext cx="762000" cy="1219200"/>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52" name="TextBox 51"/>
            <p:cNvSpPr txBox="1"/>
            <p:nvPr/>
          </p:nvSpPr>
          <p:spPr>
            <a:xfrm>
              <a:off x="54428" y="5029200"/>
              <a:ext cx="3886200" cy="1031051"/>
            </a:xfrm>
            <a:prstGeom prst="rect">
              <a:avLst/>
            </a:prstGeom>
            <a:noFill/>
          </p:spPr>
          <p:txBody>
            <a:bodyPr wrap="square" rtlCol="0">
              <a:spAutoFit/>
            </a:bodyPr>
            <a:lstStyle/>
            <a:p>
              <a:pPr marL="171450" indent="-171450" fontAlgn="base">
                <a:spcBef>
                  <a:spcPct val="0"/>
                </a:spcBef>
                <a:spcAft>
                  <a:spcPct val="0"/>
                </a:spcAft>
                <a:buFontTx/>
                <a:buChar char="-"/>
              </a:pPr>
              <a:r>
                <a:rPr lang="en-US" sz="1600" dirty="0">
                  <a:solidFill>
                    <a:srgbClr val="0033CC"/>
                  </a:solidFill>
                  <a:latin typeface="Arial" charset="0"/>
                  <a:cs typeface="Arial" charset="0"/>
                </a:rPr>
                <a:t>2 virtual pages map to the same frame</a:t>
              </a:r>
            </a:p>
            <a:p>
              <a:pPr fontAlgn="base">
                <a:spcBef>
                  <a:spcPct val="0"/>
                </a:spcBef>
                <a:spcAft>
                  <a:spcPct val="0"/>
                </a:spcAft>
              </a:pPr>
              <a:endParaRPr lang="en-US" sz="500" dirty="0">
                <a:solidFill>
                  <a:srgbClr val="0033CC"/>
                </a:solidFill>
                <a:latin typeface="Arial" charset="0"/>
                <a:cs typeface="Arial" charset="0"/>
              </a:endParaRPr>
            </a:p>
            <a:p>
              <a:pPr fontAlgn="base">
                <a:spcBef>
                  <a:spcPct val="0"/>
                </a:spcBef>
                <a:spcAft>
                  <a:spcPct val="0"/>
                </a:spcAft>
              </a:pPr>
              <a:endParaRPr lang="en-US" sz="500" dirty="0">
                <a:solidFill>
                  <a:srgbClr val="0033CC"/>
                </a:solidFill>
                <a:latin typeface="Arial" charset="0"/>
                <a:cs typeface="Arial" charset="0"/>
              </a:endParaRPr>
            </a:p>
            <a:p>
              <a:pPr fontAlgn="base">
                <a:spcBef>
                  <a:spcPct val="0"/>
                </a:spcBef>
                <a:spcAft>
                  <a:spcPct val="0"/>
                </a:spcAft>
              </a:pPr>
              <a:endParaRPr lang="en-US" sz="500" dirty="0">
                <a:solidFill>
                  <a:srgbClr val="0033CC"/>
                </a:solidFill>
                <a:latin typeface="Arial" charset="0"/>
                <a:cs typeface="Arial" charset="0"/>
              </a:endParaRPr>
            </a:p>
            <a:p>
              <a:pPr fontAlgn="base">
                <a:spcBef>
                  <a:spcPct val="0"/>
                </a:spcBef>
                <a:spcAft>
                  <a:spcPct val="0"/>
                </a:spcAft>
              </a:pPr>
              <a:r>
                <a:rPr lang="en-US" sz="1500" b="1" dirty="0">
                  <a:solidFill>
                    <a:srgbClr val="FF0000"/>
                  </a:solidFill>
                  <a:latin typeface="Arial" charset="0"/>
                  <a:cs typeface="Arial" charset="0"/>
                </a:rPr>
                <a:t>00000</a:t>
              </a:r>
              <a:r>
                <a:rPr lang="en-US" sz="1500" b="1" u="sng" dirty="0">
                  <a:solidFill>
                    <a:srgbClr val="FF0000"/>
                  </a:solidFill>
                  <a:latin typeface="Arial" charset="0"/>
                  <a:cs typeface="Arial" charset="0"/>
                </a:rPr>
                <a:t>0</a:t>
              </a:r>
              <a:r>
                <a:rPr lang="en-US" sz="1500" b="1" dirty="0">
                  <a:solidFill>
                    <a:srgbClr val="FF0000"/>
                  </a:solidFill>
                  <a:latin typeface="Arial" charset="0"/>
                  <a:cs typeface="Arial" charset="0"/>
                </a:rPr>
                <a:t>|set|offset</a:t>
              </a:r>
              <a:r>
                <a:rPr lang="en-US" sz="1500" dirty="0">
                  <a:solidFill>
                    <a:srgbClr val="0033CC"/>
                  </a:solidFill>
                  <a:latin typeface="Arial" charset="0"/>
                  <a:cs typeface="Arial" charset="0"/>
                </a:rPr>
                <a:t> and </a:t>
              </a:r>
              <a:r>
                <a:rPr lang="en-US" sz="1500" b="1" dirty="0">
                  <a:solidFill>
                    <a:srgbClr val="FF0000"/>
                  </a:solidFill>
                  <a:latin typeface="Arial" charset="0"/>
                  <a:cs typeface="Arial" charset="0"/>
                </a:rPr>
                <a:t>00000</a:t>
              </a:r>
              <a:r>
                <a:rPr lang="en-US" sz="1500" b="1" u="sng" dirty="0">
                  <a:solidFill>
                    <a:srgbClr val="FF0000"/>
                  </a:solidFill>
                  <a:latin typeface="Arial" charset="0"/>
                  <a:cs typeface="Arial" charset="0"/>
                </a:rPr>
                <a:t>1</a:t>
              </a:r>
              <a:r>
                <a:rPr lang="en-US" sz="1500" b="1" dirty="0">
                  <a:solidFill>
                    <a:srgbClr val="FF0000"/>
                  </a:solidFill>
                  <a:latin typeface="Arial" charset="0"/>
                  <a:cs typeface="Arial" charset="0"/>
                </a:rPr>
                <a:t>|set|offset</a:t>
              </a:r>
            </a:p>
            <a:p>
              <a:pPr fontAlgn="base">
                <a:spcBef>
                  <a:spcPct val="0"/>
                </a:spcBef>
                <a:spcAft>
                  <a:spcPct val="0"/>
                </a:spcAft>
              </a:pPr>
              <a:r>
                <a:rPr lang="en-US" sz="1400" dirty="0">
                  <a:solidFill>
                    <a:srgbClr val="FF0000"/>
                  </a:solidFill>
                  <a:latin typeface="Arial" charset="0"/>
                  <a:cs typeface="Arial" charset="0"/>
                </a:rPr>
                <a:t>   (</a:t>
              </a:r>
              <a:r>
                <a:rPr lang="en-US" sz="1400" i="1" dirty="0">
                  <a:solidFill>
                    <a:srgbClr val="FF0000"/>
                  </a:solidFill>
                  <a:latin typeface="Arial" charset="0"/>
                  <a:cs typeface="Arial" charset="0"/>
                </a:rPr>
                <a:t>01 and 00 are bits 13:12)</a:t>
              </a:r>
            </a:p>
          </p:txBody>
        </p:sp>
        <p:cxnSp>
          <p:nvCxnSpPr>
            <p:cNvPr id="62" name="Straight Connector 61"/>
            <p:cNvCxnSpPr/>
            <p:nvPr/>
          </p:nvCxnSpPr>
          <p:spPr bwMode="auto">
            <a:xfrm>
              <a:off x="1524000" y="3352800"/>
              <a:ext cx="228600" cy="0"/>
            </a:xfrm>
            <a:prstGeom prst="line">
              <a:avLst/>
            </a:prstGeom>
            <a:noFill/>
            <a:ln w="28575" cap="flat" cmpd="sng" algn="ctr">
              <a:solidFill>
                <a:srgbClr val="0033CC"/>
              </a:solidFill>
              <a:prstDash val="solid"/>
              <a:round/>
              <a:headEnd type="none" w="med" len="med"/>
              <a:tailEnd type="triangle" w="med" len="med"/>
            </a:ln>
            <a:effectLst/>
          </p:spPr>
        </p:cxnSp>
        <p:cxnSp>
          <p:nvCxnSpPr>
            <p:cNvPr id="64" name="Straight Connector 63"/>
            <p:cNvCxnSpPr/>
            <p:nvPr/>
          </p:nvCxnSpPr>
          <p:spPr bwMode="auto">
            <a:xfrm>
              <a:off x="1524000" y="2971800"/>
              <a:ext cx="0" cy="381000"/>
            </a:xfrm>
            <a:prstGeom prst="line">
              <a:avLst/>
            </a:prstGeom>
            <a:noFill/>
            <a:ln w="28575" cap="flat" cmpd="sng" algn="ctr">
              <a:solidFill>
                <a:srgbClr val="0033CC"/>
              </a:solidFill>
              <a:prstDash val="solid"/>
              <a:round/>
              <a:headEnd type="none" w="med" len="med"/>
              <a:tailEnd type="none" w="med" len="med"/>
            </a:ln>
            <a:effectLst/>
          </p:spPr>
        </p:cxnSp>
        <p:cxnSp>
          <p:nvCxnSpPr>
            <p:cNvPr id="65" name="Straight Connector 64"/>
            <p:cNvCxnSpPr/>
            <p:nvPr/>
          </p:nvCxnSpPr>
          <p:spPr bwMode="auto">
            <a:xfrm flipH="1">
              <a:off x="1371600" y="2971800"/>
              <a:ext cx="152400" cy="0"/>
            </a:xfrm>
            <a:prstGeom prst="line">
              <a:avLst/>
            </a:prstGeom>
            <a:noFill/>
            <a:ln w="28575" cap="flat" cmpd="sng" algn="ctr">
              <a:solidFill>
                <a:srgbClr val="0033CC"/>
              </a:solidFill>
              <a:prstDash val="solid"/>
              <a:round/>
              <a:headEnd type="none" w="med" len="med"/>
              <a:tailEnd type="none" w="med" len="med"/>
            </a:ln>
            <a:effectLst/>
          </p:spPr>
        </p:cxnSp>
        <p:cxnSp>
          <p:nvCxnSpPr>
            <p:cNvPr id="67" name="Straight Connector 66"/>
            <p:cNvCxnSpPr/>
            <p:nvPr/>
          </p:nvCxnSpPr>
          <p:spPr bwMode="auto">
            <a:xfrm>
              <a:off x="1524000" y="4191000"/>
              <a:ext cx="228600" cy="0"/>
            </a:xfrm>
            <a:prstGeom prst="line">
              <a:avLst/>
            </a:prstGeom>
            <a:noFill/>
            <a:ln w="28575" cap="flat" cmpd="sng" algn="ctr">
              <a:solidFill>
                <a:srgbClr val="0033CC"/>
              </a:solidFill>
              <a:prstDash val="solid"/>
              <a:round/>
              <a:headEnd type="none" w="med" len="med"/>
              <a:tailEnd type="triangle" w="med" len="med"/>
            </a:ln>
            <a:effectLst/>
          </p:spPr>
        </p:cxnSp>
        <p:cxnSp>
          <p:nvCxnSpPr>
            <p:cNvPr id="68" name="Straight Connector 67"/>
            <p:cNvCxnSpPr/>
            <p:nvPr/>
          </p:nvCxnSpPr>
          <p:spPr bwMode="auto">
            <a:xfrm>
              <a:off x="1524000" y="4191000"/>
              <a:ext cx="0" cy="381000"/>
            </a:xfrm>
            <a:prstGeom prst="line">
              <a:avLst/>
            </a:prstGeom>
            <a:noFill/>
            <a:ln w="28575" cap="flat" cmpd="sng" algn="ctr">
              <a:solidFill>
                <a:srgbClr val="0033CC"/>
              </a:solidFill>
              <a:prstDash val="solid"/>
              <a:round/>
              <a:headEnd type="none" w="med" len="med"/>
              <a:tailEnd type="none" w="med" len="med"/>
            </a:ln>
            <a:effectLst/>
          </p:spPr>
        </p:cxnSp>
        <p:cxnSp>
          <p:nvCxnSpPr>
            <p:cNvPr id="69" name="Straight Connector 68"/>
            <p:cNvCxnSpPr/>
            <p:nvPr/>
          </p:nvCxnSpPr>
          <p:spPr bwMode="auto">
            <a:xfrm flipH="1">
              <a:off x="1371600" y="4572000"/>
              <a:ext cx="152400" cy="0"/>
            </a:xfrm>
            <a:prstGeom prst="line">
              <a:avLst/>
            </a:prstGeom>
            <a:noFill/>
            <a:ln w="28575" cap="flat" cmpd="sng" algn="ctr">
              <a:solidFill>
                <a:srgbClr val="0033CC"/>
              </a:solidFill>
              <a:prstDash val="solid"/>
              <a:round/>
              <a:headEnd type="none" w="med" len="med"/>
              <a:tailEnd type="none" w="med" len="med"/>
            </a:ln>
            <a:effectLst/>
          </p:spPr>
        </p:cxnSp>
      </p:grpSp>
      <p:grpSp>
        <p:nvGrpSpPr>
          <p:cNvPr id="74" name="Group 73"/>
          <p:cNvGrpSpPr/>
          <p:nvPr/>
        </p:nvGrpSpPr>
        <p:grpSpPr>
          <a:xfrm>
            <a:off x="5506748" y="2895600"/>
            <a:ext cx="2646652" cy="3505200"/>
            <a:chOff x="3982748" y="2895600"/>
            <a:chExt cx="2646652" cy="3505200"/>
          </a:xfrm>
        </p:grpSpPr>
        <p:sp>
          <p:nvSpPr>
            <p:cNvPr id="38" name="Rectangle 37"/>
            <p:cNvSpPr/>
            <p:nvPr/>
          </p:nvSpPr>
          <p:spPr bwMode="auto">
            <a:xfrm>
              <a:off x="5316840" y="3657599"/>
              <a:ext cx="1108869" cy="1524000"/>
            </a:xfrm>
            <a:prstGeom prst="rect">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39" name="TextBox 38"/>
            <p:cNvSpPr txBox="1"/>
            <p:nvPr/>
          </p:nvSpPr>
          <p:spPr>
            <a:xfrm>
              <a:off x="4144620" y="2895600"/>
              <a:ext cx="2262322" cy="738664"/>
            </a:xfrm>
            <a:prstGeom prst="rect">
              <a:avLst/>
            </a:prstGeom>
            <a:noFill/>
          </p:spPr>
          <p:txBody>
            <a:bodyPr wrap="square" rtlCol="0">
              <a:spAutoFit/>
            </a:bodyPr>
            <a:lstStyle/>
            <a:p>
              <a:pPr algn="ctr" fontAlgn="base">
                <a:spcBef>
                  <a:spcPct val="0"/>
                </a:spcBef>
                <a:spcAft>
                  <a:spcPct val="0"/>
                </a:spcAft>
              </a:pPr>
              <a:r>
                <a:rPr lang="en-US" sz="1400" b="1" dirty="0">
                  <a:solidFill>
                    <a:srgbClr val="0033CC"/>
                  </a:solidFill>
                  <a:latin typeface="Arial" charset="0"/>
                  <a:cs typeface="Arial" charset="0"/>
                </a:rPr>
                <a:t>Physical</a:t>
              </a:r>
            </a:p>
            <a:p>
              <a:pPr algn="ctr" fontAlgn="base">
                <a:spcBef>
                  <a:spcPct val="0"/>
                </a:spcBef>
                <a:spcAft>
                  <a:spcPct val="0"/>
                </a:spcAft>
              </a:pPr>
              <a:r>
                <a:rPr lang="en-US" sz="1400" b="1" dirty="0">
                  <a:solidFill>
                    <a:srgbClr val="0033CC"/>
                  </a:solidFill>
                  <a:latin typeface="Arial" charset="0"/>
                  <a:cs typeface="Arial" charset="0"/>
                </a:rPr>
                <a:t>Addressed</a:t>
              </a:r>
            </a:p>
            <a:p>
              <a:pPr algn="ctr" fontAlgn="base">
                <a:spcBef>
                  <a:spcPct val="0"/>
                </a:spcBef>
                <a:spcAft>
                  <a:spcPct val="0"/>
                </a:spcAft>
              </a:pPr>
              <a:r>
                <a:rPr lang="en-US" sz="1400" b="1" dirty="0">
                  <a:solidFill>
                    <a:srgbClr val="0033CC"/>
                  </a:solidFill>
                  <a:latin typeface="Arial" charset="0"/>
                  <a:cs typeface="Arial" charset="0"/>
                </a:rPr>
                <a:t>Cache</a:t>
              </a:r>
            </a:p>
          </p:txBody>
        </p:sp>
        <p:cxnSp>
          <p:nvCxnSpPr>
            <p:cNvPr id="41" name="Straight Arrow Connector 40"/>
            <p:cNvCxnSpPr/>
            <p:nvPr/>
          </p:nvCxnSpPr>
          <p:spPr bwMode="auto">
            <a:xfrm>
              <a:off x="4144620" y="4354669"/>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42" name="TextBox 41"/>
            <p:cNvSpPr txBox="1"/>
            <p:nvPr/>
          </p:nvSpPr>
          <p:spPr>
            <a:xfrm>
              <a:off x="3982748" y="3982150"/>
              <a:ext cx="1386918" cy="95410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[11:6]</a:t>
              </a:r>
            </a:p>
            <a:p>
              <a:pPr algn="ctr" fontAlgn="base">
                <a:spcBef>
                  <a:spcPct val="0"/>
                </a:spcBef>
                <a:spcAft>
                  <a:spcPct val="0"/>
                </a:spcAft>
              </a:pPr>
              <a:endParaRPr lang="en-US" sz="1400" b="1" dirty="0">
                <a:solidFill>
                  <a:srgbClr val="0033CC"/>
                </a:solidFill>
                <a:latin typeface="Arial" charset="0"/>
                <a:cs typeface="Arial" charset="0"/>
              </a:endParaRPr>
            </a:p>
            <a:p>
              <a:pPr algn="ctr" fontAlgn="base">
                <a:spcBef>
                  <a:spcPct val="0"/>
                </a:spcBef>
                <a:spcAft>
                  <a:spcPct val="0"/>
                </a:spcAft>
              </a:pPr>
              <a:r>
                <a:rPr lang="en-US" sz="1400" b="1" dirty="0">
                  <a:solidFill>
                    <a:srgbClr val="0033CC"/>
                  </a:solidFill>
                  <a:latin typeface="Arial" charset="0"/>
                  <a:cs typeface="Arial" charset="0"/>
                </a:rPr>
                <a:t>Not translated</a:t>
              </a:r>
            </a:p>
            <a:p>
              <a:pPr algn="ctr" fontAlgn="base">
                <a:spcBef>
                  <a:spcPct val="0"/>
                </a:spcBef>
                <a:spcAft>
                  <a:spcPct val="0"/>
                </a:spcAft>
              </a:pPr>
              <a:r>
                <a:rPr lang="en-US" sz="1400" b="1" dirty="0">
                  <a:solidFill>
                    <a:srgbClr val="0033CC"/>
                  </a:solidFill>
                  <a:latin typeface="Arial" charset="0"/>
                  <a:cs typeface="Arial" charset="0"/>
                </a:rPr>
                <a:t>(Max 64 sets)</a:t>
              </a:r>
            </a:p>
          </p:txBody>
        </p:sp>
        <p:sp>
          <p:nvSpPr>
            <p:cNvPr id="43" name="Rectangle 42"/>
            <p:cNvSpPr/>
            <p:nvPr/>
          </p:nvSpPr>
          <p:spPr bwMode="auto">
            <a:xfrm>
              <a:off x="5307316" y="4191000"/>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53" name="TextBox 52"/>
            <p:cNvSpPr txBox="1"/>
            <p:nvPr/>
          </p:nvSpPr>
          <p:spPr>
            <a:xfrm>
              <a:off x="4045098" y="5562600"/>
              <a:ext cx="2584302" cy="584775"/>
            </a:xfrm>
            <a:prstGeom prst="rect">
              <a:avLst/>
            </a:prstGeom>
            <a:noFill/>
          </p:spPr>
          <p:txBody>
            <a:bodyPr wrap="square" rtlCol="0">
              <a:spAutoFit/>
            </a:bodyPr>
            <a:lstStyle/>
            <a:p>
              <a:pPr fontAlgn="base">
                <a:spcBef>
                  <a:spcPct val="0"/>
                </a:spcBef>
                <a:spcAft>
                  <a:spcPct val="0"/>
                </a:spcAft>
              </a:pPr>
              <a:r>
                <a:rPr lang="en-US" sz="1600" dirty="0">
                  <a:solidFill>
                    <a:srgbClr val="0033CC"/>
                  </a:solidFill>
                  <a:latin typeface="Arial" charset="0"/>
                  <a:cs typeface="Arial" charset="0"/>
                </a:rPr>
                <a:t>Phys. addressed cache:</a:t>
              </a:r>
            </a:p>
            <a:p>
              <a:pPr fontAlgn="base">
                <a:spcBef>
                  <a:spcPct val="0"/>
                </a:spcBef>
                <a:spcAft>
                  <a:spcPct val="0"/>
                </a:spcAft>
              </a:pPr>
              <a:r>
                <a:rPr lang="en-US" sz="1600" dirty="0">
                  <a:solidFill>
                    <a:srgbClr val="0033CC"/>
                  </a:solidFill>
                  <a:latin typeface="Arial" charset="0"/>
                  <a:cs typeface="Arial" charset="0"/>
                </a:rPr>
                <a:t>The data exist only once</a:t>
              </a:r>
            </a:p>
          </p:txBody>
        </p:sp>
        <p:sp>
          <p:nvSpPr>
            <p:cNvPr id="72" name="Rectangle 71"/>
            <p:cNvSpPr/>
            <p:nvPr/>
          </p:nvSpPr>
          <p:spPr bwMode="auto">
            <a:xfrm>
              <a:off x="4045097" y="2895600"/>
              <a:ext cx="2418685" cy="3505200"/>
            </a:xfrm>
            <a:prstGeom prst="rect">
              <a:avLst/>
            </a:prstGeom>
            <a:noFill/>
            <a:ln w="12700" cap="flat" cmpd="sng" algn="ctr">
              <a:solidFill>
                <a:srgbClr val="0033CC"/>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grpSp>
        <p:nvGrpSpPr>
          <p:cNvPr id="76" name="Group 75"/>
          <p:cNvGrpSpPr/>
          <p:nvPr/>
        </p:nvGrpSpPr>
        <p:grpSpPr>
          <a:xfrm>
            <a:off x="8077200" y="2895600"/>
            <a:ext cx="2438400" cy="3505200"/>
            <a:chOff x="6553200" y="2895600"/>
            <a:chExt cx="2438400" cy="3505200"/>
          </a:xfrm>
        </p:grpSpPr>
        <p:sp>
          <p:nvSpPr>
            <p:cNvPr id="45" name="TextBox 44"/>
            <p:cNvSpPr txBox="1"/>
            <p:nvPr/>
          </p:nvSpPr>
          <p:spPr>
            <a:xfrm>
              <a:off x="6619329" y="2907268"/>
              <a:ext cx="2206314" cy="738664"/>
            </a:xfrm>
            <a:prstGeom prst="rect">
              <a:avLst/>
            </a:prstGeom>
            <a:noFill/>
          </p:spPr>
          <p:txBody>
            <a:bodyPr wrap="square" rtlCol="0">
              <a:spAutoFit/>
            </a:bodyPr>
            <a:lstStyle/>
            <a:p>
              <a:pPr algn="ctr" fontAlgn="base">
                <a:spcBef>
                  <a:spcPct val="0"/>
                </a:spcBef>
                <a:spcAft>
                  <a:spcPct val="0"/>
                </a:spcAft>
              </a:pPr>
              <a:r>
                <a:rPr lang="en-US" sz="1400" b="1" dirty="0">
                  <a:solidFill>
                    <a:srgbClr val="0033CC"/>
                  </a:solidFill>
                  <a:latin typeface="Arial" charset="0"/>
                  <a:cs typeface="Arial" charset="0"/>
                </a:rPr>
                <a:t>Virtual</a:t>
              </a:r>
            </a:p>
            <a:p>
              <a:pPr algn="ctr" fontAlgn="base">
                <a:spcBef>
                  <a:spcPct val="0"/>
                </a:spcBef>
                <a:spcAft>
                  <a:spcPct val="0"/>
                </a:spcAft>
              </a:pPr>
              <a:r>
                <a:rPr lang="en-US" sz="1400" b="1" dirty="0">
                  <a:solidFill>
                    <a:srgbClr val="0033CC"/>
                  </a:solidFill>
                  <a:latin typeface="Arial" charset="0"/>
                  <a:cs typeface="Arial" charset="0"/>
                </a:rPr>
                <a:t>Addressed</a:t>
              </a:r>
            </a:p>
            <a:p>
              <a:pPr algn="ctr" fontAlgn="base">
                <a:spcBef>
                  <a:spcPct val="0"/>
                </a:spcBef>
                <a:spcAft>
                  <a:spcPct val="0"/>
                </a:spcAft>
              </a:pPr>
              <a:r>
                <a:rPr lang="en-US" sz="1400" b="1" dirty="0">
                  <a:solidFill>
                    <a:srgbClr val="0033CC"/>
                  </a:solidFill>
                  <a:latin typeface="Arial" charset="0"/>
                  <a:cs typeface="Arial" charset="0"/>
                </a:rPr>
                <a:t>Cache</a:t>
              </a:r>
            </a:p>
          </p:txBody>
        </p:sp>
        <p:cxnSp>
          <p:nvCxnSpPr>
            <p:cNvPr id="46" name="Straight Arrow Connector 45"/>
            <p:cNvCxnSpPr/>
            <p:nvPr/>
          </p:nvCxnSpPr>
          <p:spPr bwMode="auto">
            <a:xfrm>
              <a:off x="6705600" y="42672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47" name="TextBox 46"/>
            <p:cNvSpPr txBox="1"/>
            <p:nvPr/>
          </p:nvSpPr>
          <p:spPr>
            <a:xfrm>
              <a:off x="6708750" y="39594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0</a:t>
              </a:r>
              <a:r>
                <a:rPr lang="en-US" sz="1400" b="1" dirty="0">
                  <a:solidFill>
                    <a:srgbClr val="0033CC"/>
                  </a:solidFill>
                  <a:latin typeface="Arial" charset="0"/>
                  <a:cs typeface="Arial" charset="0"/>
                </a:rPr>
                <a:t> | [11:6]</a:t>
              </a:r>
            </a:p>
          </p:txBody>
        </p:sp>
        <p:cxnSp>
          <p:nvCxnSpPr>
            <p:cNvPr id="50" name="Straight Arrow Connector 49"/>
            <p:cNvCxnSpPr/>
            <p:nvPr/>
          </p:nvCxnSpPr>
          <p:spPr bwMode="auto">
            <a:xfrm>
              <a:off x="6705600" y="48768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51" name="TextBox 50"/>
            <p:cNvSpPr txBox="1"/>
            <p:nvPr/>
          </p:nvSpPr>
          <p:spPr>
            <a:xfrm>
              <a:off x="6708748" y="45690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1</a:t>
              </a:r>
              <a:r>
                <a:rPr lang="en-US" sz="1400" b="1" dirty="0">
                  <a:solidFill>
                    <a:srgbClr val="0033CC"/>
                  </a:solidFill>
                  <a:latin typeface="Arial" charset="0"/>
                  <a:cs typeface="Arial" charset="0"/>
                </a:rPr>
                <a:t> | [11:6]</a:t>
              </a:r>
            </a:p>
          </p:txBody>
        </p:sp>
        <p:sp>
          <p:nvSpPr>
            <p:cNvPr id="70" name="TextBox 69"/>
            <p:cNvSpPr txBox="1"/>
            <p:nvPr/>
          </p:nvSpPr>
          <p:spPr>
            <a:xfrm>
              <a:off x="6553200" y="5562600"/>
              <a:ext cx="2438400" cy="830997"/>
            </a:xfrm>
            <a:prstGeom prst="rect">
              <a:avLst/>
            </a:prstGeom>
            <a:noFill/>
          </p:spPr>
          <p:txBody>
            <a:bodyPr wrap="square" rtlCol="0">
              <a:spAutoFit/>
            </a:bodyPr>
            <a:lstStyle/>
            <a:p>
              <a:pPr fontAlgn="base">
                <a:spcBef>
                  <a:spcPct val="0"/>
                </a:spcBef>
                <a:spcAft>
                  <a:spcPct val="0"/>
                </a:spcAft>
              </a:pPr>
              <a:r>
                <a:rPr lang="en-US" sz="1600" dirty="0">
                  <a:solidFill>
                    <a:srgbClr val="0033CC"/>
                  </a:solidFill>
                  <a:latin typeface="Arial" charset="0"/>
                  <a:cs typeface="Arial" charset="0"/>
                </a:rPr>
                <a:t>Virtual addressed cache:</a:t>
              </a:r>
            </a:p>
            <a:p>
              <a:pPr fontAlgn="base">
                <a:spcBef>
                  <a:spcPct val="0"/>
                </a:spcBef>
                <a:spcAft>
                  <a:spcPct val="0"/>
                </a:spcAft>
              </a:pPr>
              <a:r>
                <a:rPr lang="en-US" sz="1600" dirty="0">
                  <a:solidFill>
                    <a:srgbClr val="0033CC"/>
                  </a:solidFill>
                  <a:latin typeface="Arial" charset="0"/>
                  <a:cs typeface="Arial" charset="0"/>
                </a:rPr>
                <a:t>The data may exist twice</a:t>
              </a:r>
            </a:p>
            <a:p>
              <a:pPr fontAlgn="base">
                <a:spcBef>
                  <a:spcPct val="0"/>
                </a:spcBef>
                <a:spcAft>
                  <a:spcPct val="0"/>
                </a:spcAft>
              </a:pPr>
              <a:r>
                <a:rPr lang="en-US" sz="1600" dirty="0">
                  <a:solidFill>
                    <a:srgbClr val="FF0000"/>
                  </a:solidFill>
                  <a:latin typeface="Arial" charset="0"/>
                  <a:cs typeface="Arial" charset="0"/>
                </a:rPr>
                <a:t>NEED TO AVOID THIS!!!</a:t>
              </a:r>
            </a:p>
          </p:txBody>
        </p:sp>
        <p:sp>
          <p:nvSpPr>
            <p:cNvPr id="73" name="Rectangle 72"/>
            <p:cNvSpPr/>
            <p:nvPr/>
          </p:nvSpPr>
          <p:spPr bwMode="auto">
            <a:xfrm>
              <a:off x="6553200" y="2895600"/>
              <a:ext cx="2438400" cy="3505200"/>
            </a:xfrm>
            <a:prstGeom prst="rect">
              <a:avLst/>
            </a:prstGeom>
            <a:noFill/>
            <a:ln w="12700" cap="flat" cmpd="sng" algn="ctr">
              <a:solidFill>
                <a:srgbClr val="0033CC"/>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61" name="Title 2"/>
          <p:cNvSpPr txBox="1">
            <a:spLocks/>
          </p:cNvSpPr>
          <p:nvPr/>
        </p:nvSpPr>
        <p:spPr bwMode="auto">
          <a:xfrm>
            <a:off x="5638800" y="228600"/>
            <a:ext cx="4800600" cy="457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r>
              <a:rPr lang="en-US" sz="3200" b="0" kern="0" dirty="0">
                <a:latin typeface="Arial"/>
              </a:rPr>
              <a:t>Question </a:t>
            </a:r>
            <a:r>
              <a:rPr lang="he-IL" sz="3200" b="0" kern="0" dirty="0">
                <a:latin typeface="Arial"/>
              </a:rPr>
              <a:t>4</a:t>
            </a:r>
            <a:endParaRPr lang="en-US" sz="3200" b="0" kern="0" dirty="0">
              <a:latin typeface="Arial"/>
            </a:endParaRPr>
          </a:p>
        </p:txBody>
      </p:sp>
      <p:sp>
        <p:nvSpPr>
          <p:cNvPr id="63" name="TextBox 62"/>
          <p:cNvSpPr txBox="1"/>
          <p:nvPr/>
        </p:nvSpPr>
        <p:spPr>
          <a:xfrm>
            <a:off x="3328047" y="2667000"/>
            <a:ext cx="637803" cy="523220"/>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Page</a:t>
            </a:r>
            <a:br>
              <a:rPr lang="en-US" sz="1400" b="1" dirty="0">
                <a:solidFill>
                  <a:srgbClr val="0033CC"/>
                </a:solidFill>
                <a:latin typeface="Arial" charset="0"/>
                <a:cs typeface="Arial" charset="0"/>
              </a:rPr>
            </a:br>
            <a:r>
              <a:rPr lang="en-US" sz="1400" b="1" dirty="0">
                <a:solidFill>
                  <a:srgbClr val="0033CC"/>
                </a:solidFill>
                <a:latin typeface="Arial" charset="0"/>
                <a:cs typeface="Arial" charset="0"/>
              </a:rPr>
              <a:t>Table</a:t>
            </a:r>
          </a:p>
        </p:txBody>
      </p:sp>
      <p:sp>
        <p:nvSpPr>
          <p:cNvPr id="66" name="TextBox 65"/>
          <p:cNvSpPr txBox="1"/>
          <p:nvPr/>
        </p:nvSpPr>
        <p:spPr>
          <a:xfrm>
            <a:off x="3272236" y="4023956"/>
            <a:ext cx="1255472"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charset="0"/>
                <a:cs typeface="Arial" charset="0"/>
              </a:rPr>
              <a:t>PFN =    zzzz</a:t>
            </a:r>
          </a:p>
        </p:txBody>
      </p:sp>
      <p:sp>
        <p:nvSpPr>
          <p:cNvPr id="77" name="TextBox 76"/>
          <p:cNvSpPr txBox="1"/>
          <p:nvPr/>
        </p:nvSpPr>
        <p:spPr>
          <a:xfrm>
            <a:off x="3272236" y="3217704"/>
            <a:ext cx="1255472" cy="307777"/>
          </a:xfrm>
          <a:prstGeom prst="rect">
            <a:avLst/>
          </a:prstGeom>
          <a:noFill/>
        </p:spPr>
        <p:txBody>
          <a:bodyPr wrap="none" rtlCol="0">
            <a:spAutoFit/>
          </a:bodyPr>
          <a:lstStyle/>
          <a:p>
            <a:pPr fontAlgn="base">
              <a:spcBef>
                <a:spcPct val="0"/>
              </a:spcBef>
              <a:spcAft>
                <a:spcPct val="0"/>
              </a:spcAft>
            </a:pPr>
            <a:r>
              <a:rPr lang="en-US" sz="1400" b="1" dirty="0">
                <a:solidFill>
                  <a:srgbClr val="0033CC"/>
                </a:solidFill>
                <a:latin typeface="Arial" charset="0"/>
                <a:cs typeface="Arial" charset="0"/>
              </a:rPr>
              <a:t>PFN =    zzzz</a:t>
            </a:r>
          </a:p>
        </p:txBody>
      </p:sp>
      <p:sp>
        <p:nvSpPr>
          <p:cNvPr id="78" name="Rectangle 77"/>
          <p:cNvSpPr/>
          <p:nvPr/>
        </p:nvSpPr>
        <p:spPr bwMode="auto">
          <a:xfrm>
            <a:off x="9387033" y="3634264"/>
            <a:ext cx="1108869" cy="1524000"/>
          </a:xfrm>
          <a:prstGeom prst="rect">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79" name="Rectangle 78"/>
          <p:cNvSpPr/>
          <p:nvPr/>
        </p:nvSpPr>
        <p:spPr bwMode="auto">
          <a:xfrm>
            <a:off x="9387033" y="4113311"/>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80" name="Rectangle 79"/>
          <p:cNvSpPr/>
          <p:nvPr/>
        </p:nvSpPr>
        <p:spPr bwMode="auto">
          <a:xfrm>
            <a:off x="9384485" y="4681904"/>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Tree>
    <p:extLst>
      <p:ext uri="{BB962C8B-B14F-4D97-AF65-F5344CB8AC3E}">
        <p14:creationId xmlns:p14="http://schemas.microsoft.com/office/powerpoint/2010/main" val="95061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77" grpId="0"/>
      <p:bldP spid="78" grpId="0" animBg="1"/>
      <p:bldP spid="79" grpId="0" animBg="1"/>
      <p:bldP spid="8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6934200" y="838200"/>
            <a:ext cx="3505200" cy="1828800"/>
            <a:chOff x="5410200" y="838200"/>
            <a:chExt cx="3505200" cy="1828800"/>
          </a:xfrm>
        </p:grpSpPr>
        <p:grpSp>
          <p:nvGrpSpPr>
            <p:cNvPr id="25" name="Group 24"/>
            <p:cNvGrpSpPr/>
            <p:nvPr/>
          </p:nvGrpSpPr>
          <p:grpSpPr>
            <a:xfrm>
              <a:off x="5487401" y="990600"/>
              <a:ext cx="3427999" cy="1575946"/>
              <a:chOff x="1828800" y="2895600"/>
              <a:chExt cx="5609453" cy="2152890"/>
            </a:xfrm>
          </p:grpSpPr>
          <p:sp>
            <p:nvSpPr>
              <p:cNvPr id="5" name="Rectangle 4"/>
              <p:cNvSpPr/>
              <p:nvPr/>
            </p:nvSpPr>
            <p:spPr bwMode="auto">
              <a:xfrm>
                <a:off x="6040548" y="3472544"/>
                <a:ext cx="1219200" cy="304800"/>
              </a:xfrm>
              <a:prstGeom prst="rect">
                <a:avLst/>
              </a:prstGeom>
              <a:solidFill>
                <a:schemeClr val="accent6">
                  <a:lumMod val="60000"/>
                  <a:lumOff val="40000"/>
                </a:schemeClr>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Offset</a:t>
                </a:r>
              </a:p>
            </p:txBody>
          </p:sp>
          <p:sp>
            <p:nvSpPr>
              <p:cNvPr id="6" name="TextBox 5"/>
              <p:cNvSpPr txBox="1"/>
              <p:nvPr/>
            </p:nvSpPr>
            <p:spPr>
              <a:xfrm>
                <a:off x="7031149"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0</a:t>
                </a:r>
              </a:p>
            </p:txBody>
          </p:sp>
          <p:sp>
            <p:nvSpPr>
              <p:cNvPr id="7" name="TextBox 6"/>
              <p:cNvSpPr txBox="1"/>
              <p:nvPr/>
            </p:nvSpPr>
            <p:spPr>
              <a:xfrm>
                <a:off x="60405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5</a:t>
                </a:r>
              </a:p>
            </p:txBody>
          </p:sp>
          <p:sp>
            <p:nvSpPr>
              <p:cNvPr id="8" name="Rectangle 7"/>
              <p:cNvSpPr/>
              <p:nvPr/>
            </p:nvSpPr>
            <p:spPr bwMode="auto">
              <a:xfrm>
                <a:off x="4516548" y="3472544"/>
                <a:ext cx="1524000" cy="304800"/>
              </a:xfrm>
              <a:prstGeom prst="rect">
                <a:avLst/>
              </a:prstGeom>
              <a:solidFill>
                <a:srgbClr val="00B0F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Set</a:t>
                </a:r>
              </a:p>
            </p:txBody>
          </p:sp>
          <p:sp>
            <p:nvSpPr>
              <p:cNvPr id="9" name="TextBox 8"/>
              <p:cNvSpPr txBox="1"/>
              <p:nvPr/>
            </p:nvSpPr>
            <p:spPr>
              <a:xfrm>
                <a:off x="58119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6</a:t>
                </a:r>
              </a:p>
            </p:txBody>
          </p:sp>
          <p:sp>
            <p:nvSpPr>
              <p:cNvPr id="10" name="TextBox 9"/>
              <p:cNvSpPr txBox="1"/>
              <p:nvPr/>
            </p:nvSpPr>
            <p:spPr>
              <a:xfrm>
                <a:off x="4440348"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11" name="TextBox 10"/>
              <p:cNvSpPr txBox="1"/>
              <p:nvPr/>
            </p:nvSpPr>
            <p:spPr>
              <a:xfrm>
                <a:off x="5507148" y="2895600"/>
                <a:ext cx="1768492"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Not Translated</a:t>
                </a:r>
              </a:p>
            </p:txBody>
          </p:sp>
          <p:sp>
            <p:nvSpPr>
              <p:cNvPr id="12" name="TextBox 11"/>
              <p:cNvSpPr txBox="1"/>
              <p:nvPr/>
            </p:nvSpPr>
            <p:spPr>
              <a:xfrm>
                <a:off x="4699165"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sp>
            <p:nvSpPr>
              <p:cNvPr id="13" name="TextBox 12"/>
              <p:cNvSpPr txBox="1"/>
              <p:nvPr/>
            </p:nvSpPr>
            <p:spPr>
              <a:xfrm>
                <a:off x="5002953"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11</a:t>
                </a:r>
              </a:p>
            </p:txBody>
          </p:sp>
          <p:sp>
            <p:nvSpPr>
              <p:cNvPr id="14" name="Rectangle 13"/>
              <p:cNvSpPr/>
              <p:nvPr/>
            </p:nvSpPr>
            <p:spPr bwMode="auto">
              <a:xfrm>
                <a:off x="1836093" y="3352800"/>
                <a:ext cx="3202838" cy="315686"/>
              </a:xfrm>
              <a:prstGeom prst="rect">
                <a:avLst/>
              </a:prstGeom>
              <a:solidFill>
                <a:srgbClr val="CCFFCC"/>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VPN</a:t>
                </a:r>
              </a:p>
            </p:txBody>
          </p:sp>
          <p:sp>
            <p:nvSpPr>
              <p:cNvPr id="15" name="TextBox 14"/>
              <p:cNvSpPr txBox="1"/>
              <p:nvPr/>
            </p:nvSpPr>
            <p:spPr>
              <a:xfrm>
                <a:off x="2611548" y="2895600"/>
                <a:ext cx="1359290"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Translated</a:t>
                </a:r>
              </a:p>
            </p:txBody>
          </p:sp>
          <p:sp>
            <p:nvSpPr>
              <p:cNvPr id="16" name="TextBox 15"/>
              <p:cNvSpPr txBox="1"/>
              <p:nvPr/>
            </p:nvSpPr>
            <p:spPr>
              <a:xfrm>
                <a:off x="1828800" y="3774367"/>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47</a:t>
                </a:r>
              </a:p>
            </p:txBody>
          </p:sp>
          <p:sp>
            <p:nvSpPr>
              <p:cNvPr id="17" name="Left Brace 16"/>
              <p:cNvSpPr/>
              <p:nvPr/>
            </p:nvSpPr>
            <p:spPr bwMode="auto">
              <a:xfrm rot="16200000">
                <a:off x="5200637" y="3391127"/>
                <a:ext cx="135077" cy="1503248"/>
              </a:xfrm>
              <a:prstGeom prst="leftBrace">
                <a:avLst>
                  <a:gd name="adj1" fmla="val 28885"/>
                  <a:gd name="adj2" fmla="val 4877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cs typeface="Arial" charset="0"/>
                </a:endParaRPr>
              </a:p>
            </p:txBody>
          </p:sp>
          <p:sp>
            <p:nvSpPr>
              <p:cNvPr id="18" name="Rectangle 17"/>
              <p:cNvSpPr/>
              <p:nvPr/>
            </p:nvSpPr>
            <p:spPr bwMode="auto">
              <a:xfrm>
                <a:off x="2367076" y="4580404"/>
                <a:ext cx="2664562" cy="315686"/>
              </a:xfrm>
              <a:prstGeom prst="rect">
                <a:avLst/>
              </a:prstGeom>
              <a:solidFill>
                <a:srgbClr val="FFFF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PFN</a:t>
                </a:r>
              </a:p>
            </p:txBody>
          </p:sp>
          <p:sp>
            <p:nvSpPr>
              <p:cNvPr id="19" name="TextBox 18"/>
              <p:cNvSpPr txBox="1"/>
              <p:nvPr/>
            </p:nvSpPr>
            <p:spPr>
              <a:xfrm>
                <a:off x="2286000" y="4286490"/>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40</a:t>
                </a:r>
              </a:p>
            </p:txBody>
          </p:sp>
          <p:sp>
            <p:nvSpPr>
              <p:cNvPr id="20" name="TextBox 19"/>
              <p:cNvSpPr txBox="1"/>
              <p:nvPr/>
            </p:nvSpPr>
            <p:spPr>
              <a:xfrm>
                <a:off x="4444833"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21" name="TextBox 20"/>
              <p:cNvSpPr txBox="1"/>
              <p:nvPr/>
            </p:nvSpPr>
            <p:spPr>
              <a:xfrm>
                <a:off x="4703652"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cxnSp>
            <p:nvCxnSpPr>
              <p:cNvPr id="22" name="Straight Connector 21"/>
              <p:cNvCxnSpPr/>
              <p:nvPr/>
            </p:nvCxnSpPr>
            <p:spPr bwMode="auto">
              <a:xfrm flipV="1">
                <a:off x="5029200" y="2914890"/>
                <a:ext cx="0" cy="2133600"/>
              </a:xfrm>
              <a:prstGeom prst="line">
                <a:avLst/>
              </a:prstGeom>
              <a:noFill/>
              <a:ln w="12700" cap="flat" cmpd="sng" algn="ctr">
                <a:solidFill>
                  <a:schemeClr val="tx1"/>
                </a:solidFill>
                <a:prstDash val="dashDot"/>
                <a:round/>
                <a:headEnd type="none" w="med" len="med"/>
                <a:tailEnd type="none" w="med" len="med"/>
              </a:ln>
              <a:effectLst/>
            </p:spPr>
          </p:cxnSp>
          <p:sp>
            <p:nvSpPr>
              <p:cNvPr id="24" name="Down Arrow 23"/>
              <p:cNvSpPr/>
              <p:nvPr/>
            </p:nvSpPr>
            <p:spPr bwMode="auto">
              <a:xfrm>
                <a:off x="3352800" y="3957436"/>
                <a:ext cx="440822" cy="481454"/>
              </a:xfrm>
              <a:prstGeom prst="downArrow">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endParaRPr>
              </a:p>
            </p:txBody>
          </p:sp>
        </p:grpSp>
        <p:sp>
          <p:nvSpPr>
            <p:cNvPr id="26" name="Rectangle 25"/>
            <p:cNvSpPr/>
            <p:nvPr/>
          </p:nvSpPr>
          <p:spPr bwMode="auto">
            <a:xfrm>
              <a:off x="5410200" y="838200"/>
              <a:ext cx="3505200" cy="1828800"/>
            </a:xfrm>
            <a:prstGeom prst="rect">
              <a:avLst/>
            </a:prstGeom>
            <a:noFill/>
            <a:ln w="12700" cap="flat" cmpd="sng" algn="ctr">
              <a:solidFill>
                <a:schemeClr val="accent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60" name="Content Placeholder 2"/>
          <p:cNvSpPr txBox="1">
            <a:spLocks/>
          </p:cNvSpPr>
          <p:nvPr/>
        </p:nvSpPr>
        <p:spPr bwMode="auto">
          <a:xfrm>
            <a:off x="1654530" y="2861325"/>
            <a:ext cx="6019800" cy="2590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u="sng" dirty="0">
                <a:solidFill>
                  <a:srgbClr val="0000FF"/>
                </a:solidFill>
                <a:latin typeface="Arial"/>
              </a:rPr>
              <a:t>Avoid having the same data twice in the cache </a:t>
            </a:r>
          </a:p>
          <a:p>
            <a:pPr marL="0" indent="0">
              <a:buNone/>
            </a:pPr>
            <a:r>
              <a:rPr lang="en-US" b="0" dirty="0">
                <a:solidFill>
                  <a:srgbClr val="0000FF"/>
                </a:solidFill>
                <a:latin typeface="Arial"/>
                <a:ea typeface="Times New Roman"/>
              </a:rPr>
              <a:t>Since the 2 bits of the set are virtual, a given physical address can map to 4 different sets in the cache (“memory aliasing”).</a:t>
            </a:r>
          </a:p>
          <a:p>
            <a:pPr marL="0" indent="0">
              <a:buNone/>
            </a:pPr>
            <a:r>
              <a:rPr lang="en-US" dirty="0">
                <a:solidFill>
                  <a:srgbClr val="0000FF"/>
                </a:solidFill>
                <a:latin typeface="Arial"/>
              </a:rPr>
              <a:t>When allocating new entry:</a:t>
            </a:r>
          </a:p>
          <a:p>
            <a:r>
              <a:rPr lang="en-US" b="0" dirty="0">
                <a:solidFill>
                  <a:srgbClr val="0000FF"/>
                </a:solidFill>
                <a:latin typeface="Arial"/>
              </a:rPr>
              <a:t>Check 4 sets (all options for 2 untranslated bits along with bits [11:6]) and see if same tag matches.</a:t>
            </a:r>
          </a:p>
          <a:p>
            <a:r>
              <a:rPr lang="en-US" b="0" dirty="0">
                <a:solidFill>
                  <a:srgbClr val="0000FF"/>
                </a:solidFill>
                <a:latin typeface="Arial"/>
              </a:rPr>
              <a:t>If yes, evict the other occurrences of the data (the aliases)</a:t>
            </a:r>
          </a:p>
          <a:p>
            <a:pPr marL="0" indent="0">
              <a:buNone/>
            </a:pPr>
            <a:endParaRPr lang="en-US" dirty="0">
              <a:solidFill>
                <a:srgbClr val="FF0000"/>
              </a:solidFill>
              <a:latin typeface="Arial"/>
            </a:endParaRPr>
          </a:p>
        </p:txBody>
      </p:sp>
      <p:sp>
        <p:nvSpPr>
          <p:cNvPr id="39" name="Content Placeholder 3"/>
          <p:cNvSpPr txBox="1">
            <a:spLocks/>
          </p:cNvSpPr>
          <p:nvPr/>
        </p:nvSpPr>
        <p:spPr bwMode="auto">
          <a:xfrm>
            <a:off x="1652648" y="256391"/>
            <a:ext cx="5279670" cy="2438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endParaRPr lang="en-US" sz="1800" dirty="0">
              <a:solidFill>
                <a:prstClr val="black"/>
              </a:solidFill>
              <a:latin typeface="Arial"/>
            </a:endParaRPr>
          </a:p>
          <a:p>
            <a:endParaRPr lang="en-US" sz="1800" dirty="0">
              <a:solidFill>
                <a:prstClr val="black"/>
              </a:solidFill>
              <a:latin typeface="Arial"/>
            </a:endParaRPr>
          </a:p>
          <a:p>
            <a:r>
              <a:rPr lang="en-US" sz="1800" dirty="0">
                <a:solidFill>
                  <a:prstClr val="black"/>
                </a:solidFill>
                <a:latin typeface="Arial"/>
              </a:rPr>
              <a:t>What will happen when we access virtual page A with a given offset, and then access virtual page B, which is mapped to the same physical page as A, with the same offset?</a:t>
            </a:r>
          </a:p>
        </p:txBody>
      </p:sp>
      <p:grpSp>
        <p:nvGrpSpPr>
          <p:cNvPr id="38" name="Group 37"/>
          <p:cNvGrpSpPr/>
          <p:nvPr/>
        </p:nvGrpSpPr>
        <p:grpSpPr>
          <a:xfrm>
            <a:off x="8077200" y="2895600"/>
            <a:ext cx="2438400" cy="3505200"/>
            <a:chOff x="6553200" y="2895600"/>
            <a:chExt cx="2438400" cy="3505200"/>
          </a:xfrm>
        </p:grpSpPr>
        <p:sp>
          <p:nvSpPr>
            <p:cNvPr id="40" name="TextBox 39"/>
            <p:cNvSpPr txBox="1"/>
            <p:nvPr/>
          </p:nvSpPr>
          <p:spPr>
            <a:xfrm>
              <a:off x="6619329" y="2907268"/>
              <a:ext cx="2206314" cy="738664"/>
            </a:xfrm>
            <a:prstGeom prst="rect">
              <a:avLst/>
            </a:prstGeom>
            <a:noFill/>
          </p:spPr>
          <p:txBody>
            <a:bodyPr wrap="square" rtlCol="0">
              <a:spAutoFit/>
            </a:bodyPr>
            <a:lstStyle/>
            <a:p>
              <a:pPr algn="ctr" fontAlgn="base">
                <a:spcBef>
                  <a:spcPct val="0"/>
                </a:spcBef>
                <a:spcAft>
                  <a:spcPct val="0"/>
                </a:spcAft>
              </a:pPr>
              <a:r>
                <a:rPr lang="en-US" sz="1400" b="1" dirty="0">
                  <a:solidFill>
                    <a:srgbClr val="0033CC"/>
                  </a:solidFill>
                  <a:latin typeface="Arial" charset="0"/>
                  <a:cs typeface="Arial" charset="0"/>
                </a:rPr>
                <a:t>Virtual</a:t>
              </a:r>
            </a:p>
            <a:p>
              <a:pPr algn="ctr" fontAlgn="base">
                <a:spcBef>
                  <a:spcPct val="0"/>
                </a:spcBef>
                <a:spcAft>
                  <a:spcPct val="0"/>
                </a:spcAft>
              </a:pPr>
              <a:r>
                <a:rPr lang="en-US" sz="1400" b="1" dirty="0">
                  <a:solidFill>
                    <a:srgbClr val="0033CC"/>
                  </a:solidFill>
                  <a:latin typeface="Arial" charset="0"/>
                  <a:cs typeface="Arial" charset="0"/>
                </a:rPr>
                <a:t>Addressed</a:t>
              </a:r>
            </a:p>
            <a:p>
              <a:pPr algn="ctr" fontAlgn="base">
                <a:spcBef>
                  <a:spcPct val="0"/>
                </a:spcBef>
                <a:spcAft>
                  <a:spcPct val="0"/>
                </a:spcAft>
              </a:pPr>
              <a:r>
                <a:rPr lang="en-US" sz="1400" b="1" dirty="0">
                  <a:solidFill>
                    <a:srgbClr val="0033CC"/>
                  </a:solidFill>
                  <a:latin typeface="Arial" charset="0"/>
                  <a:cs typeface="Arial" charset="0"/>
                </a:rPr>
                <a:t>Cache</a:t>
              </a:r>
            </a:p>
          </p:txBody>
        </p:sp>
        <p:cxnSp>
          <p:nvCxnSpPr>
            <p:cNvPr id="41" name="Straight Arrow Connector 40"/>
            <p:cNvCxnSpPr/>
            <p:nvPr/>
          </p:nvCxnSpPr>
          <p:spPr bwMode="auto">
            <a:xfrm>
              <a:off x="6705600" y="42672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42" name="TextBox 41"/>
            <p:cNvSpPr txBox="1"/>
            <p:nvPr/>
          </p:nvSpPr>
          <p:spPr>
            <a:xfrm>
              <a:off x="6708750" y="39594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0</a:t>
              </a:r>
              <a:r>
                <a:rPr lang="en-US" sz="1400" b="1" dirty="0">
                  <a:solidFill>
                    <a:srgbClr val="0033CC"/>
                  </a:solidFill>
                  <a:latin typeface="Arial" charset="0"/>
                  <a:cs typeface="Arial" charset="0"/>
                </a:rPr>
                <a:t> | [11:6]</a:t>
              </a:r>
            </a:p>
          </p:txBody>
        </p:sp>
        <p:cxnSp>
          <p:nvCxnSpPr>
            <p:cNvPr id="43" name="Straight Arrow Connector 42"/>
            <p:cNvCxnSpPr/>
            <p:nvPr/>
          </p:nvCxnSpPr>
          <p:spPr bwMode="auto">
            <a:xfrm>
              <a:off x="6705600" y="48768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52" name="TextBox 51"/>
            <p:cNvSpPr txBox="1"/>
            <p:nvPr/>
          </p:nvSpPr>
          <p:spPr>
            <a:xfrm>
              <a:off x="6708748" y="45690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1</a:t>
              </a:r>
              <a:r>
                <a:rPr lang="en-US" sz="1400" b="1" dirty="0">
                  <a:solidFill>
                    <a:srgbClr val="0033CC"/>
                  </a:solidFill>
                  <a:latin typeface="Arial" charset="0"/>
                  <a:cs typeface="Arial" charset="0"/>
                </a:rPr>
                <a:t> | [11:6]</a:t>
              </a:r>
            </a:p>
          </p:txBody>
        </p:sp>
        <p:sp>
          <p:nvSpPr>
            <p:cNvPr id="53" name="TextBox 52"/>
            <p:cNvSpPr txBox="1"/>
            <p:nvPr/>
          </p:nvSpPr>
          <p:spPr>
            <a:xfrm>
              <a:off x="6553200" y="5562600"/>
              <a:ext cx="2438400" cy="830997"/>
            </a:xfrm>
            <a:prstGeom prst="rect">
              <a:avLst/>
            </a:prstGeom>
            <a:noFill/>
          </p:spPr>
          <p:txBody>
            <a:bodyPr wrap="square" rtlCol="0">
              <a:spAutoFit/>
            </a:bodyPr>
            <a:lstStyle/>
            <a:p>
              <a:pPr fontAlgn="base">
                <a:spcBef>
                  <a:spcPct val="0"/>
                </a:spcBef>
                <a:spcAft>
                  <a:spcPct val="0"/>
                </a:spcAft>
              </a:pPr>
              <a:r>
                <a:rPr lang="en-US" sz="1600" dirty="0">
                  <a:solidFill>
                    <a:srgbClr val="0033CC"/>
                  </a:solidFill>
                  <a:latin typeface="Arial" charset="0"/>
                  <a:cs typeface="Arial" charset="0"/>
                </a:rPr>
                <a:t>Virtual addressed cache:</a:t>
              </a:r>
            </a:p>
            <a:p>
              <a:pPr fontAlgn="base">
                <a:spcBef>
                  <a:spcPct val="0"/>
                </a:spcBef>
                <a:spcAft>
                  <a:spcPct val="0"/>
                </a:spcAft>
              </a:pPr>
              <a:r>
                <a:rPr lang="en-US" sz="1600" dirty="0">
                  <a:solidFill>
                    <a:srgbClr val="0033CC"/>
                  </a:solidFill>
                  <a:latin typeface="Arial" charset="0"/>
                  <a:cs typeface="Arial" charset="0"/>
                </a:rPr>
                <a:t>The data may exist twice</a:t>
              </a:r>
            </a:p>
            <a:p>
              <a:pPr fontAlgn="base">
                <a:spcBef>
                  <a:spcPct val="0"/>
                </a:spcBef>
                <a:spcAft>
                  <a:spcPct val="0"/>
                </a:spcAft>
              </a:pPr>
              <a:r>
                <a:rPr lang="en-US" sz="1600" dirty="0">
                  <a:solidFill>
                    <a:srgbClr val="FF0000"/>
                  </a:solidFill>
                  <a:latin typeface="Arial" charset="0"/>
                  <a:cs typeface="Arial" charset="0"/>
                </a:rPr>
                <a:t>NEED TO AVOID THIS!!!</a:t>
              </a:r>
            </a:p>
          </p:txBody>
        </p:sp>
        <p:sp>
          <p:nvSpPr>
            <p:cNvPr id="54" name="Rectangle 53"/>
            <p:cNvSpPr/>
            <p:nvPr/>
          </p:nvSpPr>
          <p:spPr bwMode="auto">
            <a:xfrm>
              <a:off x="6553200" y="2895600"/>
              <a:ext cx="2438400" cy="3505200"/>
            </a:xfrm>
            <a:prstGeom prst="rect">
              <a:avLst/>
            </a:prstGeom>
            <a:noFill/>
            <a:ln w="12700" cap="flat" cmpd="sng" algn="ctr">
              <a:solidFill>
                <a:srgbClr val="0033CC"/>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55" name="Rectangle 54"/>
          <p:cNvSpPr/>
          <p:nvPr/>
        </p:nvSpPr>
        <p:spPr bwMode="auto">
          <a:xfrm>
            <a:off x="9387033" y="3634264"/>
            <a:ext cx="1108869" cy="1524000"/>
          </a:xfrm>
          <a:prstGeom prst="rect">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56" name="Rectangle 55"/>
          <p:cNvSpPr/>
          <p:nvPr/>
        </p:nvSpPr>
        <p:spPr bwMode="auto">
          <a:xfrm>
            <a:off x="9387033" y="4113311"/>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57" name="Rectangle 56"/>
          <p:cNvSpPr/>
          <p:nvPr/>
        </p:nvSpPr>
        <p:spPr bwMode="auto">
          <a:xfrm>
            <a:off x="9384485" y="4681904"/>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59" name="Title 2"/>
          <p:cNvSpPr txBox="1">
            <a:spLocks/>
          </p:cNvSpPr>
          <p:nvPr/>
        </p:nvSpPr>
        <p:spPr bwMode="auto">
          <a:xfrm>
            <a:off x="5638800" y="162734"/>
            <a:ext cx="4800600" cy="457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r>
              <a:rPr lang="en-US" sz="3200" b="0" kern="0" dirty="0">
                <a:latin typeface="Arial"/>
              </a:rPr>
              <a:t>Question </a:t>
            </a:r>
            <a:r>
              <a:rPr lang="he-IL" sz="3200" b="0" kern="0" dirty="0">
                <a:latin typeface="Arial"/>
              </a:rPr>
              <a:t>4</a:t>
            </a:r>
            <a:endParaRPr lang="en-US" sz="3200" b="0" kern="0" dirty="0">
              <a:latin typeface="Arial"/>
            </a:endParaRPr>
          </a:p>
        </p:txBody>
      </p:sp>
    </p:spTree>
    <p:extLst>
      <p:ext uri="{BB962C8B-B14F-4D97-AF65-F5344CB8AC3E}">
        <p14:creationId xmlns:p14="http://schemas.microsoft.com/office/powerpoint/2010/main" val="28976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75932" y="251989"/>
            <a:ext cx="5279670" cy="1400196"/>
          </a:xfrm>
        </p:spPr>
        <p:txBody>
          <a:bodyPr/>
          <a:lstStyle/>
          <a:p>
            <a:r>
              <a:rPr lang="en-US" sz="1800" dirty="0"/>
              <a:t>L1 data Cache: 32KB </a:t>
            </a:r>
          </a:p>
          <a:p>
            <a:r>
              <a:rPr lang="en-US" sz="1800" dirty="0"/>
              <a:t>2 ways of 64B each</a:t>
            </a:r>
          </a:p>
          <a:p>
            <a:r>
              <a:rPr lang="en-US" sz="2400" dirty="0"/>
              <a:t>What happens in case of snoop to the cache?</a:t>
            </a:r>
          </a:p>
        </p:txBody>
      </p:sp>
      <p:grpSp>
        <p:nvGrpSpPr>
          <p:cNvPr id="27" name="Group 26"/>
          <p:cNvGrpSpPr/>
          <p:nvPr/>
        </p:nvGrpSpPr>
        <p:grpSpPr>
          <a:xfrm>
            <a:off x="6934200" y="838200"/>
            <a:ext cx="3505200" cy="1828800"/>
            <a:chOff x="5410200" y="838200"/>
            <a:chExt cx="3505200" cy="1828800"/>
          </a:xfrm>
        </p:grpSpPr>
        <p:grpSp>
          <p:nvGrpSpPr>
            <p:cNvPr id="25" name="Group 24"/>
            <p:cNvGrpSpPr/>
            <p:nvPr/>
          </p:nvGrpSpPr>
          <p:grpSpPr>
            <a:xfrm>
              <a:off x="5487401" y="990600"/>
              <a:ext cx="3427999" cy="1575946"/>
              <a:chOff x="1828800" y="2895600"/>
              <a:chExt cx="5609453" cy="2152890"/>
            </a:xfrm>
          </p:grpSpPr>
          <p:sp>
            <p:nvSpPr>
              <p:cNvPr id="5" name="Rectangle 4"/>
              <p:cNvSpPr/>
              <p:nvPr/>
            </p:nvSpPr>
            <p:spPr bwMode="auto">
              <a:xfrm>
                <a:off x="6040548" y="3472544"/>
                <a:ext cx="1219200" cy="304800"/>
              </a:xfrm>
              <a:prstGeom prst="rect">
                <a:avLst/>
              </a:prstGeom>
              <a:solidFill>
                <a:schemeClr val="accent6">
                  <a:lumMod val="60000"/>
                  <a:lumOff val="40000"/>
                </a:schemeClr>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Offset</a:t>
                </a:r>
              </a:p>
            </p:txBody>
          </p:sp>
          <p:sp>
            <p:nvSpPr>
              <p:cNvPr id="6" name="TextBox 5"/>
              <p:cNvSpPr txBox="1"/>
              <p:nvPr/>
            </p:nvSpPr>
            <p:spPr>
              <a:xfrm>
                <a:off x="7031149"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0</a:t>
                </a:r>
              </a:p>
            </p:txBody>
          </p:sp>
          <p:sp>
            <p:nvSpPr>
              <p:cNvPr id="7" name="TextBox 6"/>
              <p:cNvSpPr txBox="1"/>
              <p:nvPr/>
            </p:nvSpPr>
            <p:spPr>
              <a:xfrm>
                <a:off x="60405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5</a:t>
                </a:r>
              </a:p>
            </p:txBody>
          </p:sp>
          <p:sp>
            <p:nvSpPr>
              <p:cNvPr id="8" name="Rectangle 7"/>
              <p:cNvSpPr/>
              <p:nvPr/>
            </p:nvSpPr>
            <p:spPr bwMode="auto">
              <a:xfrm>
                <a:off x="4516548" y="3472544"/>
                <a:ext cx="1524000" cy="304800"/>
              </a:xfrm>
              <a:prstGeom prst="rect">
                <a:avLst/>
              </a:prstGeom>
              <a:solidFill>
                <a:srgbClr val="00B0F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Set</a:t>
                </a:r>
              </a:p>
            </p:txBody>
          </p:sp>
          <p:sp>
            <p:nvSpPr>
              <p:cNvPr id="9" name="TextBox 8"/>
              <p:cNvSpPr txBox="1"/>
              <p:nvPr/>
            </p:nvSpPr>
            <p:spPr>
              <a:xfrm>
                <a:off x="5811950" y="3767436"/>
                <a:ext cx="407104"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6</a:t>
                </a:r>
              </a:p>
            </p:txBody>
          </p:sp>
          <p:sp>
            <p:nvSpPr>
              <p:cNvPr id="10" name="TextBox 9"/>
              <p:cNvSpPr txBox="1"/>
              <p:nvPr/>
            </p:nvSpPr>
            <p:spPr>
              <a:xfrm>
                <a:off x="4440348"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11" name="TextBox 10"/>
              <p:cNvSpPr txBox="1"/>
              <p:nvPr/>
            </p:nvSpPr>
            <p:spPr>
              <a:xfrm>
                <a:off x="5507148" y="2895600"/>
                <a:ext cx="1768492"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Not Translated</a:t>
                </a:r>
              </a:p>
            </p:txBody>
          </p:sp>
          <p:sp>
            <p:nvSpPr>
              <p:cNvPr id="12" name="TextBox 11"/>
              <p:cNvSpPr txBox="1"/>
              <p:nvPr/>
            </p:nvSpPr>
            <p:spPr>
              <a:xfrm>
                <a:off x="4699165"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sp>
            <p:nvSpPr>
              <p:cNvPr id="13" name="TextBox 12"/>
              <p:cNvSpPr txBox="1"/>
              <p:nvPr/>
            </p:nvSpPr>
            <p:spPr>
              <a:xfrm>
                <a:off x="5002953" y="3767436"/>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11</a:t>
                </a:r>
              </a:p>
            </p:txBody>
          </p:sp>
          <p:sp>
            <p:nvSpPr>
              <p:cNvPr id="14" name="Rectangle 13"/>
              <p:cNvSpPr/>
              <p:nvPr/>
            </p:nvSpPr>
            <p:spPr bwMode="auto">
              <a:xfrm>
                <a:off x="1836093" y="3352800"/>
                <a:ext cx="3202838" cy="315686"/>
              </a:xfrm>
              <a:prstGeom prst="rect">
                <a:avLst/>
              </a:prstGeom>
              <a:solidFill>
                <a:srgbClr val="CCFFCC"/>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VPN</a:t>
                </a:r>
              </a:p>
            </p:txBody>
          </p:sp>
          <p:sp>
            <p:nvSpPr>
              <p:cNvPr id="15" name="TextBox 14"/>
              <p:cNvSpPr txBox="1"/>
              <p:nvPr/>
            </p:nvSpPr>
            <p:spPr>
              <a:xfrm>
                <a:off x="2611548" y="2895600"/>
                <a:ext cx="1359290" cy="336361"/>
              </a:xfrm>
              <a:prstGeom prst="rect">
                <a:avLst/>
              </a:prstGeom>
              <a:noFill/>
            </p:spPr>
            <p:txBody>
              <a:bodyPr wrap="none" rtlCol="0">
                <a:spAutoFit/>
              </a:bodyPr>
              <a:lstStyle/>
              <a:p>
                <a:pPr fontAlgn="base">
                  <a:spcBef>
                    <a:spcPct val="0"/>
                  </a:spcBef>
                  <a:spcAft>
                    <a:spcPct val="0"/>
                  </a:spcAft>
                </a:pPr>
                <a:r>
                  <a:rPr lang="en-US" sz="1000" b="1" dirty="0">
                    <a:solidFill>
                      <a:srgbClr val="0033CC"/>
                    </a:solidFill>
                    <a:latin typeface="Arial" charset="0"/>
                    <a:cs typeface="Arial" charset="0"/>
                  </a:rPr>
                  <a:t>Translated</a:t>
                </a:r>
              </a:p>
            </p:txBody>
          </p:sp>
          <p:sp>
            <p:nvSpPr>
              <p:cNvPr id="16" name="TextBox 15"/>
              <p:cNvSpPr txBox="1"/>
              <p:nvPr/>
            </p:nvSpPr>
            <p:spPr>
              <a:xfrm>
                <a:off x="1828800" y="3774367"/>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47</a:t>
                </a:r>
              </a:p>
            </p:txBody>
          </p:sp>
          <p:sp>
            <p:nvSpPr>
              <p:cNvPr id="17" name="Left Brace 16"/>
              <p:cNvSpPr/>
              <p:nvPr/>
            </p:nvSpPr>
            <p:spPr bwMode="auto">
              <a:xfrm rot="16200000">
                <a:off x="5200637" y="3391127"/>
                <a:ext cx="135077" cy="1503248"/>
              </a:xfrm>
              <a:prstGeom prst="leftBrace">
                <a:avLst>
                  <a:gd name="adj1" fmla="val 28885"/>
                  <a:gd name="adj2" fmla="val 4877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cs typeface="Arial" charset="0"/>
                </a:endParaRPr>
              </a:p>
            </p:txBody>
          </p:sp>
          <p:sp>
            <p:nvSpPr>
              <p:cNvPr id="18" name="Rectangle 17"/>
              <p:cNvSpPr/>
              <p:nvPr/>
            </p:nvSpPr>
            <p:spPr bwMode="auto">
              <a:xfrm>
                <a:off x="2367076" y="4580404"/>
                <a:ext cx="2664562" cy="315686"/>
              </a:xfrm>
              <a:prstGeom prst="rect">
                <a:avLst/>
              </a:prstGeom>
              <a:solidFill>
                <a:srgbClr val="FFFF00"/>
              </a:solid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1000" b="1" dirty="0">
                    <a:solidFill>
                      <a:srgbClr val="0033CC"/>
                    </a:solidFill>
                    <a:latin typeface="Arial" charset="0"/>
                    <a:cs typeface="Arial" charset="0"/>
                  </a:rPr>
                  <a:t>PFN</a:t>
                </a:r>
              </a:p>
            </p:txBody>
          </p:sp>
          <p:sp>
            <p:nvSpPr>
              <p:cNvPr id="19" name="TextBox 18"/>
              <p:cNvSpPr txBox="1"/>
              <p:nvPr/>
            </p:nvSpPr>
            <p:spPr>
              <a:xfrm>
                <a:off x="2286000" y="4286490"/>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40</a:t>
                </a:r>
              </a:p>
            </p:txBody>
          </p:sp>
          <p:sp>
            <p:nvSpPr>
              <p:cNvPr id="20" name="TextBox 19"/>
              <p:cNvSpPr txBox="1"/>
              <p:nvPr/>
            </p:nvSpPr>
            <p:spPr>
              <a:xfrm>
                <a:off x="4444833"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13</a:t>
                </a:r>
              </a:p>
            </p:txBody>
          </p:sp>
          <p:sp>
            <p:nvSpPr>
              <p:cNvPr id="21" name="TextBox 20"/>
              <p:cNvSpPr txBox="1"/>
              <p:nvPr/>
            </p:nvSpPr>
            <p:spPr>
              <a:xfrm>
                <a:off x="4703652" y="4290445"/>
                <a:ext cx="512028" cy="315338"/>
              </a:xfrm>
              <a:prstGeom prst="rect">
                <a:avLst/>
              </a:prstGeom>
              <a:noFill/>
            </p:spPr>
            <p:txBody>
              <a:bodyPr wrap="none" rtlCol="0">
                <a:spAutoFit/>
              </a:bodyPr>
              <a:lstStyle/>
              <a:p>
                <a:pPr fontAlgn="base">
                  <a:spcBef>
                    <a:spcPct val="0"/>
                  </a:spcBef>
                  <a:spcAft>
                    <a:spcPct val="0"/>
                  </a:spcAft>
                </a:pPr>
                <a:r>
                  <a:rPr lang="en-US" sz="900" b="1" dirty="0">
                    <a:solidFill>
                      <a:srgbClr val="0033CC"/>
                    </a:solidFill>
                    <a:latin typeface="Arial"/>
                    <a:cs typeface="Arial" charset="0"/>
                  </a:rPr>
                  <a:t>12</a:t>
                </a:r>
              </a:p>
            </p:txBody>
          </p:sp>
          <p:cxnSp>
            <p:nvCxnSpPr>
              <p:cNvPr id="22" name="Straight Connector 21"/>
              <p:cNvCxnSpPr/>
              <p:nvPr/>
            </p:nvCxnSpPr>
            <p:spPr bwMode="auto">
              <a:xfrm flipV="1">
                <a:off x="5029200" y="2914890"/>
                <a:ext cx="0" cy="2133600"/>
              </a:xfrm>
              <a:prstGeom prst="line">
                <a:avLst/>
              </a:prstGeom>
              <a:noFill/>
              <a:ln w="12700" cap="flat" cmpd="sng" algn="ctr">
                <a:solidFill>
                  <a:schemeClr val="tx1"/>
                </a:solidFill>
                <a:prstDash val="dashDot"/>
                <a:round/>
                <a:headEnd type="none" w="med" len="med"/>
                <a:tailEnd type="none" w="med" len="med"/>
              </a:ln>
              <a:effectLst/>
            </p:spPr>
          </p:cxnSp>
          <p:sp>
            <p:nvSpPr>
              <p:cNvPr id="24" name="Down Arrow 23"/>
              <p:cNvSpPr/>
              <p:nvPr/>
            </p:nvSpPr>
            <p:spPr bwMode="auto">
              <a:xfrm>
                <a:off x="3352800" y="3957436"/>
                <a:ext cx="440822" cy="481454"/>
              </a:xfrm>
              <a:prstGeom prst="downArrow">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b="1">
                  <a:solidFill>
                    <a:prstClr val="black"/>
                  </a:solidFill>
                  <a:latin typeface="Arial" charset="0"/>
                </a:endParaRPr>
              </a:p>
            </p:txBody>
          </p:sp>
        </p:grpSp>
        <p:sp>
          <p:nvSpPr>
            <p:cNvPr id="26" name="Rectangle 25"/>
            <p:cNvSpPr/>
            <p:nvPr/>
          </p:nvSpPr>
          <p:spPr bwMode="auto">
            <a:xfrm>
              <a:off x="5410200" y="838200"/>
              <a:ext cx="3505200" cy="1828800"/>
            </a:xfrm>
            <a:prstGeom prst="rect">
              <a:avLst/>
            </a:prstGeom>
            <a:noFill/>
            <a:ln w="12700" cap="flat" cmpd="sng" algn="ctr">
              <a:solidFill>
                <a:schemeClr val="accent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60" name="Content Placeholder 2"/>
          <p:cNvSpPr txBox="1">
            <a:spLocks/>
          </p:cNvSpPr>
          <p:nvPr/>
        </p:nvSpPr>
        <p:spPr bwMode="auto">
          <a:xfrm>
            <a:off x="1658467" y="2971800"/>
            <a:ext cx="5945241" cy="3276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pPr marL="0" indent="0">
              <a:buNone/>
            </a:pPr>
            <a:r>
              <a:rPr lang="en-US" b="0" u="sng" dirty="0">
                <a:solidFill>
                  <a:srgbClr val="0000FF"/>
                </a:solidFill>
                <a:latin typeface="Arial"/>
              </a:rPr>
              <a:t>Physical data can appear in one of several sets</a:t>
            </a:r>
          </a:p>
          <a:p>
            <a:pPr marL="0" indent="0">
              <a:buNone/>
            </a:pPr>
            <a:r>
              <a:rPr lang="en-US" b="0" dirty="0">
                <a:solidFill>
                  <a:srgbClr val="0000FF"/>
                </a:solidFill>
                <a:latin typeface="Arial"/>
                <a:ea typeface="Times New Roman"/>
              </a:rPr>
              <a:t>Since the 2 bits of the set address are virtual, a given physical address can map to 4 different sets in the cache (“aliasing”).</a:t>
            </a:r>
          </a:p>
          <a:p>
            <a:pPr marL="0" indent="0">
              <a:buNone/>
            </a:pPr>
            <a:r>
              <a:rPr lang="en-US" dirty="0">
                <a:solidFill>
                  <a:srgbClr val="0000FF"/>
                </a:solidFill>
                <a:latin typeface="Arial"/>
                <a:ea typeface="Times New Roman"/>
              </a:rPr>
              <a:t>When the cache is snooped with a physical address [40:0]:</a:t>
            </a:r>
          </a:p>
          <a:p>
            <a:pPr marL="0" indent="0">
              <a:buNone/>
            </a:pPr>
            <a:endParaRPr lang="en-US" dirty="0">
              <a:solidFill>
                <a:srgbClr val="0000FF"/>
              </a:solidFill>
              <a:latin typeface="Arial"/>
              <a:ea typeface="Times New Roman"/>
            </a:endParaRPr>
          </a:p>
          <a:p>
            <a:pPr marL="349250" indent="-342900">
              <a:spcBef>
                <a:spcPts val="0"/>
              </a:spcBef>
              <a:spcAft>
                <a:spcPts val="300"/>
              </a:spcAft>
              <a:buFont typeface="Arial" panose="020B0604020202020204" pitchFamily="34" charset="0"/>
              <a:buChar char="•"/>
            </a:pPr>
            <a:r>
              <a:rPr lang="en-US" b="0" dirty="0">
                <a:solidFill>
                  <a:srgbClr val="0000FF"/>
                </a:solidFill>
                <a:latin typeface="Arial"/>
                <a:ea typeface="Times New Roman"/>
              </a:rPr>
              <a:t>Snoop 4 sets (all options for [13:12] bits) </a:t>
            </a:r>
            <a:br>
              <a:rPr lang="en-US" b="0" dirty="0">
                <a:solidFill>
                  <a:srgbClr val="0000FF"/>
                </a:solidFill>
                <a:latin typeface="Arial"/>
                <a:ea typeface="Times New Roman"/>
              </a:rPr>
            </a:br>
            <a:r>
              <a:rPr lang="en-US" b="0" dirty="0">
                <a:solidFill>
                  <a:srgbClr val="0000FF"/>
                </a:solidFill>
                <a:latin typeface="Arial"/>
                <a:ea typeface="Times New Roman"/>
              </a:rPr>
              <a:t>* 2 ways in the cache!</a:t>
            </a:r>
          </a:p>
          <a:p>
            <a:pPr marL="6350" indent="0">
              <a:spcBef>
                <a:spcPts val="0"/>
              </a:spcBef>
              <a:spcAft>
                <a:spcPts val="300"/>
              </a:spcAft>
              <a:buNone/>
            </a:pPr>
            <a:r>
              <a:rPr lang="en-US" b="0" dirty="0">
                <a:solidFill>
                  <a:srgbClr val="FF0000"/>
                </a:solidFill>
                <a:latin typeface="Arial"/>
                <a:ea typeface="Times New Roman"/>
                <a:sym typeface="Wingdings" panose="05000000000000000000" pitchFamily="2" charset="2"/>
              </a:rPr>
              <a:t></a:t>
            </a:r>
            <a:r>
              <a:rPr lang="en-US" b="0" dirty="0">
                <a:solidFill>
                  <a:srgbClr val="0000FF"/>
                </a:solidFill>
                <a:latin typeface="Arial"/>
                <a:ea typeface="Times New Roman"/>
                <a:sym typeface="Wingdings" panose="05000000000000000000" pitchFamily="2" charset="2"/>
              </a:rPr>
              <a:t> 8 snoops instead of 1  </a:t>
            </a:r>
            <a:endParaRPr lang="en-US" b="0" dirty="0">
              <a:solidFill>
                <a:srgbClr val="0000FF"/>
              </a:solidFill>
              <a:latin typeface="Arial"/>
              <a:ea typeface="Times New Roman"/>
            </a:endParaRPr>
          </a:p>
        </p:txBody>
      </p:sp>
      <p:grpSp>
        <p:nvGrpSpPr>
          <p:cNvPr id="38" name="Group 37"/>
          <p:cNvGrpSpPr/>
          <p:nvPr/>
        </p:nvGrpSpPr>
        <p:grpSpPr>
          <a:xfrm>
            <a:off x="8077200" y="2895600"/>
            <a:ext cx="2438400" cy="3505200"/>
            <a:chOff x="6553200" y="2895600"/>
            <a:chExt cx="2438400" cy="3505200"/>
          </a:xfrm>
        </p:grpSpPr>
        <p:sp>
          <p:nvSpPr>
            <p:cNvPr id="39" name="TextBox 38"/>
            <p:cNvSpPr txBox="1"/>
            <p:nvPr/>
          </p:nvSpPr>
          <p:spPr>
            <a:xfrm>
              <a:off x="6619329" y="2907268"/>
              <a:ext cx="2206314" cy="738664"/>
            </a:xfrm>
            <a:prstGeom prst="rect">
              <a:avLst/>
            </a:prstGeom>
            <a:noFill/>
          </p:spPr>
          <p:txBody>
            <a:bodyPr wrap="square" rtlCol="0">
              <a:spAutoFit/>
            </a:bodyPr>
            <a:lstStyle/>
            <a:p>
              <a:pPr algn="ctr" fontAlgn="base">
                <a:spcBef>
                  <a:spcPct val="0"/>
                </a:spcBef>
                <a:spcAft>
                  <a:spcPct val="0"/>
                </a:spcAft>
              </a:pPr>
              <a:r>
                <a:rPr lang="en-US" sz="1400" b="1" dirty="0">
                  <a:solidFill>
                    <a:srgbClr val="0033CC"/>
                  </a:solidFill>
                  <a:latin typeface="Arial" charset="0"/>
                  <a:cs typeface="Arial" charset="0"/>
                </a:rPr>
                <a:t>Virtual</a:t>
              </a:r>
            </a:p>
            <a:p>
              <a:pPr algn="ctr" fontAlgn="base">
                <a:spcBef>
                  <a:spcPct val="0"/>
                </a:spcBef>
                <a:spcAft>
                  <a:spcPct val="0"/>
                </a:spcAft>
              </a:pPr>
              <a:r>
                <a:rPr lang="en-US" sz="1400" b="1" dirty="0">
                  <a:solidFill>
                    <a:srgbClr val="0033CC"/>
                  </a:solidFill>
                  <a:latin typeface="Arial" charset="0"/>
                  <a:cs typeface="Arial" charset="0"/>
                </a:rPr>
                <a:t>Addressed</a:t>
              </a:r>
            </a:p>
            <a:p>
              <a:pPr algn="ctr" fontAlgn="base">
                <a:spcBef>
                  <a:spcPct val="0"/>
                </a:spcBef>
                <a:spcAft>
                  <a:spcPct val="0"/>
                </a:spcAft>
              </a:pPr>
              <a:r>
                <a:rPr lang="en-US" sz="1400" b="1" dirty="0">
                  <a:solidFill>
                    <a:srgbClr val="0033CC"/>
                  </a:solidFill>
                  <a:latin typeface="Arial" charset="0"/>
                  <a:cs typeface="Arial" charset="0"/>
                </a:rPr>
                <a:t>Cache</a:t>
              </a:r>
            </a:p>
          </p:txBody>
        </p:sp>
        <p:cxnSp>
          <p:nvCxnSpPr>
            <p:cNvPr id="40" name="Straight Arrow Connector 39"/>
            <p:cNvCxnSpPr/>
            <p:nvPr/>
          </p:nvCxnSpPr>
          <p:spPr bwMode="auto">
            <a:xfrm>
              <a:off x="6705600" y="42672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41" name="TextBox 40"/>
            <p:cNvSpPr txBox="1"/>
            <p:nvPr/>
          </p:nvSpPr>
          <p:spPr>
            <a:xfrm>
              <a:off x="6708750" y="39594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0</a:t>
              </a:r>
              <a:r>
                <a:rPr lang="en-US" sz="1400" b="1" dirty="0">
                  <a:solidFill>
                    <a:srgbClr val="0033CC"/>
                  </a:solidFill>
                  <a:latin typeface="Arial" charset="0"/>
                  <a:cs typeface="Arial" charset="0"/>
                </a:rPr>
                <a:t> | [11:6]</a:t>
              </a:r>
            </a:p>
          </p:txBody>
        </p:sp>
        <p:cxnSp>
          <p:nvCxnSpPr>
            <p:cNvPr id="42" name="Straight Arrow Connector 41"/>
            <p:cNvCxnSpPr/>
            <p:nvPr/>
          </p:nvCxnSpPr>
          <p:spPr bwMode="auto">
            <a:xfrm>
              <a:off x="6705600" y="4876800"/>
              <a:ext cx="1109819" cy="0"/>
            </a:xfrm>
            <a:prstGeom prst="straightConnector1">
              <a:avLst/>
            </a:prstGeom>
            <a:noFill/>
            <a:ln w="28575" cap="flat" cmpd="sng" algn="ctr">
              <a:solidFill>
                <a:schemeClr val="accent1"/>
              </a:solidFill>
              <a:prstDash val="solid"/>
              <a:round/>
              <a:headEnd type="none" w="med" len="med"/>
              <a:tailEnd type="triangle" w="med" len="med"/>
            </a:ln>
            <a:effectLst/>
          </p:spPr>
        </p:cxnSp>
        <p:sp>
          <p:nvSpPr>
            <p:cNvPr id="43" name="TextBox 42"/>
            <p:cNvSpPr txBox="1"/>
            <p:nvPr/>
          </p:nvSpPr>
          <p:spPr>
            <a:xfrm>
              <a:off x="6708748" y="4569023"/>
              <a:ext cx="998736" cy="307777"/>
            </a:xfrm>
            <a:prstGeom prst="rect">
              <a:avLst/>
            </a:prstGeom>
            <a:noFill/>
          </p:spPr>
          <p:txBody>
            <a:bodyPr wrap="none" rtlCol="0">
              <a:spAutoFit/>
            </a:bodyPr>
            <a:lstStyle/>
            <a:p>
              <a:pPr algn="ctr" fontAlgn="base">
                <a:spcBef>
                  <a:spcPct val="0"/>
                </a:spcBef>
                <a:spcAft>
                  <a:spcPct val="0"/>
                </a:spcAft>
              </a:pPr>
              <a:r>
                <a:rPr lang="en-US" sz="1400" b="1" dirty="0">
                  <a:solidFill>
                    <a:srgbClr val="0033CC"/>
                  </a:solidFill>
                  <a:latin typeface="Arial" charset="0"/>
                  <a:cs typeface="Arial" charset="0"/>
                </a:rPr>
                <a:t>0</a:t>
              </a:r>
              <a:r>
                <a:rPr lang="he-IL" sz="1400" b="1" dirty="0">
                  <a:solidFill>
                    <a:srgbClr val="0033CC"/>
                  </a:solidFill>
                  <a:latin typeface="Arial" charset="0"/>
                  <a:cs typeface="Arial" charset="0"/>
                </a:rPr>
                <a:t>1</a:t>
              </a:r>
              <a:r>
                <a:rPr lang="en-US" sz="1400" b="1" dirty="0">
                  <a:solidFill>
                    <a:srgbClr val="0033CC"/>
                  </a:solidFill>
                  <a:latin typeface="Arial" charset="0"/>
                  <a:cs typeface="Arial" charset="0"/>
                </a:rPr>
                <a:t> | [11:6]</a:t>
              </a:r>
            </a:p>
          </p:txBody>
        </p:sp>
        <p:sp>
          <p:nvSpPr>
            <p:cNvPr id="52" name="TextBox 51"/>
            <p:cNvSpPr txBox="1"/>
            <p:nvPr/>
          </p:nvSpPr>
          <p:spPr>
            <a:xfrm>
              <a:off x="6553200" y="5562600"/>
              <a:ext cx="2438400" cy="830997"/>
            </a:xfrm>
            <a:prstGeom prst="rect">
              <a:avLst/>
            </a:prstGeom>
            <a:noFill/>
          </p:spPr>
          <p:txBody>
            <a:bodyPr wrap="square" rtlCol="0">
              <a:spAutoFit/>
            </a:bodyPr>
            <a:lstStyle/>
            <a:p>
              <a:pPr fontAlgn="base">
                <a:spcBef>
                  <a:spcPct val="0"/>
                </a:spcBef>
                <a:spcAft>
                  <a:spcPct val="0"/>
                </a:spcAft>
              </a:pPr>
              <a:r>
                <a:rPr lang="en-US" sz="1600" dirty="0">
                  <a:solidFill>
                    <a:srgbClr val="0033CC"/>
                  </a:solidFill>
                  <a:latin typeface="Arial" charset="0"/>
                  <a:cs typeface="Arial" charset="0"/>
                </a:rPr>
                <a:t>Virtual addressed cache:</a:t>
              </a:r>
            </a:p>
            <a:p>
              <a:pPr fontAlgn="base">
                <a:spcBef>
                  <a:spcPct val="0"/>
                </a:spcBef>
                <a:spcAft>
                  <a:spcPct val="0"/>
                </a:spcAft>
              </a:pPr>
              <a:r>
                <a:rPr lang="en-US" sz="1600" dirty="0">
                  <a:solidFill>
                    <a:srgbClr val="0033CC"/>
                  </a:solidFill>
                  <a:latin typeface="Arial" charset="0"/>
                  <a:cs typeface="Arial" charset="0"/>
                </a:rPr>
                <a:t>The data may exist twice</a:t>
              </a:r>
            </a:p>
            <a:p>
              <a:pPr fontAlgn="base">
                <a:spcBef>
                  <a:spcPct val="0"/>
                </a:spcBef>
                <a:spcAft>
                  <a:spcPct val="0"/>
                </a:spcAft>
              </a:pPr>
              <a:r>
                <a:rPr lang="en-US" sz="1600" dirty="0">
                  <a:solidFill>
                    <a:srgbClr val="FF0000"/>
                  </a:solidFill>
                  <a:latin typeface="Arial" charset="0"/>
                  <a:cs typeface="Arial" charset="0"/>
                </a:rPr>
                <a:t>NEED TO AVOID THIS!!!</a:t>
              </a:r>
            </a:p>
          </p:txBody>
        </p:sp>
        <p:sp>
          <p:nvSpPr>
            <p:cNvPr id="53" name="Rectangle 52"/>
            <p:cNvSpPr/>
            <p:nvPr/>
          </p:nvSpPr>
          <p:spPr bwMode="auto">
            <a:xfrm>
              <a:off x="6553200" y="2895600"/>
              <a:ext cx="2438400" cy="3505200"/>
            </a:xfrm>
            <a:prstGeom prst="rect">
              <a:avLst/>
            </a:prstGeom>
            <a:noFill/>
            <a:ln w="12700" cap="flat" cmpd="sng" algn="ctr">
              <a:solidFill>
                <a:srgbClr val="0033CC"/>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cs typeface="Arial" charset="0"/>
              </a:endParaRPr>
            </a:p>
          </p:txBody>
        </p:sp>
      </p:grpSp>
      <p:sp>
        <p:nvSpPr>
          <p:cNvPr id="54" name="Rectangle 53"/>
          <p:cNvSpPr/>
          <p:nvPr/>
        </p:nvSpPr>
        <p:spPr bwMode="auto">
          <a:xfrm>
            <a:off x="9387033" y="3634264"/>
            <a:ext cx="1108869" cy="1524000"/>
          </a:xfrm>
          <a:prstGeom prst="rect">
            <a:avLst/>
          </a:prstGeom>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200" b="1">
              <a:solidFill>
                <a:prstClr val="black"/>
              </a:solidFill>
              <a:latin typeface="Arial" charset="0"/>
            </a:endParaRPr>
          </a:p>
        </p:txBody>
      </p:sp>
      <p:sp>
        <p:nvSpPr>
          <p:cNvPr id="55" name="Rectangle 54"/>
          <p:cNvSpPr/>
          <p:nvPr/>
        </p:nvSpPr>
        <p:spPr bwMode="auto">
          <a:xfrm>
            <a:off x="9387033" y="4113311"/>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56" name="Rectangle 55"/>
          <p:cNvSpPr/>
          <p:nvPr/>
        </p:nvSpPr>
        <p:spPr bwMode="auto">
          <a:xfrm>
            <a:off x="9384485" y="4681904"/>
            <a:ext cx="1111417" cy="293132"/>
          </a:xfrm>
          <a:prstGeom prst="rect">
            <a:avLst/>
          </a:prstGeom>
          <a:solidFill>
            <a:srgbClr val="FFFF00"/>
          </a:solidFill>
          <a:ln>
            <a:headEnd type="none" w="sm" len="sm"/>
            <a:tailEnd type="stealth" w="med" len="lg"/>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rgbClr val="0033CC"/>
                </a:solidFill>
                <a:latin typeface="Arial" charset="0"/>
              </a:rPr>
              <a:t>tag = zzzz</a:t>
            </a:r>
          </a:p>
        </p:txBody>
      </p:sp>
      <p:sp>
        <p:nvSpPr>
          <p:cNvPr id="57" name="Title 2"/>
          <p:cNvSpPr txBox="1">
            <a:spLocks/>
          </p:cNvSpPr>
          <p:nvPr/>
        </p:nvSpPr>
        <p:spPr bwMode="auto">
          <a:xfrm>
            <a:off x="5638800" y="162734"/>
            <a:ext cx="4800600" cy="457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r>
              <a:rPr lang="en-US" sz="3200" b="0" kern="0" dirty="0">
                <a:latin typeface="Arial"/>
              </a:rPr>
              <a:t>Question </a:t>
            </a:r>
            <a:r>
              <a:rPr lang="he-IL" sz="3200" b="0" kern="0" dirty="0">
                <a:latin typeface="Arial"/>
              </a:rPr>
              <a:t>4</a:t>
            </a:r>
            <a:endParaRPr lang="en-US" sz="3200" b="0" kern="0" dirty="0">
              <a:latin typeface="Arial"/>
            </a:endParaRPr>
          </a:p>
        </p:txBody>
      </p:sp>
    </p:spTree>
    <p:extLst>
      <p:ext uri="{BB962C8B-B14F-4D97-AF65-F5344CB8AC3E}">
        <p14:creationId xmlns:p14="http://schemas.microsoft.com/office/powerpoint/2010/main" val="335262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54" grpId="0" animBg="1"/>
      <p:bldP spid="55" grpId="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03258" y="867568"/>
            <a:ext cx="10972800" cy="5122863"/>
          </a:xfrm>
        </p:spPr>
        <p:txBody>
          <a:bodyPr/>
          <a:lstStyle/>
          <a:p>
            <a:pPr marL="0" indent="0" algn="r" rtl="1">
              <a:buNone/>
            </a:pPr>
            <a:r>
              <a:rPr lang="he-IL" sz="2400" b="0" dirty="0"/>
              <a:t>ישנם </a:t>
            </a:r>
            <a:r>
              <a:rPr lang="en-US" sz="2400" b="0" dirty="0"/>
              <a:t>dTLB </a:t>
            </a:r>
            <a:r>
              <a:rPr lang="he-IL" sz="2400" b="0" dirty="0"/>
              <a:t> ו –</a:t>
            </a:r>
            <a:r>
              <a:rPr lang="en-US" sz="2400" b="0" dirty="0"/>
              <a:t> iTLB </a:t>
            </a:r>
            <a:r>
              <a:rPr lang="he-IL" sz="2400" b="0" dirty="0"/>
              <a:t> אשר מכילים תרגום של נתונים ופקודות (בהתאמה). שניהם מחולקים עבור דפים קטנים וגדולים.</a:t>
            </a:r>
          </a:p>
          <a:p>
            <a:pPr marL="0" indent="0" algn="r" rtl="1">
              <a:buNone/>
            </a:pPr>
            <a:r>
              <a:rPr lang="he-IL" sz="2400" b="0" u="sng" dirty="0"/>
              <a:t>כאשר ישנה גישה לזיכרון:</a:t>
            </a:r>
          </a:p>
          <a:p>
            <a:pPr algn="r" rtl="1"/>
            <a:r>
              <a:rPr lang="he-IL" sz="2400" b="0" dirty="0"/>
              <a:t>ניגשים ל-</a:t>
            </a:r>
            <a:r>
              <a:rPr lang="en-US" sz="2400" b="0" dirty="0"/>
              <a:t>TLB </a:t>
            </a:r>
            <a:r>
              <a:rPr lang="he-IL" sz="2400" b="0" dirty="0"/>
              <a:t> המתאים עם ה-</a:t>
            </a:r>
            <a:r>
              <a:rPr lang="en-US" sz="2400" b="0" dirty="0"/>
              <a:t>VPN</a:t>
            </a:r>
            <a:r>
              <a:rPr lang="he-IL" sz="2400" b="0" dirty="0"/>
              <a:t> המלא. </a:t>
            </a:r>
          </a:p>
          <a:p>
            <a:pPr algn="r" rtl="1"/>
            <a:r>
              <a:rPr lang="he-IL" sz="2400" b="0" dirty="0"/>
              <a:t>אם ישנו </a:t>
            </a:r>
            <a:r>
              <a:rPr lang="en-US" sz="2400" b="0" dirty="0"/>
              <a:t>TLB Hit</a:t>
            </a:r>
            <a:r>
              <a:rPr lang="he-IL" sz="2400" b="0" dirty="0"/>
              <a:t>, נשתמש בתרגום שמצאנו. </a:t>
            </a:r>
          </a:p>
          <a:p>
            <a:pPr algn="r" rtl="1"/>
            <a:r>
              <a:rPr lang="he-IL" sz="2400" b="0" dirty="0"/>
              <a:t> במקרה של </a:t>
            </a:r>
            <a:r>
              <a:rPr lang="en-US" sz="2400" b="0" dirty="0"/>
              <a:t>TLB Miss</a:t>
            </a:r>
            <a:r>
              <a:rPr lang="he-IL" sz="2400" b="0" dirty="0"/>
              <a:t> יש לגשת לטבלת הדפים על מנת להביא את התרגום וכן לעדכן את ה-</a:t>
            </a:r>
            <a:r>
              <a:rPr lang="en-US" sz="2400" b="0" dirty="0"/>
              <a:t>TLB</a:t>
            </a:r>
            <a:r>
              <a:rPr lang="he-IL" sz="2400" b="0" dirty="0"/>
              <a:t>. לשם כך נפנה ל- </a:t>
            </a:r>
            <a:r>
              <a:rPr lang="en-US" sz="2400" b="0" dirty="0"/>
              <a:t>PMH (Page Miss Handler)</a:t>
            </a:r>
            <a:r>
              <a:rPr lang="he-IL" sz="2400" b="0" dirty="0"/>
              <a:t>.</a:t>
            </a:r>
            <a:endParaRPr lang="en-US" sz="2400" b="0" dirty="0"/>
          </a:p>
          <a:p>
            <a:pPr lvl="1" algn="r" rtl="1"/>
            <a:r>
              <a:rPr lang="en-US" sz="2200" dirty="0"/>
              <a:t>PMH</a:t>
            </a:r>
            <a:r>
              <a:rPr lang="he-IL" sz="2200" dirty="0"/>
              <a:t>: יחידה לוגית שאחראית על ביצוע החיפוש בהיררכיית הטבלאות (וגם מכילה </a:t>
            </a:r>
            <a:r>
              <a:rPr lang="en-US" sz="2200" dirty="0"/>
              <a:t>STLB</a:t>
            </a:r>
            <a:r>
              <a:rPr lang="he-IL" sz="2200" dirty="0"/>
              <a:t>, כפי שנראה מיד)</a:t>
            </a:r>
            <a:endParaRPr lang="en-US" sz="2200" dirty="0"/>
          </a:p>
          <a:p>
            <a:pPr marL="0" indent="0" algn="r" rtl="1">
              <a:buNone/>
            </a:pPr>
            <a:endParaRPr lang="en-US" sz="2400" dirty="0"/>
          </a:p>
        </p:txBody>
      </p:sp>
      <p:sp>
        <p:nvSpPr>
          <p:cNvPr id="4" name="כותרת 3"/>
          <p:cNvSpPr>
            <a:spLocks noGrp="1"/>
          </p:cNvSpPr>
          <p:nvPr>
            <p:ph type="title"/>
          </p:nvPr>
        </p:nvSpPr>
        <p:spPr>
          <a:xfrm>
            <a:off x="3355576" y="161735"/>
            <a:ext cx="5468164" cy="590931"/>
          </a:xfrm>
          <a:prstGeom prst="rect">
            <a:avLst/>
          </a:prstGeom>
          <a:noFill/>
        </p:spPr>
        <p:txBody>
          <a:bodyPr vert="horz" wrap="none" lIns="91440" tIns="45720" rIns="91440" bIns="45720" numCol="1" anchor="ctr" anchorCtr="0" compatLnSpc="1">
            <a:prstTxWarp prst="textNoShape">
              <a:avLst/>
            </a:prstTxWarp>
            <a:spAutoFit/>
          </a:bodyPr>
          <a:lstStyle/>
          <a:p>
            <a:pPr algn="ctr"/>
            <a:r>
              <a:rPr lang="en-US" b="0" dirty="0">
                <a:ln w="10541" cmpd="sng">
                  <a:solidFill>
                    <a:schemeClr val="accent1">
                      <a:shade val="88000"/>
                      <a:satMod val="110000"/>
                    </a:schemeClr>
                  </a:solidFill>
                  <a:prstDash val="solid"/>
                </a:ln>
                <a:solidFill>
                  <a:srgbClr val="0000FF"/>
                </a:solidFill>
              </a:rPr>
              <a:t>PMH (Page miss handler)</a:t>
            </a:r>
            <a:endParaRPr lang="he-IL" b="0" dirty="0">
              <a:ln w="10541" cmpd="sng">
                <a:solidFill>
                  <a:schemeClr val="accent1">
                    <a:shade val="88000"/>
                    <a:satMod val="110000"/>
                  </a:schemeClr>
                </a:solidFill>
                <a:prstDash val="solid"/>
              </a:ln>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133600" y="1295401"/>
            <a:ext cx="8229600" cy="4525963"/>
          </a:xfrm>
        </p:spPr>
        <p:txBody>
          <a:bodyPr>
            <a:normAutofit/>
          </a:bodyPr>
          <a:lstStyle/>
          <a:p>
            <a:pPr algn="r" rtl="1"/>
            <a:r>
              <a:rPr lang="he-IL" sz="2200" b="0" dirty="0"/>
              <a:t>ה-</a:t>
            </a:r>
            <a:r>
              <a:rPr lang="en-US" sz="2200" b="0" dirty="0"/>
              <a:t>STLB</a:t>
            </a:r>
            <a:r>
              <a:rPr lang="he-IL" sz="2200" b="0" dirty="0"/>
              <a:t> מהווה עוד  "רמה" של </a:t>
            </a:r>
            <a:r>
              <a:rPr lang="en-US" sz="2200" b="0" dirty="0"/>
              <a:t>TLB</a:t>
            </a:r>
            <a:r>
              <a:rPr lang="he-IL" sz="2200" b="0" dirty="0"/>
              <a:t> (הוא גדול יותר - מכיל</a:t>
            </a:r>
            <a:r>
              <a:rPr lang="en-US" sz="2200" b="0" dirty="0"/>
              <a:t> </a:t>
            </a:r>
            <a:r>
              <a:rPr lang="he-IL" sz="2200" b="0" dirty="0"/>
              <a:t>יותר </a:t>
            </a:r>
            <a:r>
              <a:rPr lang="en-US" sz="2200" b="0" dirty="0"/>
              <a:t>PTEs</a:t>
            </a:r>
            <a:r>
              <a:rPr lang="he-IL" sz="2200" b="0" dirty="0"/>
              <a:t>).</a:t>
            </a:r>
          </a:p>
          <a:p>
            <a:pPr algn="r" rtl="1"/>
            <a:r>
              <a:rPr lang="he-IL" sz="2200" b="0" dirty="0"/>
              <a:t>בניגוד ל-</a:t>
            </a:r>
            <a:r>
              <a:rPr lang="en-US" sz="2200" b="0" dirty="0"/>
              <a:t>TLBs</a:t>
            </a:r>
            <a:r>
              <a:rPr lang="he-IL" sz="2200" b="0" dirty="0"/>
              <a:t> שמופרדים לפי סוג/גודל דף, ה-</a:t>
            </a:r>
            <a:r>
              <a:rPr lang="en-US" sz="2200" b="0" dirty="0"/>
              <a:t>STLB</a:t>
            </a:r>
            <a:r>
              <a:rPr lang="he-IL" sz="2200" b="0" dirty="0"/>
              <a:t> מכיל תרגומים עבור דפים המכילים פקודות וגם עבור דפים המכילים מידע. כמו כן הוא מכיל תרגומים של דפים קטנים וגדולים.</a:t>
            </a:r>
          </a:p>
          <a:p>
            <a:pPr algn="r" rtl="1"/>
            <a:r>
              <a:rPr lang="he-IL" sz="2200" b="0" dirty="0"/>
              <a:t>החיפוש ב-</a:t>
            </a:r>
            <a:r>
              <a:rPr lang="en-US" sz="2200" b="0" dirty="0"/>
              <a:t>STLB</a:t>
            </a:r>
            <a:r>
              <a:rPr lang="he-IL" sz="2200" b="0" dirty="0"/>
              <a:t> נעשה באמצעות ה-</a:t>
            </a:r>
            <a:r>
              <a:rPr lang="en-US" sz="2200" b="0" dirty="0"/>
              <a:t>VPN</a:t>
            </a:r>
            <a:r>
              <a:rPr lang="he-IL" sz="2200" b="0" dirty="0"/>
              <a:t>, בדומה ל-</a:t>
            </a:r>
            <a:r>
              <a:rPr lang="en-US" sz="2200" b="0" dirty="0"/>
              <a:t>TLB</a:t>
            </a:r>
            <a:r>
              <a:rPr lang="he-IL" sz="2200" b="0" dirty="0"/>
              <a:t>.</a:t>
            </a:r>
          </a:p>
          <a:p>
            <a:pPr algn="r" rtl="1"/>
            <a:r>
              <a:rPr lang="he-IL" sz="2200" b="0" dirty="0"/>
              <a:t>במקרה של </a:t>
            </a:r>
            <a:r>
              <a:rPr lang="en-US" sz="2200" b="0" dirty="0"/>
              <a:t>STLB Hit</a:t>
            </a:r>
            <a:r>
              <a:rPr lang="he-IL" sz="2200" b="0" dirty="0"/>
              <a:t>, נשתמש בתרגום שמצאנו. </a:t>
            </a:r>
          </a:p>
          <a:p>
            <a:pPr algn="r" rtl="1"/>
            <a:endParaRPr lang="en-US" b="0" dirty="0"/>
          </a:p>
          <a:p>
            <a:pPr algn="r" rtl="1"/>
            <a:endParaRPr lang="he-IL" b="0" dirty="0"/>
          </a:p>
          <a:p>
            <a:endParaRPr lang="he-IL" sz="2800" dirty="0"/>
          </a:p>
          <a:p>
            <a:endParaRPr lang="he-IL" sz="2800" dirty="0"/>
          </a:p>
        </p:txBody>
      </p:sp>
      <p:sp>
        <p:nvSpPr>
          <p:cNvPr id="4" name="כותרת 3"/>
          <p:cNvSpPr>
            <a:spLocks noGrp="1"/>
          </p:cNvSpPr>
          <p:nvPr>
            <p:ph type="title"/>
          </p:nvPr>
        </p:nvSpPr>
        <p:spPr>
          <a:xfrm>
            <a:off x="1524000" y="381001"/>
            <a:ext cx="9144000" cy="590931"/>
          </a:xfrm>
          <a:prstGeom prst="rect">
            <a:avLst/>
          </a:prstGeom>
          <a:noFill/>
        </p:spPr>
        <p:txBody>
          <a:bodyPr vert="horz" wrap="square" lIns="91440" tIns="45720" rIns="91440" bIns="45720" numCol="1" anchor="ctr" anchorCtr="0" compatLnSpc="1">
            <a:prstTxWarp prst="textNoShape">
              <a:avLst/>
            </a:prstTxWarp>
            <a:spAutoFit/>
          </a:bodyPr>
          <a:lstStyle/>
          <a:p>
            <a:pPr algn="ctr"/>
            <a:r>
              <a:rPr lang="en-US"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STLB (Secondary TLB)</a:t>
            </a:r>
            <a:endParaRPr lang="he-IL"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95023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26571" y="966651"/>
            <a:ext cx="11260183" cy="4854713"/>
          </a:xfrm>
        </p:spPr>
        <p:txBody>
          <a:bodyPr>
            <a:noAutofit/>
          </a:bodyPr>
          <a:lstStyle/>
          <a:p>
            <a:pPr algn="r" rtl="1"/>
            <a:r>
              <a:rPr lang="he-IL" sz="2400" b="0" dirty="0"/>
              <a:t>במקרה של </a:t>
            </a:r>
            <a:r>
              <a:rPr lang="en-US" sz="2400" b="0" dirty="0"/>
              <a:t> ,STLB Miss</a:t>
            </a:r>
            <a:r>
              <a:rPr lang="he-IL" sz="2400" b="0" dirty="0"/>
              <a:t>ה-</a:t>
            </a:r>
            <a:r>
              <a:rPr lang="en-US" sz="2400" b="0" dirty="0"/>
              <a:t>PMH</a:t>
            </a:r>
            <a:r>
              <a:rPr lang="he-IL" sz="2400" b="0" dirty="0"/>
              <a:t> יבצע תרגום (</a:t>
            </a:r>
            <a:r>
              <a:rPr lang="en-US" sz="2400" dirty="0"/>
              <a:t>Page Walk</a:t>
            </a:r>
            <a:r>
              <a:rPr lang="he-IL" sz="2400" dirty="0"/>
              <a:t>)</a:t>
            </a:r>
            <a:r>
              <a:rPr lang="en-US" sz="2400" b="0" dirty="0"/>
              <a:t>:</a:t>
            </a:r>
            <a:r>
              <a:rPr lang="he-IL" sz="2400" b="0" dirty="0"/>
              <a:t> חיפוש בכל הירארכיית טבלאות הדפים, החל מהשורש (4</a:t>
            </a:r>
            <a:r>
              <a:rPr lang="en-US" sz="2400" b="0" dirty="0"/>
              <a:t>PML</a:t>
            </a:r>
            <a:r>
              <a:rPr lang="he-IL" sz="2400" b="0" dirty="0"/>
              <a:t>) ועד למס' המסגרת הפיזית המוצבעת מכניסה כלשהי בטבלת דפים (</a:t>
            </a:r>
            <a:r>
              <a:rPr lang="en-US" sz="2400" b="0" dirty="0"/>
              <a:t>PTE</a:t>
            </a:r>
            <a:r>
              <a:rPr lang="he-IL" sz="2400" b="0" dirty="0"/>
              <a:t>).</a:t>
            </a:r>
          </a:p>
          <a:p>
            <a:pPr marL="0" indent="0" algn="r" rtl="1">
              <a:buNone/>
            </a:pPr>
            <a:endParaRPr lang="he-IL" sz="2400" b="0" dirty="0"/>
          </a:p>
          <a:p>
            <a:pPr marL="0" indent="0" algn="r" rtl="1">
              <a:buNone/>
            </a:pPr>
            <a:endParaRPr lang="en-US" sz="2400" b="0" dirty="0"/>
          </a:p>
          <a:p>
            <a:pPr algn="r" rtl="1"/>
            <a:r>
              <a:rPr lang="he-IL" sz="2400" b="0" dirty="0"/>
              <a:t>כדי לקצר את התהליך, ה-</a:t>
            </a:r>
            <a:r>
              <a:rPr lang="en-US" sz="2400" b="0" dirty="0"/>
              <a:t>PMH</a:t>
            </a:r>
            <a:r>
              <a:rPr lang="he-IL" sz="2400" b="0" dirty="0"/>
              <a:t> מכיל</a:t>
            </a:r>
            <a:r>
              <a:rPr lang="en-US" sz="2400" b="0" dirty="0"/>
              <a:t>caches </a:t>
            </a:r>
            <a:r>
              <a:rPr lang="he-IL" sz="2400" b="0" dirty="0"/>
              <a:t> עבור כניסות ברמות הגבוהות של התרגום: </a:t>
            </a:r>
            <a:r>
              <a:rPr lang="en-US" sz="2400" b="0" dirty="0"/>
              <a:t>PML4 cache, PDP cache, DIR cache</a:t>
            </a:r>
            <a:r>
              <a:rPr lang="he-IL" sz="2400" b="0" dirty="0"/>
              <a:t>. </a:t>
            </a:r>
            <a:endParaRPr lang="en-US" sz="2400" b="0" dirty="0"/>
          </a:p>
          <a:p>
            <a:pPr algn="r" rtl="1"/>
            <a:r>
              <a:rPr lang="he-IL" sz="2400" b="0" dirty="0">
                <a:solidFill>
                  <a:prstClr val="black"/>
                </a:solidFill>
                <a:latin typeface="Arial" charset="0"/>
                <a:cs typeface="Arial" charset="0"/>
              </a:rPr>
              <a:t>פונים אל כל</a:t>
            </a:r>
            <a:r>
              <a:rPr lang="en-US" sz="2400" b="0" dirty="0">
                <a:solidFill>
                  <a:prstClr val="black"/>
                </a:solidFill>
                <a:latin typeface="Arial" charset="0"/>
                <a:cs typeface="Arial" charset="0"/>
              </a:rPr>
              <a:t>cache </a:t>
            </a:r>
            <a:r>
              <a:rPr lang="he-IL" sz="2400" b="0" dirty="0">
                <a:solidFill>
                  <a:prstClr val="black"/>
                </a:solidFill>
                <a:latin typeface="Arial" charset="0"/>
                <a:cs typeface="Arial" charset="0"/>
              </a:rPr>
              <a:t> ב-</a:t>
            </a:r>
            <a:r>
              <a:rPr lang="en-US" sz="2400" b="0" dirty="0">
                <a:solidFill>
                  <a:prstClr val="black"/>
                </a:solidFill>
                <a:latin typeface="Arial" charset="0"/>
                <a:cs typeface="Arial" charset="0"/>
              </a:rPr>
              <a:t>PMH</a:t>
            </a:r>
            <a:r>
              <a:rPr lang="he-IL" sz="2400" b="0" dirty="0">
                <a:solidFill>
                  <a:prstClr val="black"/>
                </a:solidFill>
                <a:latin typeface="Arial" charset="0"/>
                <a:cs typeface="Arial" charset="0"/>
              </a:rPr>
              <a:t> עם כל הסיביות עד לרמת המטמון בה מחפשים (בפרט, עם הסיביות ששימשו אותנו גם בפנייה לרמות הקודמות בחיפוש)</a:t>
            </a:r>
            <a:r>
              <a:rPr lang="en-US" sz="2400" b="0" dirty="0">
                <a:solidFill>
                  <a:prstClr val="black"/>
                </a:solidFill>
                <a:latin typeface="Arial" charset="0"/>
                <a:cs typeface="Arial" charset="0"/>
              </a:rPr>
              <a:t>:</a:t>
            </a:r>
            <a:r>
              <a:rPr lang="he-IL" sz="2400" b="0" dirty="0">
                <a:solidFill>
                  <a:prstClr val="black"/>
                </a:solidFill>
                <a:latin typeface="Arial" charset="0"/>
                <a:cs typeface="Arial" charset="0"/>
              </a:rPr>
              <a:t> </a:t>
            </a:r>
          </a:p>
          <a:p>
            <a:pPr marL="0" indent="0" algn="r" rtl="1">
              <a:buNone/>
            </a:pPr>
            <a:endParaRPr lang="he-IL" sz="2400" b="0" dirty="0"/>
          </a:p>
          <a:p>
            <a:pPr marL="0" indent="0" algn="r" rtl="1">
              <a:buNone/>
            </a:pPr>
            <a:endParaRPr lang="he-IL" sz="2400" b="0" dirty="0"/>
          </a:p>
          <a:p>
            <a:pPr algn="r" rtl="1"/>
            <a:endParaRPr lang="he-IL" sz="2400" b="0" dirty="0"/>
          </a:p>
          <a:p>
            <a:pPr algn="r" rtl="1"/>
            <a:r>
              <a:rPr lang="he-IL" sz="2400" b="0" dirty="0"/>
              <a:t>אין צורך לשמור </a:t>
            </a:r>
            <a:r>
              <a:rPr lang="en-US" sz="2400" b="0" dirty="0"/>
              <a:t>Cache</a:t>
            </a:r>
            <a:r>
              <a:rPr lang="he-IL" sz="2400" b="0" dirty="0"/>
              <a:t> עבור רמת ה-</a:t>
            </a:r>
            <a:r>
              <a:rPr lang="en-US" sz="2400" b="0" dirty="0"/>
              <a:t>Page Table</a:t>
            </a:r>
            <a:r>
              <a:rPr lang="he-IL" sz="2400" b="0" dirty="0"/>
              <a:t>, מכיוון שה-</a:t>
            </a:r>
            <a:r>
              <a:rPr lang="en-US" sz="2400" b="0" dirty="0"/>
              <a:t>TLB</a:t>
            </a:r>
            <a:r>
              <a:rPr lang="he-IL" sz="2400" b="0" dirty="0"/>
              <a:t> הוא </a:t>
            </a:r>
            <a:r>
              <a:rPr lang="en-US" sz="2400" b="0" dirty="0"/>
              <a:t>Cache</a:t>
            </a:r>
            <a:r>
              <a:rPr lang="he-IL" sz="2400" b="0" dirty="0"/>
              <a:t> של </a:t>
            </a:r>
            <a:r>
              <a:rPr lang="en-US" sz="2400" b="0" dirty="0"/>
              <a:t>PTEs</a:t>
            </a:r>
            <a:r>
              <a:rPr lang="he-IL" sz="2400" b="0" dirty="0"/>
              <a:t>.</a:t>
            </a:r>
          </a:p>
          <a:p>
            <a:pPr algn="r" rtl="1"/>
            <a:endParaRPr lang="en-US" sz="2400" b="0" dirty="0"/>
          </a:p>
          <a:p>
            <a:pPr algn="r" rtl="1"/>
            <a:endParaRPr lang="he-IL" sz="2400" b="0" dirty="0"/>
          </a:p>
          <a:p>
            <a:endParaRPr lang="he-IL" sz="2400" dirty="0"/>
          </a:p>
          <a:p>
            <a:endParaRPr lang="he-IL" sz="2400" dirty="0"/>
          </a:p>
        </p:txBody>
      </p:sp>
      <p:grpSp>
        <p:nvGrpSpPr>
          <p:cNvPr id="5" name="Group 4"/>
          <p:cNvGrpSpPr/>
          <p:nvPr/>
        </p:nvGrpSpPr>
        <p:grpSpPr>
          <a:xfrm>
            <a:off x="3505200" y="2110417"/>
            <a:ext cx="5181600" cy="457532"/>
            <a:chOff x="914400" y="2819068"/>
            <a:chExt cx="5181600" cy="457532"/>
          </a:xfrm>
        </p:grpSpPr>
        <p:sp>
          <p:nvSpPr>
            <p:cNvPr id="6"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7"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8"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9"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0"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1" name="Group 10"/>
            <p:cNvGrpSpPr/>
            <p:nvPr/>
          </p:nvGrpSpPr>
          <p:grpSpPr>
            <a:xfrm>
              <a:off x="914400" y="2975279"/>
              <a:ext cx="5181600" cy="301321"/>
              <a:chOff x="1524001" y="1143000"/>
              <a:chExt cx="3826477" cy="385665"/>
            </a:xfrm>
          </p:grpSpPr>
          <p:sp>
            <p:nvSpPr>
              <p:cNvPr id="15"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6"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7"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8"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19"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20"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1"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12"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13"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14"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
        <p:nvSpPr>
          <p:cNvPr id="22" name="כותרת 6"/>
          <p:cNvSpPr txBox="1">
            <a:spLocks/>
          </p:cNvSpPr>
          <p:nvPr/>
        </p:nvSpPr>
        <p:spPr bwMode="auto">
          <a:xfrm>
            <a:off x="4849505" y="205888"/>
            <a:ext cx="2492990" cy="590931"/>
          </a:xfrm>
          <a:prstGeom prst="rect">
            <a:avLst/>
          </a:prstGeom>
          <a:noFill/>
          <a:ln w="9525">
            <a:noFill/>
            <a:miter lim="800000"/>
            <a:headEnd/>
            <a:tailEnd/>
          </a:ln>
        </p:spPr>
        <p:txBody>
          <a:bodyPr vert="horz" wrap="none" lIns="91440" tIns="45720" rIns="91440" bIns="45720" numCol="1" anchor="ctr" anchorCtr="0" compatLnSpc="1">
            <a:prstTxWarp prst="textNoShape">
              <a:avLst/>
            </a:prstTxWarp>
            <a:spAutoFit/>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r>
              <a:rPr lang="en-US" kern="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a:rPr>
              <a:t>Page Walk</a:t>
            </a:r>
            <a:endParaRPr lang="he-IL" kern="0"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a:endParaRPr>
          </a:p>
        </p:txBody>
      </p:sp>
      <p:graphicFrame>
        <p:nvGraphicFramePr>
          <p:cNvPr id="23" name="טבלה 3">
            <a:extLst>
              <a:ext uri="{FF2B5EF4-FFF2-40B4-BE49-F238E27FC236}">
                <a16:creationId xmlns:a16="http://schemas.microsoft.com/office/drawing/2014/main" id="{3F12417C-E695-4A8C-97D4-C697ECCC685B}"/>
              </a:ext>
            </a:extLst>
          </p:cNvPr>
          <p:cNvGraphicFramePr>
            <a:graphicFrameLocks noGrp="1"/>
          </p:cNvGraphicFramePr>
          <p:nvPr>
            <p:extLst>
              <p:ext uri="{D42A27DB-BD31-4B8C-83A1-F6EECF244321}">
                <p14:modId xmlns:p14="http://schemas.microsoft.com/office/powerpoint/2010/main" val="4072399959"/>
              </p:ext>
            </p:extLst>
          </p:nvPr>
        </p:nvGraphicFramePr>
        <p:xfrm>
          <a:off x="3554104" y="4525136"/>
          <a:ext cx="4979420" cy="1132460"/>
        </p:xfrm>
        <a:graphic>
          <a:graphicData uri="http://schemas.openxmlformats.org/drawingml/2006/table">
            <a:tbl>
              <a:tblPr/>
              <a:tblGrid>
                <a:gridCol w="1184130">
                  <a:extLst>
                    <a:ext uri="{9D8B030D-6E8A-4147-A177-3AD203B41FA5}">
                      <a16:colId xmlns:a16="http://schemas.microsoft.com/office/drawing/2014/main" val="20000"/>
                    </a:ext>
                  </a:extLst>
                </a:gridCol>
                <a:gridCol w="2582062">
                  <a:extLst>
                    <a:ext uri="{9D8B030D-6E8A-4147-A177-3AD203B41FA5}">
                      <a16:colId xmlns:a16="http://schemas.microsoft.com/office/drawing/2014/main" val="20001"/>
                    </a:ext>
                  </a:extLst>
                </a:gridCol>
                <a:gridCol w="1213228">
                  <a:extLst>
                    <a:ext uri="{9D8B030D-6E8A-4147-A177-3AD203B41FA5}">
                      <a16:colId xmlns:a16="http://schemas.microsoft.com/office/drawing/2014/main" val="20002"/>
                    </a:ext>
                  </a:extLst>
                </a:gridCol>
              </a:tblGrid>
              <a:tr h="309500">
                <a:tc>
                  <a:txBody>
                    <a:bodyPr/>
                    <a:lstStyle/>
                    <a:p>
                      <a:pPr algn="ctr">
                        <a:spcAft>
                          <a:spcPts val="0"/>
                        </a:spcAft>
                      </a:pPr>
                      <a:r>
                        <a:rPr lang="en-US" sz="1200" b="1" dirty="0">
                          <a:solidFill>
                            <a:srgbClr val="FFFFFF"/>
                          </a:solidFill>
                          <a:latin typeface="Calibri"/>
                        </a:rPr>
                        <a:t>cache</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a:spcAft>
                          <a:spcPts val="0"/>
                        </a:spcAft>
                      </a:pPr>
                      <a:r>
                        <a:rPr lang="en-US" sz="1200" b="1" dirty="0">
                          <a:solidFill>
                            <a:srgbClr val="FFFFFF"/>
                          </a:solidFill>
                          <a:latin typeface="Calibri"/>
                        </a:rPr>
                        <a:t>Accessed with virtual address bits</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a:spcAft>
                          <a:spcPts val="0"/>
                        </a:spcAft>
                      </a:pPr>
                      <a:r>
                        <a:rPr lang="en-US" sz="1200" b="1" dirty="0">
                          <a:solidFill>
                            <a:srgbClr val="FFFFFF"/>
                          </a:solidFill>
                          <a:latin typeface="Calibri"/>
                        </a:rPr>
                        <a:t>If hits, returns</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10531">
                <a:tc>
                  <a:txBody>
                    <a:bodyPr/>
                    <a:lstStyle/>
                    <a:p>
                      <a:pPr algn="ctr">
                        <a:spcAft>
                          <a:spcPts val="0"/>
                        </a:spcAft>
                      </a:pPr>
                      <a:r>
                        <a:rPr lang="en-US" sz="1200" dirty="0">
                          <a:latin typeface="Calibri"/>
                        </a:rPr>
                        <a:t>PML4 cache</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a:spcAft>
                          <a:spcPts val="0"/>
                        </a:spcAft>
                      </a:pPr>
                      <a:r>
                        <a:rPr lang="he-IL" sz="1200" dirty="0">
                          <a:latin typeface="Calibri"/>
                        </a:rPr>
                        <a:t> </a:t>
                      </a:r>
                      <a:r>
                        <a:rPr lang="en-US" sz="1200" dirty="0">
                          <a:latin typeface="Calibri"/>
                        </a:rPr>
                        <a:t>[47:39]</a:t>
                      </a:r>
                      <a:endParaRPr lang="he-IL"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a:spcAft>
                          <a:spcPts val="0"/>
                        </a:spcAft>
                      </a:pPr>
                      <a:r>
                        <a:rPr lang="en-US" sz="1200" dirty="0">
                          <a:latin typeface="Calibri"/>
                        </a:rPr>
                        <a:t>PML4 entry</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210531">
                <a:tc>
                  <a:txBody>
                    <a:bodyPr/>
                    <a:lstStyle/>
                    <a:p>
                      <a:pPr algn="ctr">
                        <a:spcAft>
                          <a:spcPts val="0"/>
                        </a:spcAft>
                      </a:pPr>
                      <a:r>
                        <a:rPr lang="en-US" sz="1200" dirty="0">
                          <a:latin typeface="Calibri"/>
                        </a:rPr>
                        <a:t>PDP cache</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a:spcAft>
                          <a:spcPts val="0"/>
                        </a:spcAft>
                      </a:pPr>
                      <a:r>
                        <a:rPr lang="en-US" sz="1200" dirty="0">
                          <a:latin typeface="Calibri"/>
                        </a:rPr>
                        <a:t>[47:30]</a:t>
                      </a:r>
                      <a:endParaRPr lang="he-IL"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spcAft>
                          <a:spcPts val="0"/>
                        </a:spcAft>
                      </a:pPr>
                      <a:r>
                        <a:rPr lang="en-US" sz="1200" dirty="0">
                          <a:latin typeface="Calibri"/>
                        </a:rPr>
                        <a:t>PDP entry</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210531">
                <a:tc>
                  <a:txBody>
                    <a:bodyPr/>
                    <a:lstStyle/>
                    <a:p>
                      <a:pPr algn="ctr">
                        <a:spcAft>
                          <a:spcPts val="0"/>
                        </a:spcAft>
                      </a:pPr>
                      <a:r>
                        <a:rPr lang="en-US" sz="1200" dirty="0">
                          <a:latin typeface="Calibri"/>
                        </a:rPr>
                        <a:t>DIR cache</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a:spcAft>
                          <a:spcPts val="0"/>
                        </a:spcAft>
                      </a:pPr>
                      <a:r>
                        <a:rPr lang="en-US" sz="1200" dirty="0">
                          <a:latin typeface="Calibri"/>
                        </a:rPr>
                        <a:t>[47:21]</a:t>
                      </a:r>
                      <a:endParaRPr lang="he-IL"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a:spcAft>
                          <a:spcPts val="0"/>
                        </a:spcAft>
                      </a:pPr>
                      <a:r>
                        <a:rPr lang="en-US" sz="1200" dirty="0">
                          <a:latin typeface="Calibri"/>
                        </a:rPr>
                        <a:t>PDE</a:t>
                      </a:r>
                      <a:endParaRPr lang="en-US" sz="1200" dirty="0">
                        <a:latin typeface="Times New Roman"/>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C358F48B-83B4-4F05-8DF6-E46690E12812}" type="slidenum">
              <a:rPr lang="he-IL">
                <a:solidFill>
                  <a:srgbClr val="000000"/>
                </a:solidFill>
              </a:rPr>
              <a:pPr eaLnBrk="1" fontAlgn="base" hangingPunct="1">
                <a:spcBef>
                  <a:spcPct val="0"/>
                </a:spcBef>
                <a:spcAft>
                  <a:spcPct val="0"/>
                </a:spcAft>
              </a:pPr>
              <a:t>3</a:t>
            </a:fld>
            <a:endParaRPr lang="en-US">
              <a:solidFill>
                <a:srgbClr val="000000"/>
              </a:solidFill>
            </a:endParaRPr>
          </a:p>
        </p:txBody>
      </p:sp>
      <p:pic>
        <p:nvPicPr>
          <p:cNvPr id="17413" name="Picture 13"/>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a:xfrm>
            <a:off x="1981200" y="794097"/>
            <a:ext cx="8229600" cy="4625975"/>
          </a:xfrm>
          <a:noFill/>
        </p:spPr>
      </p:pic>
      <p:sp>
        <p:nvSpPr>
          <p:cNvPr id="17414" name="Rectangle 15"/>
          <p:cNvSpPr>
            <a:spLocks noChangeArrowheads="1"/>
          </p:cNvSpPr>
          <p:nvPr/>
        </p:nvSpPr>
        <p:spPr bwMode="auto">
          <a:xfrm>
            <a:off x="1829594" y="5389563"/>
            <a:ext cx="8532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1" fontAlgn="base">
              <a:spcBef>
                <a:spcPct val="0"/>
              </a:spcBef>
              <a:spcAft>
                <a:spcPct val="0"/>
              </a:spcAft>
            </a:pPr>
            <a:r>
              <a:rPr lang="he-IL" sz="2000" dirty="0">
                <a:solidFill>
                  <a:srgbClr val="000000"/>
                </a:solidFill>
                <a:latin typeface="Tahoma" pitchFamily="34" charset="0"/>
                <a:cs typeface="Arial" charset="0"/>
              </a:rPr>
              <a:t>חישוב כתובת (פיסית) של הכניסה המתאימה לדף מס' </a:t>
            </a:r>
            <a:r>
              <a:rPr lang="en-US" sz="2000" dirty="0">
                <a:solidFill>
                  <a:srgbClr val="000000"/>
                </a:solidFill>
                <a:latin typeface="Tahoma" pitchFamily="34" charset="0"/>
                <a:cs typeface="Arial" charset="0"/>
              </a:rPr>
              <a:t>VPN</a:t>
            </a:r>
            <a:r>
              <a:rPr lang="he-IL" sz="2000" dirty="0">
                <a:solidFill>
                  <a:srgbClr val="000000"/>
                </a:solidFill>
                <a:latin typeface="Tahoma" pitchFamily="34" charset="0"/>
                <a:cs typeface="Arial" charset="0"/>
              </a:rPr>
              <a:t> בטבלת התרגום:</a:t>
            </a:r>
            <a:endParaRPr lang="en-US" sz="2000" dirty="0">
              <a:solidFill>
                <a:srgbClr val="000000"/>
              </a:solidFill>
              <a:latin typeface="Tahoma" pitchFamily="34" charset="0"/>
              <a:cs typeface="Arial" charset="0"/>
            </a:endParaRPr>
          </a:p>
          <a:p>
            <a:pPr algn="ctr" rtl="1" fontAlgn="base">
              <a:spcBef>
                <a:spcPct val="0"/>
              </a:spcBef>
              <a:spcAft>
                <a:spcPct val="0"/>
              </a:spcAft>
            </a:pPr>
            <a:r>
              <a:rPr lang="en-US" sz="2000" b="1" dirty="0" err="1">
                <a:solidFill>
                  <a:srgbClr val="000000"/>
                </a:solidFill>
                <a:latin typeface="Tahoma" pitchFamily="34" charset="0"/>
                <a:cs typeface="Arial" charset="0"/>
              </a:rPr>
              <a:t>PTE_Address</a:t>
            </a:r>
            <a:r>
              <a:rPr lang="en-US" sz="2000" b="1" dirty="0">
                <a:solidFill>
                  <a:srgbClr val="000000"/>
                </a:solidFill>
                <a:latin typeface="Tahoma" pitchFamily="34" charset="0"/>
                <a:cs typeface="Arial" charset="0"/>
              </a:rPr>
              <a:t> = [PTBR] + VPN*(Size Of PTE) </a:t>
            </a:r>
          </a:p>
        </p:txBody>
      </p:sp>
      <p:sp>
        <p:nvSpPr>
          <p:cNvPr id="3" name="TextBox 2"/>
          <p:cNvSpPr txBox="1"/>
          <p:nvPr/>
        </p:nvSpPr>
        <p:spPr>
          <a:xfrm>
            <a:off x="5410200" y="2165696"/>
            <a:ext cx="1905000" cy="369332"/>
          </a:xfrm>
          <a:prstGeom prst="rect">
            <a:avLst/>
          </a:prstGeom>
          <a:noFill/>
        </p:spPr>
        <p:txBody>
          <a:bodyPr wrap="square" rtlCol="0">
            <a:spAutoFit/>
          </a:bodyPr>
          <a:lstStyle/>
          <a:p>
            <a:pPr fontAlgn="base">
              <a:spcBef>
                <a:spcPct val="0"/>
              </a:spcBef>
              <a:spcAft>
                <a:spcPct val="0"/>
              </a:spcAft>
            </a:pPr>
            <a:r>
              <a:rPr lang="en-US" dirty="0">
                <a:solidFill>
                  <a:srgbClr val="FFFFFF">
                    <a:lumMod val="50000"/>
                  </a:srgbClr>
                </a:solidFill>
                <a:latin typeface="Tahoma" pitchFamily="34" charset="0"/>
                <a:cs typeface="Arial" charset="0"/>
              </a:rPr>
              <a:t>*    sizeof(PTE)</a:t>
            </a:r>
          </a:p>
        </p:txBody>
      </p:sp>
      <p:sp>
        <p:nvSpPr>
          <p:cNvPr id="4" name="Rectangle 3"/>
          <p:cNvSpPr/>
          <p:nvPr/>
        </p:nvSpPr>
        <p:spPr>
          <a:xfrm>
            <a:off x="7543799" y="1606897"/>
            <a:ext cx="1324430" cy="1872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sp>
        <p:nvSpPr>
          <p:cNvPr id="5" name="Down Arrow 4"/>
          <p:cNvSpPr/>
          <p:nvPr/>
        </p:nvSpPr>
        <p:spPr>
          <a:xfrm>
            <a:off x="7924800" y="1599640"/>
            <a:ext cx="533400" cy="1861456"/>
          </a:xfrm>
          <a:prstGeom prst="downArrow">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sp>
        <p:nvSpPr>
          <p:cNvPr id="6" name="Rectangle 5"/>
          <p:cNvSpPr/>
          <p:nvPr/>
        </p:nvSpPr>
        <p:spPr>
          <a:xfrm flipH="1">
            <a:off x="1829593" y="794097"/>
            <a:ext cx="68318"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1</a:t>
            </a:r>
          </a:p>
        </p:txBody>
      </p:sp>
      <p:sp>
        <p:nvSpPr>
          <p:cNvPr id="10" name="Rectangle 9"/>
          <p:cNvSpPr/>
          <p:nvPr/>
        </p:nvSpPr>
        <p:spPr>
          <a:xfrm flipH="1">
            <a:off x="5181600" y="762000"/>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2</a:t>
            </a:r>
          </a:p>
        </p:txBody>
      </p:sp>
      <p:sp>
        <p:nvSpPr>
          <p:cNvPr id="12" name="Rectangle 11"/>
          <p:cNvSpPr/>
          <p:nvPr/>
        </p:nvSpPr>
        <p:spPr>
          <a:xfrm flipH="1">
            <a:off x="5486400" y="1780876"/>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3</a:t>
            </a:r>
          </a:p>
        </p:txBody>
      </p:sp>
      <p:sp>
        <p:nvSpPr>
          <p:cNvPr id="13" name="Rectangle 12"/>
          <p:cNvSpPr/>
          <p:nvPr/>
        </p:nvSpPr>
        <p:spPr>
          <a:xfrm flipH="1">
            <a:off x="3432630" y="1606897"/>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4</a:t>
            </a:r>
          </a:p>
        </p:txBody>
      </p:sp>
      <p:sp>
        <p:nvSpPr>
          <p:cNvPr id="14" name="Rectangle 13"/>
          <p:cNvSpPr/>
          <p:nvPr/>
        </p:nvSpPr>
        <p:spPr>
          <a:xfrm flipH="1">
            <a:off x="4229099" y="3017575"/>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5</a:t>
            </a:r>
          </a:p>
        </p:txBody>
      </p:sp>
      <p:sp>
        <p:nvSpPr>
          <p:cNvPr id="15" name="Rectangle 14"/>
          <p:cNvSpPr/>
          <p:nvPr/>
        </p:nvSpPr>
        <p:spPr>
          <a:xfrm flipH="1">
            <a:off x="7620000" y="3049672"/>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6</a:t>
            </a:r>
          </a:p>
        </p:txBody>
      </p:sp>
      <p:sp>
        <p:nvSpPr>
          <p:cNvPr id="16" name="Rectangle 15"/>
          <p:cNvSpPr/>
          <p:nvPr/>
        </p:nvSpPr>
        <p:spPr>
          <a:xfrm flipH="1">
            <a:off x="8815614" y="3094568"/>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7</a:t>
            </a:r>
          </a:p>
        </p:txBody>
      </p:sp>
      <p:sp>
        <p:nvSpPr>
          <p:cNvPr id="18" name="Rectangle 116">
            <a:extLst>
              <a:ext uri="{FF2B5EF4-FFF2-40B4-BE49-F238E27FC236}">
                <a16:creationId xmlns:a16="http://schemas.microsoft.com/office/drawing/2014/main" id="{52CAA900-EB64-48FB-9972-72EBFF2AD285}"/>
              </a:ext>
            </a:extLst>
          </p:cNvPr>
          <p:cNvSpPr txBox="1">
            <a:spLocks noChangeArrowheads="1"/>
          </p:cNvSpPr>
          <p:nvPr/>
        </p:nvSpPr>
        <p:spPr bwMode="auto">
          <a:xfrm>
            <a:off x="1159933" y="152400"/>
            <a:ext cx="9855200"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defTabSz="909638" rtl="0" eaLnBrk="0" fontAlgn="base" hangingPunct="0">
              <a:lnSpc>
                <a:spcPct val="90000"/>
              </a:lnSpc>
              <a:spcBef>
                <a:spcPct val="0"/>
              </a:spcBef>
              <a:spcAft>
                <a:spcPct val="0"/>
              </a:spcAft>
              <a:defRPr sz="3600" b="1">
                <a:solidFill>
                  <a:srgbClr val="0000CC"/>
                </a:solidFill>
                <a:latin typeface="+mj-lt"/>
                <a:ea typeface="+mj-ea"/>
                <a:cs typeface="+mj-cs"/>
              </a:defRPr>
            </a:lvl1pPr>
            <a:lvl2pPr algn="ctr" defTabSz="909638" rtl="0" eaLnBrk="0" fontAlgn="base" hangingPunct="0">
              <a:lnSpc>
                <a:spcPct val="90000"/>
              </a:lnSpc>
              <a:spcBef>
                <a:spcPct val="0"/>
              </a:spcBef>
              <a:spcAft>
                <a:spcPct val="0"/>
              </a:spcAft>
              <a:defRPr sz="3600" b="1">
                <a:solidFill>
                  <a:srgbClr val="0000CC"/>
                </a:solidFill>
                <a:latin typeface="Arial" charset="0"/>
              </a:defRPr>
            </a:lvl2pPr>
            <a:lvl3pPr algn="ctr" defTabSz="909638" rtl="0" eaLnBrk="0" fontAlgn="base" hangingPunct="0">
              <a:lnSpc>
                <a:spcPct val="90000"/>
              </a:lnSpc>
              <a:spcBef>
                <a:spcPct val="0"/>
              </a:spcBef>
              <a:spcAft>
                <a:spcPct val="0"/>
              </a:spcAft>
              <a:defRPr sz="3600" b="1">
                <a:solidFill>
                  <a:srgbClr val="0000CC"/>
                </a:solidFill>
                <a:latin typeface="Arial" charset="0"/>
              </a:defRPr>
            </a:lvl3pPr>
            <a:lvl4pPr algn="ctr" defTabSz="909638" rtl="0" eaLnBrk="0" fontAlgn="base" hangingPunct="0">
              <a:lnSpc>
                <a:spcPct val="90000"/>
              </a:lnSpc>
              <a:spcBef>
                <a:spcPct val="0"/>
              </a:spcBef>
              <a:spcAft>
                <a:spcPct val="0"/>
              </a:spcAft>
              <a:defRPr sz="3600" b="1">
                <a:solidFill>
                  <a:srgbClr val="0000CC"/>
                </a:solidFill>
                <a:latin typeface="Arial" charset="0"/>
              </a:defRPr>
            </a:lvl4pPr>
            <a:lvl5pPr algn="ctr" defTabSz="909638" rtl="0" eaLnBrk="0" fontAlgn="base" hangingPunct="0">
              <a:lnSpc>
                <a:spcPct val="90000"/>
              </a:lnSpc>
              <a:spcBef>
                <a:spcPct val="0"/>
              </a:spcBef>
              <a:spcAft>
                <a:spcPct val="0"/>
              </a:spcAft>
              <a:defRPr sz="3600" b="1">
                <a:solidFill>
                  <a:srgbClr val="0000CC"/>
                </a:solidFill>
                <a:latin typeface="Arial" charset="0"/>
              </a:defRPr>
            </a:lvl5pPr>
            <a:lvl6pPr marL="457200" algn="ctr" defTabSz="909638" rtl="0" eaLnBrk="0" fontAlgn="base" hangingPunct="0">
              <a:lnSpc>
                <a:spcPct val="90000"/>
              </a:lnSpc>
              <a:spcBef>
                <a:spcPct val="0"/>
              </a:spcBef>
              <a:spcAft>
                <a:spcPct val="0"/>
              </a:spcAft>
              <a:defRPr sz="3600" b="1">
                <a:solidFill>
                  <a:srgbClr val="0000CC"/>
                </a:solidFill>
                <a:latin typeface="Arial" charset="0"/>
              </a:defRPr>
            </a:lvl6pPr>
            <a:lvl7pPr marL="914400" algn="ctr" defTabSz="909638" rtl="0" eaLnBrk="0" fontAlgn="base" hangingPunct="0">
              <a:lnSpc>
                <a:spcPct val="90000"/>
              </a:lnSpc>
              <a:spcBef>
                <a:spcPct val="0"/>
              </a:spcBef>
              <a:spcAft>
                <a:spcPct val="0"/>
              </a:spcAft>
              <a:defRPr sz="3600" b="1">
                <a:solidFill>
                  <a:srgbClr val="0000CC"/>
                </a:solidFill>
                <a:latin typeface="Arial" charset="0"/>
              </a:defRPr>
            </a:lvl7pPr>
            <a:lvl8pPr marL="1371600" algn="ctr" defTabSz="909638" rtl="0" eaLnBrk="0" fontAlgn="base" hangingPunct="0">
              <a:lnSpc>
                <a:spcPct val="90000"/>
              </a:lnSpc>
              <a:spcBef>
                <a:spcPct val="0"/>
              </a:spcBef>
              <a:spcAft>
                <a:spcPct val="0"/>
              </a:spcAft>
              <a:defRPr sz="3600" b="1">
                <a:solidFill>
                  <a:srgbClr val="0000CC"/>
                </a:solidFill>
                <a:latin typeface="Arial" charset="0"/>
              </a:defRPr>
            </a:lvl8pPr>
            <a:lvl9pPr marL="1828800" algn="ctr" defTabSz="909638" rtl="0" eaLnBrk="0" fontAlgn="base" hangingPunct="0">
              <a:lnSpc>
                <a:spcPct val="90000"/>
              </a:lnSpc>
              <a:spcBef>
                <a:spcPct val="0"/>
              </a:spcBef>
              <a:spcAft>
                <a:spcPct val="0"/>
              </a:spcAft>
              <a:defRPr sz="3600" b="1">
                <a:solidFill>
                  <a:srgbClr val="0000CC"/>
                </a:solidFill>
                <a:latin typeface="Arial" charset="0"/>
              </a:defRPr>
            </a:lvl9pPr>
          </a:lstStyle>
          <a:p>
            <a:pPr marL="0" marR="0" lvl="0" indent="0" algn="ctr" defTabSz="909638" rtl="0" eaLnBrk="0" fontAlgn="base" latinLnBrk="0" hangingPunct="0">
              <a:lnSpc>
                <a:spcPct val="90000"/>
              </a:lnSpc>
              <a:spcBef>
                <a:spcPct val="0"/>
              </a:spcBef>
              <a:spcAft>
                <a:spcPct val="0"/>
              </a:spcAft>
              <a:buClrTx/>
              <a:buSzTx/>
              <a:buFontTx/>
              <a:buNone/>
              <a:tabLst/>
              <a:defRPr/>
            </a:pPr>
            <a:r>
              <a:rPr lang="en-US" b="0" kern="0" dirty="0">
                <a:latin typeface="Arial"/>
              </a:rPr>
              <a:t>Virtual Translation</a:t>
            </a:r>
            <a:endParaRPr kumimoji="0" lang="en-US" sz="3600" b="0" i="0" u="none" strike="noStrike" kern="0" cap="none" spc="0" normalizeH="0" baseline="0" noProof="0" dirty="0">
              <a:ln>
                <a:noFill/>
              </a:ln>
              <a:solidFill>
                <a:srgbClr val="0000CC"/>
              </a:solidFill>
              <a:effectLst/>
              <a:uLnTx/>
              <a:uFillTx/>
              <a:latin typeface="Arial"/>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3" grpId="0"/>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13509" y="796820"/>
            <a:ext cx="11639005" cy="5542232"/>
          </a:xfrm>
        </p:spPr>
        <p:txBody>
          <a:bodyPr>
            <a:normAutofit/>
          </a:bodyPr>
          <a:lstStyle/>
          <a:p>
            <a:pPr marL="0" indent="0" algn="r" rtl="1">
              <a:buNone/>
            </a:pPr>
            <a:endParaRPr lang="en-US" sz="3200" b="0" u="sng" dirty="0"/>
          </a:p>
          <a:p>
            <a:pPr marL="0" indent="0" algn="r" rtl="1">
              <a:buNone/>
            </a:pPr>
            <a:r>
              <a:rPr lang="he-IL" sz="2800" b="0" u="sng" dirty="0"/>
              <a:t>הבהרות:</a:t>
            </a:r>
          </a:p>
          <a:p>
            <a:pPr algn="r" rtl="1"/>
            <a:r>
              <a:rPr lang="he-IL" sz="2400" b="0" dirty="0"/>
              <a:t>ה-</a:t>
            </a:r>
            <a:r>
              <a:rPr lang="en-US" sz="2400" b="0" dirty="0"/>
              <a:t>PMH</a:t>
            </a:r>
            <a:r>
              <a:rPr lang="he-IL" sz="2400" b="0" dirty="0"/>
              <a:t> ניגש לכל המטמונים במקביל ובוחר ברמה הגבוהה (ימנית) ביותר עבורה היה </a:t>
            </a:r>
            <a:r>
              <a:rPr lang="en-US" sz="2400" b="0" dirty="0"/>
              <a:t>Hit</a:t>
            </a:r>
            <a:r>
              <a:rPr lang="he-IL" sz="2400" b="0" dirty="0"/>
              <a:t>. </a:t>
            </a:r>
          </a:p>
          <a:p>
            <a:pPr algn="r" rtl="1"/>
            <a:r>
              <a:rPr lang="he-IL" sz="2400" b="0" dirty="0"/>
              <a:t>אם ברמה כלשהי של המטמונים התרחשה פגיעה אז הצלחנו לחסוך את כל הגישות לזכרון עד לרמה זו.</a:t>
            </a:r>
          </a:p>
          <a:p>
            <a:pPr algn="r" rtl="1"/>
            <a:r>
              <a:rPr lang="he-IL" sz="2400" b="0" dirty="0"/>
              <a:t>לדוגמא: עבור פגיעה במטמון ברמת ה-</a:t>
            </a:r>
            <a:r>
              <a:rPr lang="en-US" sz="2400" b="0" dirty="0"/>
              <a:t>PDP</a:t>
            </a:r>
            <a:r>
              <a:rPr lang="he-IL" sz="2400" b="0" dirty="0"/>
              <a:t> נמצא את התוכן של כניסת </a:t>
            </a:r>
            <a:r>
              <a:rPr lang="en-US" sz="2400" b="0" dirty="0"/>
              <a:t>PDP</a:t>
            </a:r>
            <a:r>
              <a:rPr lang="he-IL" sz="2400" b="0" dirty="0"/>
              <a:t> מתאימה וכך נחסוך פנייה גם לטבלת </a:t>
            </a:r>
            <a:r>
              <a:rPr lang="en-US" sz="2400" b="0" dirty="0"/>
              <a:t>PDP</a:t>
            </a:r>
            <a:r>
              <a:rPr lang="he-IL" sz="2400" b="0" dirty="0"/>
              <a:t> וגם לטבלת </a:t>
            </a:r>
            <a:r>
              <a:rPr lang="en-US" sz="2400" b="0" dirty="0"/>
              <a:t>PML4</a:t>
            </a:r>
            <a:r>
              <a:rPr lang="he-IL" sz="2400" b="0" dirty="0"/>
              <a:t>.</a:t>
            </a:r>
          </a:p>
          <a:p>
            <a:pPr algn="r" rtl="1"/>
            <a:r>
              <a:rPr lang="he-IL" sz="2400" b="0" dirty="0"/>
              <a:t>לאחר פגיעה במטמון כלשהו עדיין נצטרך לגשת לזיכרון עבור הטבלאות ברמות הבאות.</a:t>
            </a:r>
            <a:endParaRPr lang="en-US" sz="2400" b="0" dirty="0"/>
          </a:p>
          <a:p>
            <a:pPr algn="r" rtl="1"/>
            <a:r>
              <a:rPr lang="he-IL" sz="2400" b="0" dirty="0"/>
              <a:t>בכל מקרה של גישה לזכרון בפועל ניגשים קודם ל-</a:t>
            </a:r>
            <a:r>
              <a:rPr lang="en-US" sz="2400" b="0" dirty="0"/>
              <a:t>L1</a:t>
            </a:r>
            <a:r>
              <a:rPr lang="he-IL" sz="2400" b="0" dirty="0"/>
              <a:t>, אח"כ ל-</a:t>
            </a:r>
            <a:r>
              <a:rPr lang="en-US" sz="2400" b="0" dirty="0"/>
              <a:t>L2</a:t>
            </a:r>
            <a:r>
              <a:rPr lang="he-IL" sz="2400" b="0" dirty="0"/>
              <a:t>, אח"כ ל-</a:t>
            </a:r>
            <a:r>
              <a:rPr lang="en-US" sz="2400" b="0" dirty="0"/>
              <a:t>L3 </a:t>
            </a:r>
            <a:r>
              <a:rPr lang="he-IL" sz="2400" b="0" dirty="0"/>
              <a:t> ורק לבסוף לזיכרון הראשי.</a:t>
            </a:r>
          </a:p>
          <a:p>
            <a:pPr algn="r" rtl="1"/>
            <a:endParaRPr lang="he-IL" sz="2400" b="0" dirty="0"/>
          </a:p>
          <a:p>
            <a:pPr algn="r" rtl="1"/>
            <a:endParaRPr lang="he-IL" sz="2400" b="0" dirty="0"/>
          </a:p>
        </p:txBody>
      </p:sp>
      <p:sp>
        <p:nvSpPr>
          <p:cNvPr id="5" name="כותרת 6"/>
          <p:cNvSpPr>
            <a:spLocks noGrp="1"/>
          </p:cNvSpPr>
          <p:nvPr>
            <p:ph type="title"/>
          </p:nvPr>
        </p:nvSpPr>
        <p:spPr>
          <a:xfrm>
            <a:off x="4849505" y="205888"/>
            <a:ext cx="2492990" cy="590931"/>
          </a:xfrm>
          <a:prstGeom prst="rect">
            <a:avLst/>
          </a:prstGeom>
          <a:noFill/>
        </p:spPr>
        <p:txBody>
          <a:bodyPr vert="horz" wrap="none" lIns="91440" tIns="45720" rIns="91440" bIns="45720" numCol="1" anchor="ctr" anchorCtr="0" compatLnSpc="1">
            <a:prstTxWarp prst="textNoShape">
              <a:avLst/>
            </a:prstTxWarp>
            <a:sp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Page Walk</a:t>
            </a:r>
            <a:endParaRPr lang="he-IL"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pSp>
        <p:nvGrpSpPr>
          <p:cNvPr id="4" name="Group 3"/>
          <p:cNvGrpSpPr/>
          <p:nvPr/>
        </p:nvGrpSpPr>
        <p:grpSpPr>
          <a:xfrm>
            <a:off x="3505200" y="936172"/>
            <a:ext cx="5181600" cy="457532"/>
            <a:chOff x="914400" y="2819068"/>
            <a:chExt cx="5181600" cy="457532"/>
          </a:xfrm>
        </p:grpSpPr>
        <p:sp>
          <p:nvSpPr>
            <p:cNvPr id="6"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7"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8"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9"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0"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1" name="Group 10"/>
            <p:cNvGrpSpPr/>
            <p:nvPr/>
          </p:nvGrpSpPr>
          <p:grpSpPr>
            <a:xfrm>
              <a:off x="914400" y="2975279"/>
              <a:ext cx="5181600" cy="301321"/>
              <a:chOff x="1524001" y="1143000"/>
              <a:chExt cx="3826477" cy="385665"/>
            </a:xfrm>
          </p:grpSpPr>
          <p:sp>
            <p:nvSpPr>
              <p:cNvPr id="15"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6"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7"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8"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19"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20"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1"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12"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13"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14"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a:t>
            </a:r>
            <a:r>
              <a:rPr lang="he-IL" sz="3200" dirty="0"/>
              <a:t>2</a:t>
            </a:r>
            <a:endParaRPr lang="en-US" sz="3200" dirty="0"/>
          </a:p>
        </p:txBody>
      </p:sp>
      <p:sp>
        <p:nvSpPr>
          <p:cNvPr id="4" name="Content Placeholder 3"/>
          <p:cNvSpPr>
            <a:spLocks noGrp="1"/>
          </p:cNvSpPr>
          <p:nvPr>
            <p:ph idx="1"/>
          </p:nvPr>
        </p:nvSpPr>
        <p:spPr>
          <a:xfrm>
            <a:off x="1868813" y="533400"/>
            <a:ext cx="8534400" cy="3276600"/>
          </a:xfrm>
        </p:spPr>
        <p:txBody>
          <a:bodyPr/>
          <a:lstStyle/>
          <a:p>
            <a:r>
              <a:rPr lang="en-US" sz="1800" dirty="0"/>
              <a:t>64bit virtual address</a:t>
            </a:r>
          </a:p>
          <a:p>
            <a:r>
              <a:rPr lang="en-US" sz="1800" dirty="0"/>
              <a:t>4KB pages</a:t>
            </a:r>
          </a:p>
          <a:p>
            <a:r>
              <a:rPr lang="en-US" sz="1800" dirty="0"/>
              <a:t>The processor has a TLB</a:t>
            </a:r>
          </a:p>
          <a:p>
            <a:pPr lvl="1"/>
            <a:r>
              <a:rPr lang="en-US" sz="1600" u="sng" dirty="0"/>
              <a:t>TLB Hit:</a:t>
            </a:r>
            <a:r>
              <a:rPr lang="en-US" sz="1600" dirty="0"/>
              <a:t> Get translation (physical frame) with no need to access translation tables</a:t>
            </a:r>
          </a:p>
          <a:p>
            <a:pPr lvl="1"/>
            <a:r>
              <a:rPr lang="en-US" sz="1600" u="sng" dirty="0"/>
              <a:t>TLB Miss:</a:t>
            </a:r>
            <a:r>
              <a:rPr lang="en-US" sz="1600" dirty="0"/>
              <a:t> need to access PMH to do a Page Walk</a:t>
            </a:r>
          </a:p>
          <a:p>
            <a:r>
              <a:rPr lang="en-US" sz="1800" dirty="0"/>
              <a:t>The PMH contains a cache for each of the translation tables:</a:t>
            </a:r>
          </a:p>
          <a:p>
            <a:pPr lvl="1"/>
            <a:r>
              <a:rPr lang="en-US" sz="1600" dirty="0"/>
              <a:t>PML4, PDP, DIR </a:t>
            </a:r>
          </a:p>
          <a:p>
            <a:r>
              <a:rPr lang="en-US" sz="1800" dirty="0"/>
              <a:t>All Caches and TLB are empty on start</a:t>
            </a:r>
          </a:p>
          <a:p>
            <a:pPr marL="0" indent="0">
              <a:buNone/>
            </a:pPr>
            <a:endParaRPr lang="en-US" sz="1100" dirty="0"/>
          </a:p>
          <a:p>
            <a:pPr marL="0" indent="0">
              <a:buNone/>
            </a:pPr>
            <a:r>
              <a:rPr lang="en-US" sz="1800" dirty="0"/>
              <a:t>For the sequence of memory accesses below, how many accesses are needed for each translation?</a:t>
            </a:r>
          </a:p>
        </p:txBody>
      </p:sp>
      <p:grpSp>
        <p:nvGrpSpPr>
          <p:cNvPr id="5" name="Group 4"/>
          <p:cNvGrpSpPr/>
          <p:nvPr/>
        </p:nvGrpSpPr>
        <p:grpSpPr>
          <a:xfrm>
            <a:off x="5204580" y="761834"/>
            <a:ext cx="5181600" cy="457532"/>
            <a:chOff x="914400" y="2819068"/>
            <a:chExt cx="5181600" cy="457532"/>
          </a:xfrm>
        </p:grpSpPr>
        <p:sp>
          <p:nvSpPr>
            <p:cNvPr id="6"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7"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8"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9"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10"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1" name="Group 10"/>
            <p:cNvGrpSpPr/>
            <p:nvPr/>
          </p:nvGrpSpPr>
          <p:grpSpPr>
            <a:xfrm>
              <a:off x="914400" y="2975279"/>
              <a:ext cx="5181600" cy="301321"/>
              <a:chOff x="1524001" y="1143000"/>
              <a:chExt cx="3826477" cy="385665"/>
            </a:xfrm>
          </p:grpSpPr>
          <p:sp>
            <p:nvSpPr>
              <p:cNvPr id="15"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6"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7"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8"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19"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20"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1"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12"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13"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14"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graphicFrame>
        <p:nvGraphicFramePr>
          <p:cNvPr id="22" name="Table 21"/>
          <p:cNvGraphicFramePr>
            <a:graphicFrameLocks noGrp="1"/>
          </p:cNvGraphicFramePr>
          <p:nvPr/>
        </p:nvGraphicFramePr>
        <p:xfrm>
          <a:off x="1905000" y="3962400"/>
          <a:ext cx="8534400" cy="2286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71500">
                <a:tc>
                  <a:txBody>
                    <a:bodyPr/>
                    <a:lstStyle/>
                    <a:p>
                      <a:r>
                        <a:rPr lang="en-US" dirty="0"/>
                        <a:t>Address</a:t>
                      </a:r>
                    </a:p>
                  </a:txBody>
                  <a:tcPr/>
                </a:tc>
                <a:tc>
                  <a:txBody>
                    <a:bodyPr/>
                    <a:lstStyle/>
                    <a:p>
                      <a:r>
                        <a:rPr lang="en-US" sz="1400" baseline="0" dirty="0"/>
                        <a:t>memory access</a:t>
                      </a:r>
                      <a:endParaRPr lang="en-US" sz="1400" dirty="0"/>
                    </a:p>
                  </a:txBody>
                  <a:tcPr/>
                </a:tc>
                <a:tc>
                  <a:txBody>
                    <a:bodyPr/>
                    <a:lstStyle/>
                    <a:p>
                      <a:r>
                        <a:rPr lang="en-US" dirty="0"/>
                        <a:t>Explanations</a:t>
                      </a:r>
                    </a:p>
                  </a:txBody>
                  <a:tcPr/>
                </a:tc>
                <a:extLst>
                  <a:ext uri="{0D108BD9-81ED-4DB2-BD59-A6C34878D82A}">
                    <a16:rowId xmlns:a16="http://schemas.microsoft.com/office/drawing/2014/main" val="10000"/>
                  </a:ext>
                </a:extLst>
              </a:tr>
              <a:tr h="571500">
                <a:tc>
                  <a:txBody>
                    <a:bodyPr/>
                    <a:lstStyle/>
                    <a:p>
                      <a:r>
                        <a:rPr lang="en-US" sz="1600" dirty="0">
                          <a:solidFill>
                            <a:schemeClr val="tx1"/>
                          </a:solidFill>
                        </a:rPr>
                        <a:t>0000022334455666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571500">
                <a:tc>
                  <a:txBody>
                    <a:bodyPr/>
                    <a:lstStyle/>
                    <a:p>
                      <a:r>
                        <a:rPr lang="en-US" sz="1600" dirty="0">
                          <a:solidFill>
                            <a:schemeClr val="tx1"/>
                          </a:solidFill>
                        </a:rPr>
                        <a:t>0000022334455777</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571500">
                <a:tc>
                  <a:txBody>
                    <a:bodyPr/>
                    <a:lstStyle/>
                    <a:p>
                      <a:r>
                        <a:rPr lang="en-US" sz="1600" dirty="0">
                          <a:solidFill>
                            <a:schemeClr val="tx1"/>
                          </a:solidFill>
                        </a:rPr>
                        <a:t>0000022884455777</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018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2</a:t>
            </a:r>
          </a:p>
        </p:txBody>
      </p:sp>
      <p:graphicFrame>
        <p:nvGraphicFramePr>
          <p:cNvPr id="22" name="Table 21"/>
          <p:cNvGraphicFramePr>
            <a:graphicFrameLocks noGrp="1"/>
          </p:cNvGraphicFramePr>
          <p:nvPr/>
        </p:nvGraphicFramePr>
        <p:xfrm>
          <a:off x="1905000" y="3962400"/>
          <a:ext cx="8534400" cy="2286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71500">
                <a:tc>
                  <a:txBody>
                    <a:bodyPr/>
                    <a:lstStyle/>
                    <a:p>
                      <a:r>
                        <a:rPr lang="en-US" dirty="0"/>
                        <a:t>Address</a:t>
                      </a:r>
                    </a:p>
                  </a:txBody>
                  <a:tcPr/>
                </a:tc>
                <a:tc>
                  <a:txBody>
                    <a:bodyPr/>
                    <a:lstStyle/>
                    <a:p>
                      <a:r>
                        <a:rPr lang="en-US" sz="1400" baseline="0" dirty="0"/>
                        <a:t>memory access</a:t>
                      </a:r>
                      <a:endParaRPr lang="en-US" sz="1400" dirty="0"/>
                    </a:p>
                  </a:txBody>
                  <a:tcPr/>
                </a:tc>
                <a:tc>
                  <a:txBody>
                    <a:bodyPr/>
                    <a:lstStyle/>
                    <a:p>
                      <a:r>
                        <a:rPr lang="en-US" dirty="0"/>
                        <a:t>Explanations</a:t>
                      </a:r>
                    </a:p>
                  </a:txBody>
                  <a:tcPr/>
                </a:tc>
                <a:extLst>
                  <a:ext uri="{0D108BD9-81ED-4DB2-BD59-A6C34878D82A}">
                    <a16:rowId xmlns:a16="http://schemas.microsoft.com/office/drawing/2014/main" val="10000"/>
                  </a:ext>
                </a:extLst>
              </a:tr>
              <a:tr h="571500">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dirty="0">
                          <a:solidFill>
                            <a:srgbClr val="FF9900"/>
                          </a:solidFill>
                        </a:rPr>
                        <a:t>666</a:t>
                      </a:r>
                      <a:endParaRPr lang="en-US" sz="16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571500">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571500">
                <a:tc>
                  <a:txBody>
                    <a:bodyPr/>
                    <a:lstStyle/>
                    <a:p>
                      <a:r>
                        <a:rPr lang="en-US" sz="1600" dirty="0"/>
                        <a:t>00000</a:t>
                      </a:r>
                      <a:r>
                        <a:rPr lang="en-US" sz="1600" dirty="0">
                          <a:solidFill>
                            <a:schemeClr val="bg2">
                              <a:lumMod val="50000"/>
                            </a:schemeClr>
                          </a:solidFill>
                        </a:rPr>
                        <a:t>22</a:t>
                      </a:r>
                      <a:r>
                        <a:rPr lang="en-US" sz="1600" dirty="0">
                          <a:solidFill>
                            <a:srgbClr val="C00000"/>
                          </a:solidFill>
                        </a:rPr>
                        <a:t>88</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4" name="Content Placeholder 3"/>
          <p:cNvSpPr>
            <a:spLocks noGrp="1"/>
          </p:cNvSpPr>
          <p:nvPr>
            <p:ph idx="1"/>
          </p:nvPr>
        </p:nvSpPr>
        <p:spPr>
          <a:xfrm>
            <a:off x="1868813" y="533400"/>
            <a:ext cx="8534400" cy="3276600"/>
          </a:xfrm>
        </p:spPr>
        <p:txBody>
          <a:bodyPr/>
          <a:lstStyle/>
          <a:p>
            <a:r>
              <a:rPr lang="en-US" sz="1800" dirty="0"/>
              <a:t>64bit virtual address</a:t>
            </a:r>
          </a:p>
          <a:p>
            <a:r>
              <a:rPr lang="en-US" sz="1800" dirty="0"/>
              <a:t>4KB pages</a:t>
            </a:r>
          </a:p>
          <a:p>
            <a:r>
              <a:rPr lang="en-US" sz="1800" dirty="0"/>
              <a:t>The processor has a TLB</a:t>
            </a:r>
          </a:p>
          <a:p>
            <a:pPr lvl="1"/>
            <a:r>
              <a:rPr lang="en-US" sz="1600" u="sng" dirty="0"/>
              <a:t>TLB Hit:</a:t>
            </a:r>
            <a:r>
              <a:rPr lang="en-US" sz="1600" dirty="0"/>
              <a:t> Get translation (physical frame) with no need to access translation tables</a:t>
            </a:r>
          </a:p>
          <a:p>
            <a:pPr lvl="1"/>
            <a:r>
              <a:rPr lang="en-US" sz="1600" u="sng" dirty="0"/>
              <a:t>TLB Miss:</a:t>
            </a:r>
            <a:r>
              <a:rPr lang="en-US" sz="1600" dirty="0"/>
              <a:t> need to access PMH to do a Page Walk</a:t>
            </a:r>
          </a:p>
          <a:p>
            <a:r>
              <a:rPr lang="en-US" sz="1800" dirty="0"/>
              <a:t>The PMH contains a cache for each of the translation tables:</a:t>
            </a:r>
          </a:p>
          <a:p>
            <a:pPr lvl="1"/>
            <a:r>
              <a:rPr lang="en-US" sz="1600" dirty="0"/>
              <a:t>PML4, PDP, DIR </a:t>
            </a:r>
          </a:p>
          <a:p>
            <a:r>
              <a:rPr lang="en-US" sz="1800" dirty="0"/>
              <a:t>All Caches and TLB are empty on start</a:t>
            </a:r>
          </a:p>
          <a:p>
            <a:pPr marL="0" indent="0">
              <a:buNone/>
            </a:pPr>
            <a:endParaRPr lang="en-US" sz="1100" dirty="0"/>
          </a:p>
          <a:p>
            <a:pPr marL="0" indent="0">
              <a:buNone/>
            </a:pPr>
            <a:r>
              <a:rPr lang="en-US" sz="1800" dirty="0"/>
              <a:t>For the sequence of memory accesses below, how many accesses are needed for each translation?</a:t>
            </a:r>
          </a:p>
        </p:txBody>
      </p:sp>
      <p:grpSp>
        <p:nvGrpSpPr>
          <p:cNvPr id="23" name="Group 22"/>
          <p:cNvGrpSpPr/>
          <p:nvPr/>
        </p:nvGrpSpPr>
        <p:grpSpPr>
          <a:xfrm>
            <a:off x="5204580" y="761834"/>
            <a:ext cx="5181600" cy="457532"/>
            <a:chOff x="914400" y="2819068"/>
            <a:chExt cx="5181600" cy="457532"/>
          </a:xfrm>
        </p:grpSpPr>
        <p:sp>
          <p:nvSpPr>
            <p:cNvPr id="25"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6"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7"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28"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29"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30" name="Group 29"/>
            <p:cNvGrpSpPr/>
            <p:nvPr/>
          </p:nvGrpSpPr>
          <p:grpSpPr>
            <a:xfrm>
              <a:off x="914400" y="2975279"/>
              <a:ext cx="5181600" cy="301321"/>
              <a:chOff x="1524001" y="1143000"/>
              <a:chExt cx="3826477" cy="385665"/>
            </a:xfrm>
          </p:grpSpPr>
          <p:sp>
            <p:nvSpPr>
              <p:cNvPr id="34"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5"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6"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7"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8"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39"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0"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1"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32"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3"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Tree>
    <p:extLst>
      <p:ext uri="{BB962C8B-B14F-4D97-AF65-F5344CB8AC3E}">
        <p14:creationId xmlns:p14="http://schemas.microsoft.com/office/powerpoint/2010/main" val="1660685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2</a:t>
            </a:r>
          </a:p>
        </p:txBody>
      </p:sp>
      <p:graphicFrame>
        <p:nvGraphicFramePr>
          <p:cNvPr id="22" name="Table 21"/>
          <p:cNvGraphicFramePr>
            <a:graphicFrameLocks noGrp="1"/>
          </p:cNvGraphicFramePr>
          <p:nvPr/>
        </p:nvGraphicFramePr>
        <p:xfrm>
          <a:off x="1905000" y="3962400"/>
          <a:ext cx="8534400" cy="23545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71500">
                <a:tc>
                  <a:txBody>
                    <a:bodyPr/>
                    <a:lstStyle/>
                    <a:p>
                      <a:r>
                        <a:rPr lang="en-US" dirty="0"/>
                        <a:t>Address</a:t>
                      </a:r>
                    </a:p>
                  </a:txBody>
                  <a:tcPr/>
                </a:tc>
                <a:tc>
                  <a:txBody>
                    <a:bodyPr/>
                    <a:lstStyle/>
                    <a:p>
                      <a:r>
                        <a:rPr lang="en-US" sz="1400" baseline="0" dirty="0"/>
                        <a:t>memory access</a:t>
                      </a:r>
                      <a:endParaRPr lang="en-US" sz="1400" dirty="0"/>
                    </a:p>
                  </a:txBody>
                  <a:tcPr/>
                </a:tc>
                <a:tc>
                  <a:txBody>
                    <a:bodyPr/>
                    <a:lstStyle/>
                    <a:p>
                      <a:r>
                        <a:rPr lang="en-US" dirty="0"/>
                        <a:t>Explanations</a:t>
                      </a:r>
                    </a:p>
                  </a:txBody>
                  <a:tcPr/>
                </a:tc>
                <a:extLst>
                  <a:ext uri="{0D108BD9-81ED-4DB2-BD59-A6C34878D82A}">
                    <a16:rowId xmlns:a16="http://schemas.microsoft.com/office/drawing/2014/main" val="10000"/>
                  </a:ext>
                </a:extLst>
              </a:tr>
              <a:tr h="571500">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dirty="0">
                          <a:solidFill>
                            <a:srgbClr val="FF9900"/>
                          </a:solidFill>
                        </a:rPr>
                        <a:t>666</a:t>
                      </a:r>
                      <a:endParaRPr lang="en-US" sz="1600" dirty="0"/>
                    </a:p>
                  </a:txBody>
                  <a:tcPr/>
                </a:tc>
                <a:tc>
                  <a:txBody>
                    <a:bodyPr/>
                    <a:lstStyle/>
                    <a:p>
                      <a:r>
                        <a:rPr lang="en-US"/>
                        <a:t>4</a:t>
                      </a:r>
                      <a:endParaRPr lang="en-US" dirty="0"/>
                    </a:p>
                  </a:txBody>
                  <a:tcPr/>
                </a:tc>
                <a:tc>
                  <a:txBody>
                    <a:bodyPr/>
                    <a:lstStyle/>
                    <a:p>
                      <a:r>
                        <a:rPr lang="en-US"/>
                        <a:t>We need to access the memory</a:t>
                      </a:r>
                      <a:r>
                        <a:rPr lang="en-US" baseline="0"/>
                        <a:t> for each of the 4 translation tables </a:t>
                      </a:r>
                      <a:endParaRPr lang="en-US" dirty="0"/>
                    </a:p>
                  </a:txBody>
                  <a:tcPr/>
                </a:tc>
                <a:extLst>
                  <a:ext uri="{0D108BD9-81ED-4DB2-BD59-A6C34878D82A}">
                    <a16:rowId xmlns:a16="http://schemas.microsoft.com/office/drawing/2014/main" val="10001"/>
                  </a:ext>
                </a:extLst>
              </a:tr>
              <a:tr h="571500">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b="1" u="sng" dirty="0">
                          <a:solidFill>
                            <a:srgbClr val="FF9900"/>
                          </a:solidFill>
                        </a:rPr>
                        <a:t>777</a:t>
                      </a:r>
                      <a:endParaRPr lang="en-US" sz="1600" b="1" u="sng"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571500">
                <a:tc>
                  <a:txBody>
                    <a:bodyPr/>
                    <a:lstStyle/>
                    <a:p>
                      <a:r>
                        <a:rPr lang="en-US" sz="1600" dirty="0"/>
                        <a:t>00000</a:t>
                      </a:r>
                      <a:r>
                        <a:rPr lang="en-US" sz="1600" dirty="0">
                          <a:solidFill>
                            <a:schemeClr val="bg2">
                              <a:lumMod val="50000"/>
                            </a:schemeClr>
                          </a:solidFill>
                        </a:rPr>
                        <a:t>22</a:t>
                      </a:r>
                      <a:r>
                        <a:rPr lang="en-US" sz="1600" u="none" dirty="0">
                          <a:solidFill>
                            <a:srgbClr val="C00000"/>
                          </a:solidFill>
                        </a:rPr>
                        <a:t>88</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2" name="Content Placeholder 3"/>
          <p:cNvSpPr>
            <a:spLocks noGrp="1"/>
          </p:cNvSpPr>
          <p:nvPr>
            <p:ph idx="1"/>
          </p:nvPr>
        </p:nvSpPr>
        <p:spPr>
          <a:xfrm>
            <a:off x="1868813" y="533400"/>
            <a:ext cx="8534400" cy="3276600"/>
          </a:xfrm>
        </p:spPr>
        <p:txBody>
          <a:bodyPr/>
          <a:lstStyle/>
          <a:p>
            <a:r>
              <a:rPr lang="en-US" sz="1800" dirty="0"/>
              <a:t>64bit virtual address</a:t>
            </a:r>
          </a:p>
          <a:p>
            <a:r>
              <a:rPr lang="en-US" sz="1800" dirty="0"/>
              <a:t>4KB pages</a:t>
            </a:r>
          </a:p>
          <a:p>
            <a:r>
              <a:rPr lang="en-US" sz="1800" dirty="0"/>
              <a:t>The processor has a TLB</a:t>
            </a:r>
          </a:p>
          <a:p>
            <a:pPr lvl="1"/>
            <a:r>
              <a:rPr lang="en-US" sz="1600" u="sng" dirty="0"/>
              <a:t>TLB Hit:</a:t>
            </a:r>
            <a:r>
              <a:rPr lang="en-US" sz="1600" dirty="0"/>
              <a:t> Get translation (physical frame) with no need to access translation tables</a:t>
            </a:r>
          </a:p>
          <a:p>
            <a:pPr lvl="1"/>
            <a:r>
              <a:rPr lang="en-US" sz="1600" u="sng" dirty="0"/>
              <a:t>TLB Miss:</a:t>
            </a:r>
            <a:r>
              <a:rPr lang="en-US" sz="1600" dirty="0"/>
              <a:t> need to access PMH to do a Page Walk</a:t>
            </a:r>
          </a:p>
          <a:p>
            <a:r>
              <a:rPr lang="en-US" sz="1800" dirty="0"/>
              <a:t>The PMH contains a cache for each of the translation tables:</a:t>
            </a:r>
          </a:p>
          <a:p>
            <a:pPr lvl="1"/>
            <a:r>
              <a:rPr lang="en-US" sz="1600" dirty="0"/>
              <a:t>PML4, PDP, DIR </a:t>
            </a:r>
          </a:p>
          <a:p>
            <a:r>
              <a:rPr lang="en-US" sz="1800" dirty="0"/>
              <a:t>All Caches and TLB are empty on start</a:t>
            </a:r>
          </a:p>
          <a:p>
            <a:pPr marL="0" indent="0">
              <a:buNone/>
            </a:pPr>
            <a:endParaRPr lang="en-US" sz="1100" dirty="0"/>
          </a:p>
          <a:p>
            <a:pPr marL="0" indent="0">
              <a:buNone/>
            </a:pPr>
            <a:r>
              <a:rPr lang="en-US" sz="1800" dirty="0"/>
              <a:t>For the sequence of memory accesses below, how many accesses are needed for each translation?</a:t>
            </a:r>
          </a:p>
        </p:txBody>
      </p:sp>
      <p:grpSp>
        <p:nvGrpSpPr>
          <p:cNvPr id="43" name="Group 42"/>
          <p:cNvGrpSpPr/>
          <p:nvPr/>
        </p:nvGrpSpPr>
        <p:grpSpPr>
          <a:xfrm>
            <a:off x="5204580" y="761834"/>
            <a:ext cx="5181600" cy="457532"/>
            <a:chOff x="914400" y="2819068"/>
            <a:chExt cx="5181600" cy="457532"/>
          </a:xfrm>
        </p:grpSpPr>
        <p:sp>
          <p:nvSpPr>
            <p:cNvPr id="44"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45"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46"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47"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48"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49" name="Group 48"/>
            <p:cNvGrpSpPr/>
            <p:nvPr/>
          </p:nvGrpSpPr>
          <p:grpSpPr>
            <a:xfrm>
              <a:off x="914400" y="2975279"/>
              <a:ext cx="5181600" cy="301321"/>
              <a:chOff x="1524001" y="1143000"/>
              <a:chExt cx="3826477" cy="385665"/>
            </a:xfrm>
          </p:grpSpPr>
          <p:sp>
            <p:nvSpPr>
              <p:cNvPr id="53"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54"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55"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56"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57"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58"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59"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50"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51" name="Rectangle 50"/>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52"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Tree>
    <p:extLst>
      <p:ext uri="{BB962C8B-B14F-4D97-AF65-F5344CB8AC3E}">
        <p14:creationId xmlns:p14="http://schemas.microsoft.com/office/powerpoint/2010/main" val="223410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2</a:t>
            </a:r>
          </a:p>
        </p:txBody>
      </p:sp>
      <p:graphicFrame>
        <p:nvGraphicFramePr>
          <p:cNvPr id="22" name="Table 21"/>
          <p:cNvGraphicFramePr>
            <a:graphicFrameLocks noGrp="1"/>
          </p:cNvGraphicFramePr>
          <p:nvPr/>
        </p:nvGraphicFramePr>
        <p:xfrm>
          <a:off x="1905000" y="3962400"/>
          <a:ext cx="8534400" cy="23545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71500">
                <a:tc>
                  <a:txBody>
                    <a:bodyPr/>
                    <a:lstStyle/>
                    <a:p>
                      <a:r>
                        <a:rPr lang="en-US" dirty="0"/>
                        <a:t>Address</a:t>
                      </a:r>
                    </a:p>
                  </a:txBody>
                  <a:tcPr/>
                </a:tc>
                <a:tc>
                  <a:txBody>
                    <a:bodyPr/>
                    <a:lstStyle/>
                    <a:p>
                      <a:r>
                        <a:rPr lang="en-US" sz="1400" baseline="0"/>
                        <a:t>memory access</a:t>
                      </a:r>
                      <a:endParaRPr lang="en-US" sz="1400" dirty="0"/>
                    </a:p>
                  </a:txBody>
                  <a:tcPr/>
                </a:tc>
                <a:tc>
                  <a:txBody>
                    <a:bodyPr/>
                    <a:lstStyle/>
                    <a:p>
                      <a:r>
                        <a:rPr lang="en-US"/>
                        <a:t>Explanations</a:t>
                      </a:r>
                      <a:endParaRPr lang="en-US" dirty="0"/>
                    </a:p>
                  </a:txBody>
                  <a:tcPr/>
                </a:tc>
                <a:extLst>
                  <a:ext uri="{0D108BD9-81ED-4DB2-BD59-A6C34878D82A}">
                    <a16:rowId xmlns:a16="http://schemas.microsoft.com/office/drawing/2014/main" val="10000"/>
                  </a:ext>
                </a:extLst>
              </a:tr>
              <a:tr h="571500">
                <a:tc>
                  <a:txBody>
                    <a:bodyPr/>
                    <a:lstStyle/>
                    <a:p>
                      <a:r>
                        <a:rPr lang="en-US" sz="1600"/>
                        <a:t>00000</a:t>
                      </a:r>
                      <a:r>
                        <a:rPr lang="en-US" sz="1600">
                          <a:solidFill>
                            <a:schemeClr val="bg2">
                              <a:lumMod val="50000"/>
                            </a:schemeClr>
                          </a:solidFill>
                        </a:rPr>
                        <a:t>22</a:t>
                      </a:r>
                      <a:r>
                        <a:rPr lang="en-US" sz="1600">
                          <a:solidFill>
                            <a:srgbClr val="C00000"/>
                          </a:solidFill>
                        </a:rPr>
                        <a:t>33</a:t>
                      </a:r>
                      <a:r>
                        <a:rPr lang="en-US" sz="1600">
                          <a:solidFill>
                            <a:schemeClr val="accent4"/>
                          </a:solidFill>
                        </a:rPr>
                        <a:t>44</a:t>
                      </a:r>
                      <a:r>
                        <a:rPr lang="en-US" sz="1600">
                          <a:solidFill>
                            <a:srgbClr val="0033CC"/>
                          </a:solidFill>
                        </a:rPr>
                        <a:t>55</a:t>
                      </a:r>
                      <a:r>
                        <a:rPr lang="en-US" sz="1600">
                          <a:solidFill>
                            <a:srgbClr val="FF9900"/>
                          </a:solidFill>
                        </a:rPr>
                        <a:t>666</a:t>
                      </a:r>
                      <a:endParaRPr lang="en-US" sz="1600" dirty="0"/>
                    </a:p>
                  </a:txBody>
                  <a:tcPr/>
                </a:tc>
                <a:tc>
                  <a:txBody>
                    <a:bodyPr/>
                    <a:lstStyle/>
                    <a:p>
                      <a:r>
                        <a:rPr lang="en-US"/>
                        <a:t>4</a:t>
                      </a:r>
                      <a:endParaRPr lang="en-US" dirty="0"/>
                    </a:p>
                  </a:txBody>
                  <a:tcPr/>
                </a:tc>
                <a:tc>
                  <a:txBody>
                    <a:bodyPr/>
                    <a:lstStyle/>
                    <a:p>
                      <a:r>
                        <a:rPr lang="en-US"/>
                        <a:t>We need to access the memory</a:t>
                      </a:r>
                      <a:r>
                        <a:rPr lang="en-US" baseline="0"/>
                        <a:t> for each of the 4 translation tables </a:t>
                      </a:r>
                      <a:endParaRPr lang="en-US" dirty="0"/>
                    </a:p>
                  </a:txBody>
                  <a:tcPr/>
                </a:tc>
                <a:extLst>
                  <a:ext uri="{0D108BD9-81ED-4DB2-BD59-A6C34878D82A}">
                    <a16:rowId xmlns:a16="http://schemas.microsoft.com/office/drawing/2014/main" val="10001"/>
                  </a:ext>
                </a:extLst>
              </a:tr>
              <a:tr h="571500">
                <a:tc>
                  <a:txBody>
                    <a:bodyPr/>
                    <a:lstStyle/>
                    <a:p>
                      <a:r>
                        <a:rPr lang="en-US" sz="1600"/>
                        <a:t>00000</a:t>
                      </a:r>
                      <a:r>
                        <a:rPr lang="en-US" sz="1600">
                          <a:solidFill>
                            <a:schemeClr val="bg2">
                              <a:lumMod val="50000"/>
                            </a:schemeClr>
                          </a:solidFill>
                        </a:rPr>
                        <a:t>22</a:t>
                      </a:r>
                      <a:r>
                        <a:rPr lang="en-US" sz="1600">
                          <a:solidFill>
                            <a:srgbClr val="C00000"/>
                          </a:solidFill>
                        </a:rPr>
                        <a:t>33</a:t>
                      </a:r>
                      <a:r>
                        <a:rPr lang="en-US" sz="1600">
                          <a:solidFill>
                            <a:schemeClr val="accent4"/>
                          </a:solidFill>
                        </a:rPr>
                        <a:t>44</a:t>
                      </a:r>
                      <a:r>
                        <a:rPr lang="en-US" sz="1600">
                          <a:solidFill>
                            <a:srgbClr val="0033CC"/>
                          </a:solidFill>
                        </a:rPr>
                        <a:t>55</a:t>
                      </a:r>
                      <a:r>
                        <a:rPr lang="en-US" sz="1600">
                          <a:solidFill>
                            <a:srgbClr val="FF9900"/>
                          </a:solidFill>
                        </a:rPr>
                        <a:t>777</a:t>
                      </a:r>
                      <a:endParaRPr lang="en-US" sz="1600" dirty="0"/>
                    </a:p>
                  </a:txBody>
                  <a:tcPr/>
                </a:tc>
                <a:tc>
                  <a:txBody>
                    <a:bodyPr/>
                    <a:lstStyle/>
                    <a:p>
                      <a:r>
                        <a:rPr lang="en-US"/>
                        <a:t>0</a:t>
                      </a:r>
                      <a:endParaRPr lang="en-US" dirty="0"/>
                    </a:p>
                  </a:txBody>
                  <a:tcPr/>
                </a:tc>
                <a:tc>
                  <a:txBody>
                    <a:bodyPr/>
                    <a:lstStyle/>
                    <a:p>
                      <a:r>
                        <a:rPr lang="en-US" dirty="0"/>
                        <a:t>Same</a:t>
                      </a:r>
                      <a:r>
                        <a:rPr lang="en-US" baseline="0" dirty="0"/>
                        <a:t> page </a:t>
                      </a:r>
                      <a:r>
                        <a:rPr lang="en-US" baseline="0" dirty="0">
                          <a:sym typeface="Wingdings" pitchFamily="2" charset="2"/>
                        </a:rPr>
                        <a:t> TLB hit  No memory access</a:t>
                      </a:r>
                      <a:endParaRPr lang="en-US" dirty="0"/>
                    </a:p>
                  </a:txBody>
                  <a:tcPr/>
                </a:tc>
                <a:extLst>
                  <a:ext uri="{0D108BD9-81ED-4DB2-BD59-A6C34878D82A}">
                    <a16:rowId xmlns:a16="http://schemas.microsoft.com/office/drawing/2014/main" val="10002"/>
                  </a:ext>
                </a:extLst>
              </a:tr>
              <a:tr h="571500">
                <a:tc>
                  <a:txBody>
                    <a:bodyPr/>
                    <a:lstStyle/>
                    <a:p>
                      <a:r>
                        <a:rPr lang="en-US" sz="1600" dirty="0"/>
                        <a:t>00000</a:t>
                      </a:r>
                      <a:r>
                        <a:rPr lang="en-US" sz="1600" dirty="0">
                          <a:solidFill>
                            <a:schemeClr val="bg2">
                              <a:lumMod val="50000"/>
                            </a:schemeClr>
                          </a:solidFill>
                        </a:rPr>
                        <a:t>22</a:t>
                      </a:r>
                      <a:r>
                        <a:rPr lang="en-US" sz="1600" b="1" u="sng" dirty="0">
                          <a:solidFill>
                            <a:srgbClr val="C00000"/>
                          </a:solidFill>
                        </a:rPr>
                        <a:t>88</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4" name="Content Placeholder 3"/>
          <p:cNvSpPr>
            <a:spLocks noGrp="1"/>
          </p:cNvSpPr>
          <p:nvPr>
            <p:ph idx="1"/>
          </p:nvPr>
        </p:nvSpPr>
        <p:spPr>
          <a:xfrm>
            <a:off x="1868813" y="533400"/>
            <a:ext cx="8534400" cy="3276600"/>
          </a:xfrm>
        </p:spPr>
        <p:txBody>
          <a:bodyPr/>
          <a:lstStyle/>
          <a:p>
            <a:r>
              <a:rPr lang="en-US" sz="1800" dirty="0"/>
              <a:t>64bit virtual address</a:t>
            </a:r>
          </a:p>
          <a:p>
            <a:r>
              <a:rPr lang="en-US" sz="1800" dirty="0"/>
              <a:t>4KB pages</a:t>
            </a:r>
          </a:p>
          <a:p>
            <a:r>
              <a:rPr lang="en-US" sz="1800" dirty="0"/>
              <a:t>The processor has a TLB</a:t>
            </a:r>
          </a:p>
          <a:p>
            <a:pPr lvl="1"/>
            <a:r>
              <a:rPr lang="en-US" sz="1600" u="sng" dirty="0"/>
              <a:t>TLB Hit:</a:t>
            </a:r>
            <a:r>
              <a:rPr lang="en-US" sz="1600" dirty="0"/>
              <a:t> Get translation (physical frame) with no need to access translation tables</a:t>
            </a:r>
          </a:p>
          <a:p>
            <a:pPr lvl="1"/>
            <a:r>
              <a:rPr lang="en-US" sz="1600" u="sng" dirty="0"/>
              <a:t>TLB Miss:</a:t>
            </a:r>
            <a:r>
              <a:rPr lang="en-US" sz="1600" dirty="0"/>
              <a:t> need to access PMH to do a Page Walk</a:t>
            </a:r>
          </a:p>
          <a:p>
            <a:r>
              <a:rPr lang="en-US" sz="1800" dirty="0"/>
              <a:t>The PMH contains a cache for each of the translation tables:</a:t>
            </a:r>
          </a:p>
          <a:p>
            <a:pPr lvl="1"/>
            <a:r>
              <a:rPr lang="en-US" sz="1600" dirty="0"/>
              <a:t>PML4, PDP, DIR </a:t>
            </a:r>
          </a:p>
          <a:p>
            <a:r>
              <a:rPr lang="en-US" sz="1800" dirty="0"/>
              <a:t>All Caches and TLB are empty on start</a:t>
            </a:r>
          </a:p>
          <a:p>
            <a:pPr marL="0" indent="0">
              <a:buNone/>
            </a:pPr>
            <a:endParaRPr lang="en-US" sz="1100" dirty="0"/>
          </a:p>
          <a:p>
            <a:pPr marL="0" indent="0">
              <a:buNone/>
            </a:pPr>
            <a:r>
              <a:rPr lang="en-US" sz="1800" dirty="0"/>
              <a:t>For the sequence of memory accesses below, how many accesses are needed for each translation?</a:t>
            </a:r>
          </a:p>
        </p:txBody>
      </p:sp>
      <p:grpSp>
        <p:nvGrpSpPr>
          <p:cNvPr id="25" name="Group 24"/>
          <p:cNvGrpSpPr/>
          <p:nvPr/>
        </p:nvGrpSpPr>
        <p:grpSpPr>
          <a:xfrm>
            <a:off x="5204580" y="761834"/>
            <a:ext cx="5181600" cy="457532"/>
            <a:chOff x="914400" y="2819068"/>
            <a:chExt cx="5181600" cy="457532"/>
          </a:xfrm>
        </p:grpSpPr>
        <p:sp>
          <p:nvSpPr>
            <p:cNvPr id="26"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7"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8"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29"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30"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31" name="Group 30"/>
            <p:cNvGrpSpPr/>
            <p:nvPr/>
          </p:nvGrpSpPr>
          <p:grpSpPr>
            <a:xfrm>
              <a:off x="914400" y="2975279"/>
              <a:ext cx="5181600" cy="301321"/>
              <a:chOff x="1524001" y="1143000"/>
              <a:chExt cx="3826477" cy="385665"/>
            </a:xfrm>
          </p:grpSpPr>
          <p:sp>
            <p:nvSpPr>
              <p:cNvPr id="35"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6"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7"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8"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9"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40"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1"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2"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33" name="Rectangle 32"/>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4"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Tree>
    <p:extLst>
      <p:ext uri="{BB962C8B-B14F-4D97-AF65-F5344CB8AC3E}">
        <p14:creationId xmlns:p14="http://schemas.microsoft.com/office/powerpoint/2010/main" val="4091710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3950" y="76200"/>
            <a:ext cx="7391400" cy="457200"/>
          </a:xfrm>
        </p:spPr>
        <p:txBody>
          <a:bodyPr/>
          <a:lstStyle/>
          <a:p>
            <a:r>
              <a:rPr lang="en-US" sz="3200" dirty="0"/>
              <a:t>Question 2</a:t>
            </a:r>
          </a:p>
        </p:txBody>
      </p:sp>
      <p:graphicFrame>
        <p:nvGraphicFramePr>
          <p:cNvPr id="22" name="Table 21"/>
          <p:cNvGraphicFramePr>
            <a:graphicFrameLocks noGrp="1"/>
          </p:cNvGraphicFramePr>
          <p:nvPr/>
        </p:nvGraphicFramePr>
        <p:xfrm>
          <a:off x="1868813" y="3962399"/>
          <a:ext cx="8534400" cy="2390772"/>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555306">
                <a:tc>
                  <a:txBody>
                    <a:bodyPr/>
                    <a:lstStyle/>
                    <a:p>
                      <a:r>
                        <a:rPr lang="en-US" dirty="0"/>
                        <a:t>Address</a:t>
                      </a:r>
                    </a:p>
                  </a:txBody>
                  <a:tcPr/>
                </a:tc>
                <a:tc>
                  <a:txBody>
                    <a:bodyPr/>
                    <a:lstStyle/>
                    <a:p>
                      <a:r>
                        <a:rPr lang="en-US" sz="1400" baseline="0" dirty="0"/>
                        <a:t>memory access</a:t>
                      </a:r>
                      <a:endParaRPr lang="en-US" sz="1400" dirty="0"/>
                    </a:p>
                  </a:txBody>
                  <a:tcPr/>
                </a:tc>
                <a:tc>
                  <a:txBody>
                    <a:bodyPr/>
                    <a:lstStyle/>
                    <a:p>
                      <a:r>
                        <a:rPr lang="en-US" dirty="0"/>
                        <a:t>Explanations</a:t>
                      </a:r>
                    </a:p>
                  </a:txBody>
                  <a:tcPr/>
                </a:tc>
                <a:extLst>
                  <a:ext uri="{0D108BD9-81ED-4DB2-BD59-A6C34878D82A}">
                    <a16:rowId xmlns:a16="http://schemas.microsoft.com/office/drawing/2014/main" val="10000"/>
                  </a:ext>
                </a:extLst>
              </a:tr>
              <a:tr h="621943">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dirty="0">
                          <a:solidFill>
                            <a:srgbClr val="FF9900"/>
                          </a:solidFill>
                        </a:rPr>
                        <a:t>666</a:t>
                      </a:r>
                      <a:endParaRPr lang="en-US" sz="1600" dirty="0"/>
                    </a:p>
                  </a:txBody>
                  <a:tcPr/>
                </a:tc>
                <a:tc>
                  <a:txBody>
                    <a:bodyPr/>
                    <a:lstStyle/>
                    <a:p>
                      <a:r>
                        <a:rPr lang="en-US"/>
                        <a:t>4</a:t>
                      </a:r>
                      <a:endParaRPr lang="en-US" dirty="0"/>
                    </a:p>
                  </a:txBody>
                  <a:tcPr/>
                </a:tc>
                <a:tc>
                  <a:txBody>
                    <a:bodyPr/>
                    <a:lstStyle/>
                    <a:p>
                      <a:r>
                        <a:rPr lang="en-US"/>
                        <a:t>We need to access the memory</a:t>
                      </a:r>
                      <a:r>
                        <a:rPr lang="en-US" baseline="0"/>
                        <a:t> for each of the 4 translation tables </a:t>
                      </a:r>
                      <a:endParaRPr lang="en-US" dirty="0"/>
                    </a:p>
                  </a:txBody>
                  <a:tcPr/>
                </a:tc>
                <a:extLst>
                  <a:ext uri="{0D108BD9-81ED-4DB2-BD59-A6C34878D82A}">
                    <a16:rowId xmlns:a16="http://schemas.microsoft.com/office/drawing/2014/main" val="10001"/>
                  </a:ext>
                </a:extLst>
              </a:tr>
              <a:tr h="555306">
                <a:tc>
                  <a:txBody>
                    <a:bodyPr/>
                    <a:lstStyle/>
                    <a:p>
                      <a:r>
                        <a:rPr lang="en-US" sz="1600" dirty="0"/>
                        <a:t>00000</a:t>
                      </a:r>
                      <a:r>
                        <a:rPr lang="en-US" sz="1600" dirty="0">
                          <a:solidFill>
                            <a:schemeClr val="bg2">
                              <a:lumMod val="50000"/>
                            </a:schemeClr>
                          </a:solidFill>
                        </a:rPr>
                        <a:t>22</a:t>
                      </a:r>
                      <a:r>
                        <a:rPr lang="en-US" sz="1600" dirty="0">
                          <a:solidFill>
                            <a:srgbClr val="C00000"/>
                          </a:solidFill>
                        </a:rPr>
                        <a:t>33</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r>
                        <a:rPr lang="en-US"/>
                        <a:t>0</a:t>
                      </a:r>
                      <a:endParaRPr lang="en-US" dirty="0"/>
                    </a:p>
                  </a:txBody>
                  <a:tcPr/>
                </a:tc>
                <a:tc>
                  <a:txBody>
                    <a:bodyPr/>
                    <a:lstStyle/>
                    <a:p>
                      <a:r>
                        <a:rPr lang="en-US" dirty="0"/>
                        <a:t>Same</a:t>
                      </a:r>
                      <a:r>
                        <a:rPr lang="en-US" baseline="0" dirty="0"/>
                        <a:t> page </a:t>
                      </a:r>
                      <a:r>
                        <a:rPr lang="en-US" baseline="0" dirty="0">
                          <a:sym typeface="Wingdings" pitchFamily="2" charset="2"/>
                        </a:rPr>
                        <a:t> TLB hit  No memory access</a:t>
                      </a:r>
                      <a:endParaRPr lang="en-US" dirty="0"/>
                    </a:p>
                  </a:txBody>
                  <a:tcPr/>
                </a:tc>
                <a:extLst>
                  <a:ext uri="{0D108BD9-81ED-4DB2-BD59-A6C34878D82A}">
                    <a16:rowId xmlns:a16="http://schemas.microsoft.com/office/drawing/2014/main" val="10002"/>
                  </a:ext>
                </a:extLst>
              </a:tr>
              <a:tr h="621943">
                <a:tc>
                  <a:txBody>
                    <a:bodyPr/>
                    <a:lstStyle/>
                    <a:p>
                      <a:r>
                        <a:rPr lang="en-US" sz="1600" dirty="0"/>
                        <a:t>00000</a:t>
                      </a:r>
                      <a:r>
                        <a:rPr lang="en-US" sz="1600" dirty="0">
                          <a:solidFill>
                            <a:schemeClr val="bg2">
                              <a:lumMod val="50000"/>
                            </a:schemeClr>
                          </a:solidFill>
                        </a:rPr>
                        <a:t>22</a:t>
                      </a:r>
                      <a:r>
                        <a:rPr lang="en-US" sz="1600" b="0" u="none" dirty="0">
                          <a:solidFill>
                            <a:srgbClr val="C00000"/>
                          </a:solidFill>
                        </a:rPr>
                        <a:t>88</a:t>
                      </a:r>
                      <a:r>
                        <a:rPr lang="en-US" sz="1600" dirty="0">
                          <a:solidFill>
                            <a:schemeClr val="accent4"/>
                          </a:solidFill>
                        </a:rPr>
                        <a:t>44</a:t>
                      </a:r>
                      <a:r>
                        <a:rPr lang="en-US" sz="1600" dirty="0">
                          <a:solidFill>
                            <a:srgbClr val="0033CC"/>
                          </a:solidFill>
                        </a:rPr>
                        <a:t>55</a:t>
                      </a:r>
                      <a:r>
                        <a:rPr lang="en-US" sz="1600" dirty="0">
                          <a:solidFill>
                            <a:srgbClr val="FF9900"/>
                          </a:solidFill>
                        </a:rPr>
                        <a:t>777</a:t>
                      </a:r>
                      <a:endParaRPr lang="en-US" sz="1600" dirty="0"/>
                    </a:p>
                  </a:txBody>
                  <a:tcPr/>
                </a:tc>
                <a:tc>
                  <a:txBody>
                    <a:bodyPr/>
                    <a:lstStyle/>
                    <a:p>
                      <a:r>
                        <a:rPr lang="en-US" dirty="0"/>
                        <a:t>3</a:t>
                      </a:r>
                    </a:p>
                  </a:txBody>
                  <a:tcPr/>
                </a:tc>
                <a:tc>
                  <a:txBody>
                    <a:bodyPr/>
                    <a:lstStyle/>
                    <a:p>
                      <a:r>
                        <a:rPr lang="en-US" sz="1800" kern="1200" dirty="0">
                          <a:solidFill>
                            <a:schemeClr val="dk1"/>
                          </a:solidFill>
                          <a:effectLst/>
                          <a:latin typeface="+mn-lt"/>
                          <a:ea typeface="+mn-ea"/>
                          <a:cs typeface="+mn-cs"/>
                        </a:rPr>
                        <a:t>Hit in PML4 cache, miss in the PDP cache </a:t>
                      </a:r>
                      <a:r>
                        <a:rPr lang="en-US" sz="1800" kern="1200" dirty="0">
                          <a:solidFill>
                            <a:schemeClr val="dk1"/>
                          </a:solidFill>
                          <a:effectLst/>
                          <a:latin typeface="+mn-lt"/>
                          <a:ea typeface="+mn-ea"/>
                          <a:cs typeface="+mn-cs"/>
                          <a:sym typeface="Wingdings" panose="05000000000000000000" pitchFamily="2" charset="2"/>
                        </a:rPr>
                        <a:t> </a:t>
                      </a:r>
                      <a:r>
                        <a:rPr lang="en-US" sz="1800" kern="1200" dirty="0">
                          <a:solidFill>
                            <a:schemeClr val="dk1"/>
                          </a:solidFill>
                          <a:effectLst/>
                          <a:latin typeface="+mn-lt"/>
                          <a:ea typeface="+mn-ea"/>
                          <a:cs typeface="+mn-cs"/>
                        </a:rPr>
                        <a:t>Need to access memory 3 times: PDP, DIR, PTE</a:t>
                      </a:r>
                      <a:endParaRPr lang="en-US" dirty="0"/>
                    </a:p>
                  </a:txBody>
                  <a:tcPr/>
                </a:tc>
                <a:extLst>
                  <a:ext uri="{0D108BD9-81ED-4DB2-BD59-A6C34878D82A}">
                    <a16:rowId xmlns:a16="http://schemas.microsoft.com/office/drawing/2014/main" val="10003"/>
                  </a:ext>
                </a:extLst>
              </a:tr>
            </a:tbl>
          </a:graphicData>
        </a:graphic>
      </p:graphicFrame>
      <p:sp>
        <p:nvSpPr>
          <p:cNvPr id="24" name="Content Placeholder 3"/>
          <p:cNvSpPr>
            <a:spLocks noGrp="1"/>
          </p:cNvSpPr>
          <p:nvPr>
            <p:ph idx="1"/>
          </p:nvPr>
        </p:nvSpPr>
        <p:spPr>
          <a:xfrm>
            <a:off x="1868813" y="533400"/>
            <a:ext cx="8534400" cy="3276600"/>
          </a:xfrm>
        </p:spPr>
        <p:txBody>
          <a:bodyPr/>
          <a:lstStyle/>
          <a:p>
            <a:r>
              <a:rPr lang="en-US" sz="1800" dirty="0"/>
              <a:t>64bit virtual address</a:t>
            </a:r>
          </a:p>
          <a:p>
            <a:r>
              <a:rPr lang="en-US" sz="1800" dirty="0"/>
              <a:t>4KB pages</a:t>
            </a:r>
          </a:p>
          <a:p>
            <a:r>
              <a:rPr lang="en-US" sz="1800" dirty="0"/>
              <a:t>The processor has a TLB</a:t>
            </a:r>
          </a:p>
          <a:p>
            <a:pPr lvl="1"/>
            <a:r>
              <a:rPr lang="en-US" sz="1600" u="sng" dirty="0"/>
              <a:t>TLB Hit:</a:t>
            </a:r>
            <a:r>
              <a:rPr lang="en-US" sz="1600" dirty="0"/>
              <a:t> Get translation (physical frame) with no need to access translation tables</a:t>
            </a:r>
          </a:p>
          <a:p>
            <a:pPr lvl="1"/>
            <a:r>
              <a:rPr lang="en-US" sz="1600" u="sng" dirty="0"/>
              <a:t>TLB Miss:</a:t>
            </a:r>
            <a:r>
              <a:rPr lang="en-US" sz="1600" dirty="0"/>
              <a:t> need to access PMH to do a Page Walk</a:t>
            </a:r>
          </a:p>
          <a:p>
            <a:r>
              <a:rPr lang="en-US" sz="1800" dirty="0"/>
              <a:t>The PMH contains a cache for each of the translation tables:</a:t>
            </a:r>
          </a:p>
          <a:p>
            <a:pPr lvl="1"/>
            <a:r>
              <a:rPr lang="en-US" sz="1600" dirty="0"/>
              <a:t>PML4, PDP, DIR </a:t>
            </a:r>
          </a:p>
          <a:p>
            <a:r>
              <a:rPr lang="en-US" sz="1800" dirty="0"/>
              <a:t>All Caches and TLB are empty on start</a:t>
            </a:r>
          </a:p>
          <a:p>
            <a:pPr marL="0" indent="0">
              <a:buNone/>
            </a:pPr>
            <a:endParaRPr lang="en-US" sz="1100" dirty="0"/>
          </a:p>
          <a:p>
            <a:pPr marL="0" indent="0">
              <a:buNone/>
            </a:pPr>
            <a:r>
              <a:rPr lang="en-US" sz="1800" dirty="0"/>
              <a:t>For the sequence of memory accesses below, how many accesses are needed for each translation?</a:t>
            </a:r>
          </a:p>
        </p:txBody>
      </p:sp>
      <p:grpSp>
        <p:nvGrpSpPr>
          <p:cNvPr id="25" name="Group 24"/>
          <p:cNvGrpSpPr/>
          <p:nvPr/>
        </p:nvGrpSpPr>
        <p:grpSpPr>
          <a:xfrm>
            <a:off x="5204580" y="761834"/>
            <a:ext cx="5181600" cy="457532"/>
            <a:chOff x="914400" y="2819068"/>
            <a:chExt cx="5181600" cy="457532"/>
          </a:xfrm>
        </p:grpSpPr>
        <p:sp>
          <p:nvSpPr>
            <p:cNvPr id="26"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7"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8"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19</a:t>
              </a:r>
            </a:p>
          </p:txBody>
        </p:sp>
        <p:sp>
          <p:nvSpPr>
            <p:cNvPr id="29"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30"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31" name="Group 30"/>
            <p:cNvGrpSpPr/>
            <p:nvPr/>
          </p:nvGrpSpPr>
          <p:grpSpPr>
            <a:xfrm>
              <a:off x="914400" y="2975279"/>
              <a:ext cx="5181600" cy="301321"/>
              <a:chOff x="1524001" y="1143000"/>
              <a:chExt cx="3826477" cy="385665"/>
            </a:xfrm>
          </p:grpSpPr>
          <p:sp>
            <p:nvSpPr>
              <p:cNvPr id="35"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6"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7"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8"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9"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40"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41"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2"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27</a:t>
              </a:r>
            </a:p>
          </p:txBody>
        </p:sp>
        <p:sp>
          <p:nvSpPr>
            <p:cNvPr id="33" name="Rectangle 32"/>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4" name="Rectangle 31"/>
            <p:cNvSpPr>
              <a:spLocks noChangeArrowheads="1"/>
            </p:cNvSpPr>
            <p:nvPr/>
          </p:nvSpPr>
          <p:spPr bwMode="auto">
            <a:xfrm>
              <a:off x="17526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43</a:t>
              </a:r>
            </a:p>
          </p:txBody>
        </p:sp>
      </p:grpSp>
    </p:spTree>
    <p:extLst>
      <p:ext uri="{BB962C8B-B14F-4D97-AF65-F5344CB8AC3E}">
        <p14:creationId xmlns:p14="http://schemas.microsoft.com/office/powerpoint/2010/main" val="1192827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Question 3 (Exam Question)</a:t>
            </a:r>
          </a:p>
        </p:txBody>
      </p:sp>
      <p:sp>
        <p:nvSpPr>
          <p:cNvPr id="3" name="Content Placeholder 2"/>
          <p:cNvSpPr>
            <a:spLocks noGrp="1"/>
          </p:cNvSpPr>
          <p:nvPr>
            <p:ph idx="1"/>
          </p:nvPr>
        </p:nvSpPr>
        <p:spPr>
          <a:xfrm>
            <a:off x="1899621" y="1625751"/>
            <a:ext cx="8229600" cy="457200"/>
          </a:xfrm>
        </p:spPr>
        <p:txBody>
          <a:bodyPr/>
          <a:lstStyle/>
          <a:p>
            <a:r>
              <a:rPr lang="en-US" dirty="0"/>
              <a:t>Core similar to x86</a:t>
            </a:r>
          </a:p>
          <a:p>
            <a:r>
              <a:rPr lang="en-US" dirty="0"/>
              <a:t>supports small pages (pointed by PTE) and large pages (pointed by DIR).</a:t>
            </a:r>
          </a:p>
          <a:p>
            <a:r>
              <a:rPr lang="en-US" dirty="0"/>
              <a:t>What is the size of a large page?</a:t>
            </a:r>
          </a:p>
        </p:txBody>
      </p:sp>
      <p:sp>
        <p:nvSpPr>
          <p:cNvPr id="22" name="Rectangle 21"/>
          <p:cNvSpPr/>
          <p:nvPr/>
        </p:nvSpPr>
        <p:spPr>
          <a:xfrm>
            <a:off x="1899621" y="3124200"/>
            <a:ext cx="8382000" cy="707886"/>
          </a:xfrm>
          <a:prstGeom prst="rect">
            <a:avLst/>
          </a:prstGeom>
        </p:spPr>
        <p:txBody>
          <a:bodyPr wrap="square">
            <a:spAutoFit/>
          </a:bodyPr>
          <a:lstStyle/>
          <a:p>
            <a:pPr fontAlgn="base">
              <a:spcAft>
                <a:spcPts val="3600"/>
              </a:spcAft>
            </a:pPr>
            <a:r>
              <a:rPr lang="en-US" sz="2000" b="1" dirty="0">
                <a:solidFill>
                  <a:srgbClr val="0000FF"/>
                </a:solidFill>
                <a:latin typeface="Arial"/>
                <a:ea typeface="Times New Roman"/>
                <a:cs typeface="Arial" charset="0"/>
              </a:rPr>
              <a:t>The large page is pointed by DIR, therefore, all the bits under “DIR” are offset inside the large page: 2</a:t>
            </a:r>
            <a:r>
              <a:rPr lang="en-US" sz="2000" b="1" baseline="30000" dirty="0">
                <a:solidFill>
                  <a:srgbClr val="0000FF"/>
                </a:solidFill>
                <a:latin typeface="Arial"/>
                <a:ea typeface="Times New Roman"/>
                <a:cs typeface="Arial" charset="0"/>
              </a:rPr>
              <a:t>24</a:t>
            </a:r>
            <a:r>
              <a:rPr lang="en-US" sz="2000" b="1" dirty="0">
                <a:solidFill>
                  <a:srgbClr val="0000FF"/>
                </a:solidFill>
                <a:latin typeface="Arial"/>
                <a:ea typeface="Times New Roman"/>
                <a:cs typeface="Arial" charset="0"/>
              </a:rPr>
              <a:t> = 16 MB</a:t>
            </a:r>
            <a:endParaRPr lang="en-US" sz="2000" b="1" dirty="0">
              <a:solidFill>
                <a:prstClr val="black"/>
              </a:solidFill>
              <a:latin typeface="Times New Roman"/>
              <a:ea typeface="Times New Roman"/>
              <a:cs typeface="Arial" charset="0"/>
            </a:endParaRPr>
          </a:p>
        </p:txBody>
      </p:sp>
      <p:grpSp>
        <p:nvGrpSpPr>
          <p:cNvPr id="23" name="Group 22"/>
          <p:cNvGrpSpPr/>
          <p:nvPr/>
        </p:nvGrpSpPr>
        <p:grpSpPr>
          <a:xfrm>
            <a:off x="1905000" y="914400"/>
            <a:ext cx="5181600" cy="457532"/>
            <a:chOff x="914400" y="2819068"/>
            <a:chExt cx="5181600" cy="457532"/>
          </a:xfrm>
        </p:grpSpPr>
        <p:sp>
          <p:nvSpPr>
            <p:cNvPr id="24" name="Rectangle 23"/>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5"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6"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27"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28"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29" name="Group 28"/>
            <p:cNvGrpSpPr/>
            <p:nvPr/>
          </p:nvGrpSpPr>
          <p:grpSpPr>
            <a:xfrm>
              <a:off x="914400" y="2975279"/>
              <a:ext cx="5181600" cy="301321"/>
              <a:chOff x="1524001" y="1143000"/>
              <a:chExt cx="3826477" cy="385665"/>
            </a:xfrm>
          </p:grpSpPr>
          <p:sp>
            <p:nvSpPr>
              <p:cNvPr id="33"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4"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5"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6"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7"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38"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39"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0"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1"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32" name="Rectangle 31"/>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sp>
        <p:nvSpPr>
          <p:cNvPr id="40" name="Content Placeholder 2"/>
          <p:cNvSpPr txBox="1">
            <a:spLocks/>
          </p:cNvSpPr>
          <p:nvPr/>
        </p:nvSpPr>
        <p:spPr bwMode="auto">
          <a:xfrm>
            <a:off x="1900592" y="3982066"/>
            <a:ext cx="82296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22250" indent="-222250" algn="l" defTabSz="909638" rtl="0" eaLnBrk="0" fontAlgn="base" hangingPunct="0">
              <a:lnSpc>
                <a:spcPct val="90000"/>
              </a:lnSpc>
              <a:spcBef>
                <a:spcPct val="30000"/>
              </a:spcBef>
              <a:spcAft>
                <a:spcPct val="0"/>
              </a:spcAft>
              <a:buClr>
                <a:srgbClr val="FF0000"/>
              </a:buClr>
              <a:buSzPct val="100000"/>
              <a:buFont typeface="Symbol" pitchFamily="18" charset="2"/>
              <a:buChar char="·"/>
              <a:defRPr sz="2000" b="1">
                <a:solidFill>
                  <a:schemeClr val="tx1"/>
                </a:solidFill>
                <a:latin typeface="+mn-lt"/>
                <a:ea typeface="+mn-ea"/>
                <a:cs typeface="+mn-cs"/>
              </a:defRPr>
            </a:lvl1pPr>
            <a:lvl2pPr marL="558800" indent="-222250" algn="l" defTabSz="909638" rtl="0" eaLnBrk="0" fontAlgn="base" hangingPunct="0">
              <a:lnSpc>
                <a:spcPct val="90000"/>
              </a:lnSpc>
              <a:spcBef>
                <a:spcPct val="30000"/>
              </a:spcBef>
              <a:spcAft>
                <a:spcPct val="0"/>
              </a:spcAft>
              <a:buClr>
                <a:srgbClr val="FF0000"/>
              </a:buClr>
              <a:buChar char="–"/>
              <a:defRPr>
                <a:solidFill>
                  <a:schemeClr val="tx1"/>
                </a:solidFill>
                <a:latin typeface="+mn-lt"/>
              </a:defRPr>
            </a:lvl2pPr>
            <a:lvl3pPr marL="895350" indent="-222250" algn="l" defTabSz="909638" rtl="0" eaLnBrk="0" fontAlgn="base" hangingPunct="0">
              <a:lnSpc>
                <a:spcPct val="90000"/>
              </a:lnSpc>
              <a:spcBef>
                <a:spcPct val="30000"/>
              </a:spcBef>
              <a:spcAft>
                <a:spcPct val="0"/>
              </a:spcAft>
              <a:buClr>
                <a:srgbClr val="FF0000"/>
              </a:buClr>
              <a:buSzPct val="75000"/>
              <a:buFont typeface="Wingdings" pitchFamily="2" charset="2"/>
              <a:buChar char="Ø"/>
              <a:defRPr sz="1700">
                <a:solidFill>
                  <a:schemeClr val="tx1"/>
                </a:solidFill>
                <a:latin typeface="+mn-lt"/>
              </a:defRPr>
            </a:lvl3pPr>
            <a:lvl4pPr marL="1247775"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4pPr>
            <a:lvl5pPr marL="16002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5pPr>
            <a:lvl6pPr marL="20574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6pPr>
            <a:lvl7pPr marL="25146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7pPr>
            <a:lvl8pPr marL="29718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8pPr>
            <a:lvl9pPr marL="3429000" indent="-238125" algn="l" defTabSz="909638" rtl="0" eaLnBrk="0" fontAlgn="base" hangingPunct="0">
              <a:lnSpc>
                <a:spcPct val="90000"/>
              </a:lnSpc>
              <a:spcBef>
                <a:spcPct val="30000"/>
              </a:spcBef>
              <a:spcAft>
                <a:spcPct val="0"/>
              </a:spcAft>
              <a:buSzPct val="100000"/>
              <a:buFont typeface="Wingdings" pitchFamily="2" charset="2"/>
              <a:buChar char="©"/>
              <a:defRPr sz="1500" b="1">
                <a:solidFill>
                  <a:schemeClr val="tx1"/>
                </a:solidFill>
                <a:latin typeface="+mn-lt"/>
              </a:defRPr>
            </a:lvl9pPr>
          </a:lstStyle>
          <a:p>
            <a:r>
              <a:rPr lang="en-US" dirty="0">
                <a:solidFill>
                  <a:prstClr val="black"/>
                </a:solidFill>
                <a:latin typeface="Arial"/>
              </a:rPr>
              <a:t>How many entries in each Page Table ?</a:t>
            </a:r>
          </a:p>
        </p:txBody>
      </p:sp>
      <p:sp>
        <p:nvSpPr>
          <p:cNvPr id="43" name="Rectangle 42"/>
          <p:cNvSpPr/>
          <p:nvPr/>
        </p:nvSpPr>
        <p:spPr>
          <a:xfrm>
            <a:off x="1900592" y="4370270"/>
            <a:ext cx="4572000" cy="1323439"/>
          </a:xfrm>
          <a:prstGeom prst="rect">
            <a:avLst/>
          </a:prstGeom>
        </p:spPr>
        <p:txBody>
          <a:bodyPr>
            <a:spAutoFit/>
          </a:bodyPr>
          <a:lstStyle/>
          <a:p>
            <a:pPr marL="342900" indent="-342900" fontAlgn="base">
              <a:spcBef>
                <a:spcPct val="0"/>
              </a:spcBef>
              <a:spcAft>
                <a:spcPct val="0"/>
              </a:spcAft>
              <a:buFont typeface="Arial" pitchFamily="34" charset="0"/>
              <a:buChar char="•"/>
            </a:pPr>
            <a:r>
              <a:rPr lang="en-US" sz="2000" b="1" dirty="0">
                <a:solidFill>
                  <a:srgbClr val="0033CC"/>
                </a:solidFill>
                <a:latin typeface="Arial" charset="0"/>
                <a:cs typeface="Arial" charset="0"/>
              </a:rPr>
              <a:t>PTE: 	2</a:t>
            </a:r>
            <a:r>
              <a:rPr lang="en-US" sz="2000" b="1" baseline="30000" dirty="0">
                <a:solidFill>
                  <a:srgbClr val="0033CC"/>
                </a:solidFill>
                <a:latin typeface="Arial" charset="0"/>
                <a:cs typeface="Arial" charset="0"/>
              </a:rPr>
              <a:t>12</a:t>
            </a:r>
          </a:p>
          <a:p>
            <a:pPr marL="342900" indent="-342900" fontAlgn="base">
              <a:spcBef>
                <a:spcPct val="0"/>
              </a:spcBef>
              <a:spcAft>
                <a:spcPct val="0"/>
              </a:spcAft>
              <a:buFont typeface="Arial" pitchFamily="34" charset="0"/>
              <a:buChar char="•"/>
            </a:pPr>
            <a:r>
              <a:rPr lang="en-US" sz="2000" b="1" dirty="0">
                <a:solidFill>
                  <a:srgbClr val="0033CC"/>
                </a:solidFill>
                <a:latin typeface="Arial" charset="0"/>
                <a:cs typeface="Arial" charset="0"/>
              </a:rPr>
              <a:t>DIR: 	2</a:t>
            </a:r>
            <a:r>
              <a:rPr lang="en-US" sz="2000" b="1" baseline="30000" dirty="0">
                <a:solidFill>
                  <a:srgbClr val="0033CC"/>
                </a:solidFill>
                <a:latin typeface="Arial" charset="0"/>
                <a:cs typeface="Arial" charset="0"/>
              </a:rPr>
              <a:t>12</a:t>
            </a:r>
          </a:p>
          <a:p>
            <a:pPr marL="342900" indent="-342900" fontAlgn="base">
              <a:spcBef>
                <a:spcPct val="0"/>
              </a:spcBef>
              <a:spcAft>
                <a:spcPct val="0"/>
              </a:spcAft>
              <a:buFont typeface="Arial" pitchFamily="34" charset="0"/>
              <a:buChar char="•"/>
            </a:pPr>
            <a:r>
              <a:rPr lang="en-US" sz="2000" b="1" dirty="0">
                <a:solidFill>
                  <a:srgbClr val="0033CC"/>
                </a:solidFill>
                <a:latin typeface="Arial" charset="0"/>
                <a:cs typeface="Arial" charset="0"/>
              </a:rPr>
              <a:t>PDP: 	2</a:t>
            </a:r>
            <a:r>
              <a:rPr lang="en-US" sz="2000" b="1" baseline="30000" dirty="0">
                <a:solidFill>
                  <a:srgbClr val="0033CC"/>
                </a:solidFill>
                <a:latin typeface="Arial" charset="0"/>
                <a:cs typeface="Arial" charset="0"/>
              </a:rPr>
              <a:t>12</a:t>
            </a:r>
          </a:p>
          <a:p>
            <a:pPr marL="342900" indent="-342900" fontAlgn="base">
              <a:spcBef>
                <a:spcPct val="0"/>
              </a:spcBef>
              <a:spcAft>
                <a:spcPct val="0"/>
              </a:spcAft>
              <a:buFont typeface="Arial" pitchFamily="34" charset="0"/>
              <a:buChar char="•"/>
            </a:pPr>
            <a:r>
              <a:rPr lang="en-US" sz="2000" b="1" dirty="0">
                <a:solidFill>
                  <a:srgbClr val="0033CC"/>
                </a:solidFill>
                <a:latin typeface="Arial" charset="0"/>
                <a:cs typeface="Arial" charset="0"/>
              </a:rPr>
              <a:t>PML4:	2</a:t>
            </a:r>
            <a:r>
              <a:rPr lang="en-US" sz="2000" b="1" baseline="30000" dirty="0">
                <a:solidFill>
                  <a:srgbClr val="0033CC"/>
                </a:solidFill>
                <a:latin typeface="Arial" charset="0"/>
                <a:cs typeface="Arial" charset="0"/>
              </a:rPr>
              <a:t>8</a:t>
            </a:r>
          </a:p>
        </p:txBody>
      </p:sp>
    </p:spTree>
    <p:extLst>
      <p:ext uri="{BB962C8B-B14F-4D97-AF65-F5344CB8AC3E}">
        <p14:creationId xmlns:p14="http://schemas.microsoft.com/office/powerpoint/2010/main" val="12946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Question 3 (Exam Question)</a:t>
            </a:r>
          </a:p>
        </p:txBody>
      </p:sp>
      <p:sp>
        <p:nvSpPr>
          <p:cNvPr id="3" name="Content Placeholder 2"/>
          <p:cNvSpPr>
            <a:spLocks noGrp="1"/>
          </p:cNvSpPr>
          <p:nvPr>
            <p:ph idx="1"/>
          </p:nvPr>
        </p:nvSpPr>
        <p:spPr>
          <a:xfrm>
            <a:off x="1785839" y="1926322"/>
            <a:ext cx="8534400" cy="4942903"/>
          </a:xfrm>
        </p:spPr>
        <p:txBody>
          <a:bodyPr/>
          <a:lstStyle/>
          <a:p>
            <a:r>
              <a:rPr lang="en-US" sz="1800" dirty="0"/>
              <a:t>TLB and PMH caches:</a:t>
            </a:r>
          </a:p>
          <a:p>
            <a:pPr lvl="1"/>
            <a:r>
              <a:rPr lang="en-US" sz="1600" dirty="0"/>
              <a:t>4 entries, direct mapped.</a:t>
            </a:r>
          </a:p>
          <a:p>
            <a:pPr lvl="1"/>
            <a:r>
              <a:rPr lang="en-US" sz="1600" dirty="0"/>
              <a:t>Hit time: 2 cycles. Miss known after 1 cycle.</a:t>
            </a:r>
          </a:p>
          <a:p>
            <a:pPr lvl="1"/>
            <a:r>
              <a:rPr lang="en-US" dirty="0"/>
              <a:t>TLB and all PMH caches are accessed in parallel.</a:t>
            </a:r>
          </a:p>
          <a:p>
            <a:endParaRPr lang="en-US" sz="1100" dirty="0"/>
          </a:p>
          <a:p>
            <a:r>
              <a:rPr lang="en-US" sz="1800" dirty="0"/>
              <a:t>Access time to the main memory: 100 cycles (not including TLB/PMH cache miss time).</a:t>
            </a:r>
          </a:p>
          <a:p>
            <a:pPr marL="0" indent="0">
              <a:buNone/>
            </a:pPr>
            <a:endParaRPr lang="en-US" sz="1800" dirty="0"/>
          </a:p>
        </p:txBody>
      </p:sp>
      <p:grpSp>
        <p:nvGrpSpPr>
          <p:cNvPr id="4" name="Group 3"/>
          <p:cNvGrpSpPr/>
          <p:nvPr/>
        </p:nvGrpSpPr>
        <p:grpSpPr>
          <a:xfrm>
            <a:off x="3505200" y="1142834"/>
            <a:ext cx="5181600" cy="457532"/>
            <a:chOff x="914400" y="2819068"/>
            <a:chExt cx="5181600" cy="457532"/>
          </a:xfrm>
        </p:grpSpPr>
        <p:sp>
          <p:nvSpPr>
            <p:cNvPr id="5" name="Rectangle 4"/>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6"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7"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8"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9"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10" name="Group 9"/>
            <p:cNvGrpSpPr/>
            <p:nvPr/>
          </p:nvGrpSpPr>
          <p:grpSpPr>
            <a:xfrm>
              <a:off x="914400" y="2975279"/>
              <a:ext cx="5181600" cy="301321"/>
              <a:chOff x="1524001" y="1143000"/>
              <a:chExt cx="3826477" cy="385665"/>
            </a:xfrm>
          </p:grpSpPr>
          <p:sp>
            <p:nvSpPr>
              <p:cNvPr id="14"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15"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16"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17"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18"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19"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20"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11"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12"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13" name="Rectangle 31"/>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spTree>
    <p:extLst>
      <p:ext uri="{BB962C8B-B14F-4D97-AF65-F5344CB8AC3E}">
        <p14:creationId xmlns:p14="http://schemas.microsoft.com/office/powerpoint/2010/main" val="3644233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458884" y="152400"/>
            <a:ext cx="5181600" cy="457532"/>
            <a:chOff x="914400" y="2819068"/>
            <a:chExt cx="5181600" cy="457532"/>
          </a:xfrm>
        </p:grpSpPr>
        <p:sp>
          <p:nvSpPr>
            <p:cNvPr id="24" name="Rectangle 23"/>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5"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6"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27"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28"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29" name="Group 28"/>
            <p:cNvGrpSpPr/>
            <p:nvPr/>
          </p:nvGrpSpPr>
          <p:grpSpPr>
            <a:xfrm>
              <a:off x="914400" y="2975279"/>
              <a:ext cx="5181600" cy="301321"/>
              <a:chOff x="1524001" y="1143000"/>
              <a:chExt cx="3826477" cy="385665"/>
            </a:xfrm>
          </p:grpSpPr>
          <p:sp>
            <p:nvSpPr>
              <p:cNvPr id="33"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4"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5"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6"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7"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38"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39"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0"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1"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32" name="Rectangle 31"/>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graphicFrame>
        <p:nvGraphicFramePr>
          <p:cNvPr id="4" name="Table 3"/>
          <p:cNvGraphicFramePr>
            <a:graphicFrameLocks noGrp="1"/>
          </p:cNvGraphicFramePr>
          <p:nvPr/>
        </p:nvGraphicFramePr>
        <p:xfrm>
          <a:off x="1812370" y="770788"/>
          <a:ext cx="8474631" cy="327660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endParaRPr lang="en-US" dirty="0"/>
                    </a:p>
                  </a:txBody>
                  <a:tcPr/>
                </a:tc>
                <a:tc>
                  <a:txBody>
                    <a:bodyPr/>
                    <a:lstStyle/>
                    <a:p>
                      <a:pPr rtl="0"/>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endParaRPr lang="en-US" dirty="0"/>
                    </a:p>
                  </a:txBody>
                  <a:tcPr/>
                </a:tc>
                <a:tc>
                  <a:txBody>
                    <a:bodyPr/>
                    <a:lstStyle/>
                    <a:p>
                      <a:pPr rtl="0"/>
                      <a:endParaRPr lang="en-US" dirty="0"/>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0CD</a:t>
                      </a:r>
                      <a:endParaRPr lang="en-US" b="1" dirty="0">
                        <a:solidFill>
                          <a:srgbClr val="FF99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2" name="TextBox 21"/>
          <p:cNvSpPr txBox="1"/>
          <p:nvPr/>
        </p:nvSpPr>
        <p:spPr>
          <a:xfrm>
            <a:off x="8185144" y="5271745"/>
            <a:ext cx="2101857" cy="1015663"/>
          </a:xfrm>
          <a:prstGeom prst="rect">
            <a:avLst/>
          </a:prstGeom>
          <a:solidFill>
            <a:srgbClr val="FFFFFF">
              <a:alpha val="69804"/>
            </a:srgbClr>
          </a:solidFill>
          <a:ln>
            <a:solidFill>
              <a:srgbClr val="0033CC"/>
            </a:solidFill>
          </a:ln>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TLB 4entries </a:t>
            </a:r>
          </a:p>
          <a:p>
            <a:pPr fontAlgn="base">
              <a:spcBef>
                <a:spcPct val="0"/>
              </a:spcBef>
              <a:spcAft>
                <a:spcPct val="0"/>
              </a:spcAft>
            </a:pPr>
            <a:r>
              <a:rPr lang="en-US" sz="1200" b="1" dirty="0">
                <a:solidFill>
                  <a:srgbClr val="0033CC"/>
                </a:solidFill>
                <a:latin typeface="Arial" charset="0"/>
                <a:cs typeface="Arial" charset="0"/>
              </a:rPr>
              <a:t>Direct mapped</a:t>
            </a:r>
          </a:p>
          <a:p>
            <a:pPr fontAlgn="base">
              <a:spcBef>
                <a:spcPct val="0"/>
              </a:spcBef>
              <a:spcAft>
                <a:spcPct val="0"/>
              </a:spcAft>
            </a:pPr>
            <a:r>
              <a:rPr lang="en-US" sz="1200" b="1" dirty="0">
                <a:solidFill>
                  <a:srgbClr val="0033CC"/>
                </a:solidFill>
                <a:latin typeface="Arial" charset="0"/>
                <a:cs typeface="Arial" charset="0"/>
              </a:rPr>
              <a:t>TLB hit: 2 cycles</a:t>
            </a:r>
          </a:p>
          <a:p>
            <a:pPr fontAlgn="base">
              <a:spcBef>
                <a:spcPct val="0"/>
              </a:spcBef>
              <a:spcAft>
                <a:spcPct val="0"/>
              </a:spcAft>
            </a:pPr>
            <a:r>
              <a:rPr lang="en-US" sz="1200" b="1" dirty="0">
                <a:solidFill>
                  <a:srgbClr val="0033CC"/>
                </a:solidFill>
                <a:latin typeface="Arial" charset="0"/>
                <a:cs typeface="Arial" charset="0"/>
              </a:rPr>
              <a:t>TLB miss: 1 cycle</a:t>
            </a:r>
          </a:p>
          <a:p>
            <a:pPr fontAlgn="base">
              <a:spcBef>
                <a:spcPct val="0"/>
              </a:spcBef>
              <a:spcAft>
                <a:spcPct val="0"/>
              </a:spcAft>
            </a:pPr>
            <a:r>
              <a:rPr lang="en-US" sz="1200" b="1" dirty="0">
                <a:solidFill>
                  <a:srgbClr val="0033CC"/>
                </a:solidFill>
                <a:latin typeface="Arial" charset="0"/>
                <a:cs typeface="Arial" charset="0"/>
              </a:rPr>
              <a:t>Memory access: 100 cycle</a:t>
            </a:r>
          </a:p>
        </p:txBody>
      </p:sp>
      <p:sp>
        <p:nvSpPr>
          <p:cNvPr id="2" name="Rectangle 1"/>
          <p:cNvSpPr/>
          <p:nvPr/>
        </p:nvSpPr>
        <p:spPr>
          <a:xfrm>
            <a:off x="2057400" y="5207695"/>
            <a:ext cx="5946188" cy="707886"/>
          </a:xfrm>
          <a:prstGeom prst="rect">
            <a:avLst/>
          </a:prstGeom>
        </p:spPr>
        <p:txBody>
          <a:bodyPr wrap="square">
            <a:spAutoFit/>
          </a:bodyPr>
          <a:lstStyle/>
          <a:p>
            <a:pPr algn="r" rtl="1" fontAlgn="base">
              <a:spcBef>
                <a:spcPct val="0"/>
              </a:spcBef>
              <a:spcAft>
                <a:spcPct val="0"/>
              </a:spcAft>
            </a:pPr>
            <a:r>
              <a:rPr lang="he-IL" sz="2000" dirty="0">
                <a:solidFill>
                  <a:prstClr val="black"/>
                </a:solidFill>
                <a:latin typeface="Arial" charset="0"/>
                <a:cs typeface="Arial" charset="0"/>
              </a:rPr>
              <a:t>תזכורת: פונים אל כל</a:t>
            </a:r>
            <a:r>
              <a:rPr lang="en-US" sz="2000" dirty="0">
                <a:solidFill>
                  <a:prstClr val="black"/>
                </a:solidFill>
                <a:latin typeface="Arial" charset="0"/>
                <a:cs typeface="Arial" charset="0"/>
              </a:rPr>
              <a:t>cache </a:t>
            </a:r>
            <a:r>
              <a:rPr lang="he-IL" sz="2000" dirty="0">
                <a:solidFill>
                  <a:prstClr val="black"/>
                </a:solidFill>
                <a:latin typeface="Arial" charset="0"/>
                <a:cs typeface="Arial" charset="0"/>
              </a:rPr>
              <a:t> ב-</a:t>
            </a:r>
            <a:r>
              <a:rPr lang="en-US" sz="2000" dirty="0">
                <a:solidFill>
                  <a:prstClr val="black"/>
                </a:solidFill>
                <a:latin typeface="Arial" charset="0"/>
                <a:cs typeface="Arial" charset="0"/>
              </a:rPr>
              <a:t>PMH</a:t>
            </a:r>
            <a:r>
              <a:rPr lang="he-IL" sz="2000" dirty="0">
                <a:solidFill>
                  <a:prstClr val="black"/>
                </a:solidFill>
                <a:latin typeface="Arial" charset="0"/>
                <a:cs typeface="Arial" charset="0"/>
              </a:rPr>
              <a:t> עם </a:t>
            </a:r>
            <a:r>
              <a:rPr lang="he-IL" sz="2000" u="sng" dirty="0">
                <a:solidFill>
                  <a:prstClr val="black"/>
                </a:solidFill>
                <a:latin typeface="Arial" charset="0"/>
                <a:cs typeface="Arial" charset="0"/>
              </a:rPr>
              <a:t>כל הסיביות</a:t>
            </a:r>
            <a:r>
              <a:rPr lang="he-IL" sz="2000" dirty="0">
                <a:solidFill>
                  <a:prstClr val="black"/>
                </a:solidFill>
                <a:latin typeface="Arial" charset="0"/>
                <a:cs typeface="Arial" charset="0"/>
              </a:rPr>
              <a:t> עד לרמת המטמון בה מחפשים.</a:t>
            </a:r>
            <a:endParaRPr lang="en-US" sz="2000" b="1" dirty="0">
              <a:solidFill>
                <a:prstClr val="black"/>
              </a:solidFill>
              <a:latin typeface="Arial" charset="0"/>
              <a:cs typeface="Arial" charset="0"/>
            </a:endParaRPr>
          </a:p>
        </p:txBody>
      </p:sp>
    </p:spTree>
    <p:extLst>
      <p:ext uri="{BB962C8B-B14F-4D97-AF65-F5344CB8AC3E}">
        <p14:creationId xmlns:p14="http://schemas.microsoft.com/office/powerpoint/2010/main" val="3876096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458884" y="152400"/>
            <a:ext cx="5181600" cy="457532"/>
            <a:chOff x="914400" y="2819068"/>
            <a:chExt cx="5181600" cy="457532"/>
          </a:xfrm>
        </p:grpSpPr>
        <p:sp>
          <p:nvSpPr>
            <p:cNvPr id="24" name="Rectangle 23"/>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5"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6"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27"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28"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29" name="Group 28"/>
            <p:cNvGrpSpPr/>
            <p:nvPr/>
          </p:nvGrpSpPr>
          <p:grpSpPr>
            <a:xfrm>
              <a:off x="914400" y="2975279"/>
              <a:ext cx="5181600" cy="301321"/>
              <a:chOff x="1524001" y="1143000"/>
              <a:chExt cx="3826477" cy="385665"/>
            </a:xfrm>
          </p:grpSpPr>
          <p:sp>
            <p:nvSpPr>
              <p:cNvPr id="33"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4"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5"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6"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7"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38"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39"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0"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1"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32" name="Rectangle 31"/>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graphicFrame>
        <p:nvGraphicFramePr>
          <p:cNvPr id="4" name="Table 3"/>
          <p:cNvGraphicFramePr>
            <a:graphicFrameLocks noGrp="1"/>
          </p:cNvGraphicFramePr>
          <p:nvPr/>
        </p:nvGraphicFramePr>
        <p:xfrm>
          <a:off x="1812370" y="770788"/>
          <a:ext cx="8474631" cy="336933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u="sng"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endParaRPr lang="en-US" dirty="0"/>
                    </a:p>
                  </a:txBody>
                  <a:tcPr/>
                </a:tc>
                <a:tc>
                  <a:txBody>
                    <a:bodyPr/>
                    <a:lstStyle/>
                    <a:p>
                      <a:pPr rtl="0"/>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endParaRPr lang="en-US" dirty="0"/>
                    </a:p>
                  </a:txBody>
                  <a:tcPr/>
                </a:tc>
                <a:tc>
                  <a:txBody>
                    <a:bodyPr/>
                    <a:lstStyle/>
                    <a:p>
                      <a:pPr rtl="0"/>
                      <a:endParaRPr lang="en-US" dirty="0"/>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0CD</a:t>
                      </a:r>
                      <a:endParaRPr lang="en-US" b="1" dirty="0">
                        <a:solidFill>
                          <a:srgbClr val="FF99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2" name="TextBox 21"/>
          <p:cNvSpPr txBox="1"/>
          <p:nvPr/>
        </p:nvSpPr>
        <p:spPr>
          <a:xfrm>
            <a:off x="8185144" y="5271745"/>
            <a:ext cx="2101857" cy="1015663"/>
          </a:xfrm>
          <a:prstGeom prst="rect">
            <a:avLst/>
          </a:prstGeom>
          <a:solidFill>
            <a:srgbClr val="FFFFFF">
              <a:alpha val="69804"/>
            </a:srgbClr>
          </a:solidFill>
          <a:ln>
            <a:solidFill>
              <a:srgbClr val="0033CC"/>
            </a:solidFill>
          </a:ln>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TLB 4entries </a:t>
            </a:r>
          </a:p>
          <a:p>
            <a:pPr fontAlgn="base">
              <a:spcBef>
                <a:spcPct val="0"/>
              </a:spcBef>
              <a:spcAft>
                <a:spcPct val="0"/>
              </a:spcAft>
            </a:pPr>
            <a:r>
              <a:rPr lang="en-US" sz="1200" b="1" dirty="0">
                <a:solidFill>
                  <a:srgbClr val="0033CC"/>
                </a:solidFill>
                <a:latin typeface="Arial" charset="0"/>
                <a:cs typeface="Arial" charset="0"/>
              </a:rPr>
              <a:t>Direct mapped</a:t>
            </a:r>
          </a:p>
          <a:p>
            <a:pPr fontAlgn="base">
              <a:spcBef>
                <a:spcPct val="0"/>
              </a:spcBef>
              <a:spcAft>
                <a:spcPct val="0"/>
              </a:spcAft>
            </a:pPr>
            <a:r>
              <a:rPr lang="en-US" sz="1200" b="1" dirty="0">
                <a:solidFill>
                  <a:srgbClr val="0033CC"/>
                </a:solidFill>
                <a:latin typeface="Arial" charset="0"/>
                <a:cs typeface="Arial" charset="0"/>
              </a:rPr>
              <a:t>TLB hit: 2 cycles</a:t>
            </a:r>
          </a:p>
          <a:p>
            <a:pPr fontAlgn="base">
              <a:spcBef>
                <a:spcPct val="0"/>
              </a:spcBef>
              <a:spcAft>
                <a:spcPct val="0"/>
              </a:spcAft>
            </a:pPr>
            <a:r>
              <a:rPr lang="en-US" sz="1200" b="1" dirty="0">
                <a:solidFill>
                  <a:srgbClr val="0033CC"/>
                </a:solidFill>
                <a:latin typeface="Arial" charset="0"/>
                <a:cs typeface="Arial" charset="0"/>
              </a:rPr>
              <a:t>TLB miss: 1 cycle</a:t>
            </a:r>
          </a:p>
          <a:p>
            <a:pPr fontAlgn="base">
              <a:spcBef>
                <a:spcPct val="0"/>
              </a:spcBef>
              <a:spcAft>
                <a:spcPct val="0"/>
              </a:spcAft>
            </a:pPr>
            <a:r>
              <a:rPr lang="en-US" sz="1200" b="1" dirty="0">
                <a:solidFill>
                  <a:srgbClr val="0033CC"/>
                </a:solidFill>
                <a:latin typeface="Arial" charset="0"/>
                <a:cs typeface="Arial" charset="0"/>
              </a:rPr>
              <a:t>Memory access: 100 cycle</a:t>
            </a:r>
          </a:p>
        </p:txBody>
      </p:sp>
      <p:sp>
        <p:nvSpPr>
          <p:cNvPr id="40" name="Rectangle 39"/>
          <p:cNvSpPr/>
          <p:nvPr/>
        </p:nvSpPr>
        <p:spPr>
          <a:xfrm>
            <a:off x="2057400" y="5207695"/>
            <a:ext cx="5946188" cy="707886"/>
          </a:xfrm>
          <a:prstGeom prst="rect">
            <a:avLst/>
          </a:prstGeom>
        </p:spPr>
        <p:txBody>
          <a:bodyPr wrap="square">
            <a:spAutoFit/>
          </a:bodyPr>
          <a:lstStyle/>
          <a:p>
            <a:pPr algn="r" rtl="1" fontAlgn="base">
              <a:spcBef>
                <a:spcPct val="0"/>
              </a:spcBef>
              <a:spcAft>
                <a:spcPct val="0"/>
              </a:spcAft>
            </a:pPr>
            <a:r>
              <a:rPr lang="he-IL" sz="2000" dirty="0">
                <a:solidFill>
                  <a:prstClr val="black"/>
                </a:solidFill>
                <a:latin typeface="Arial" charset="0"/>
                <a:cs typeface="Arial" charset="0"/>
              </a:rPr>
              <a:t>תזכורת: פונים אל כל</a:t>
            </a:r>
            <a:r>
              <a:rPr lang="en-US" sz="2000" dirty="0">
                <a:solidFill>
                  <a:prstClr val="black"/>
                </a:solidFill>
                <a:latin typeface="Arial" charset="0"/>
                <a:cs typeface="Arial" charset="0"/>
              </a:rPr>
              <a:t>cache </a:t>
            </a:r>
            <a:r>
              <a:rPr lang="he-IL" sz="2000" dirty="0">
                <a:solidFill>
                  <a:prstClr val="black"/>
                </a:solidFill>
                <a:latin typeface="Arial" charset="0"/>
                <a:cs typeface="Arial" charset="0"/>
              </a:rPr>
              <a:t> ב-</a:t>
            </a:r>
            <a:r>
              <a:rPr lang="en-US" sz="2000" dirty="0">
                <a:solidFill>
                  <a:prstClr val="black"/>
                </a:solidFill>
                <a:latin typeface="Arial" charset="0"/>
                <a:cs typeface="Arial" charset="0"/>
              </a:rPr>
              <a:t>PMH</a:t>
            </a:r>
            <a:r>
              <a:rPr lang="he-IL" sz="2000" dirty="0">
                <a:solidFill>
                  <a:prstClr val="black"/>
                </a:solidFill>
                <a:latin typeface="Arial" charset="0"/>
                <a:cs typeface="Arial" charset="0"/>
              </a:rPr>
              <a:t> עם </a:t>
            </a:r>
            <a:r>
              <a:rPr lang="he-IL" sz="2000" u="sng" dirty="0">
                <a:solidFill>
                  <a:prstClr val="black"/>
                </a:solidFill>
                <a:latin typeface="Arial" charset="0"/>
                <a:cs typeface="Arial" charset="0"/>
              </a:rPr>
              <a:t>כל הסיביות</a:t>
            </a:r>
            <a:r>
              <a:rPr lang="he-IL" sz="2000" dirty="0">
                <a:solidFill>
                  <a:prstClr val="black"/>
                </a:solidFill>
                <a:latin typeface="Arial" charset="0"/>
                <a:cs typeface="Arial" charset="0"/>
              </a:rPr>
              <a:t> עד לרמת המטמון בה מחפשים. </a:t>
            </a:r>
            <a:endParaRPr lang="en-US" sz="2000" b="1" dirty="0">
              <a:solidFill>
                <a:prstClr val="black"/>
              </a:solidFill>
              <a:latin typeface="Arial" charset="0"/>
              <a:cs typeface="Arial" charset="0"/>
            </a:endParaRPr>
          </a:p>
        </p:txBody>
      </p:sp>
    </p:spTree>
    <p:extLst>
      <p:ext uri="{BB962C8B-B14F-4D97-AF65-F5344CB8AC3E}">
        <p14:creationId xmlns:p14="http://schemas.microsoft.com/office/powerpoint/2010/main" val="276742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6"/>
          <p:cNvSpPr>
            <a:spLocks noGrp="1" noChangeArrowheads="1"/>
          </p:cNvSpPr>
          <p:nvPr>
            <p:ph type="title"/>
          </p:nvPr>
        </p:nvSpPr>
        <p:spPr/>
        <p:txBody>
          <a:bodyPr/>
          <a:lstStyle/>
          <a:p>
            <a:r>
              <a:rPr lang="en-US" b="0" dirty="0"/>
              <a:t>Page Table Entry</a:t>
            </a:r>
          </a:p>
        </p:txBody>
      </p:sp>
      <p:sp>
        <p:nvSpPr>
          <p:cNvPr id="30723" name="Rectangle 117"/>
          <p:cNvSpPr>
            <a:spLocks noGrp="1" noChangeArrowheads="1"/>
          </p:cNvSpPr>
          <p:nvPr>
            <p:ph type="body" idx="1"/>
          </p:nvPr>
        </p:nvSpPr>
        <p:spPr>
          <a:xfrm>
            <a:off x="814053" y="813456"/>
            <a:ext cx="10511869" cy="5791200"/>
          </a:xfrm>
        </p:spPr>
        <p:txBody>
          <a:bodyPr/>
          <a:lstStyle/>
          <a:p>
            <a:pPr>
              <a:spcAft>
                <a:spcPts val="600"/>
              </a:spcAft>
              <a:buClrTx/>
            </a:pPr>
            <a:r>
              <a:rPr lang="en-US" sz="1800" dirty="0">
                <a:solidFill>
                  <a:schemeClr val="accent4">
                    <a:lumMod val="75000"/>
                  </a:schemeClr>
                </a:solidFill>
              </a:rPr>
              <a:t>Page Frame Number: </a:t>
            </a:r>
            <a:r>
              <a:rPr lang="he-IL" sz="1800" dirty="0">
                <a:solidFill>
                  <a:schemeClr val="accent4">
                    <a:lumMod val="75000"/>
                  </a:schemeClr>
                </a:solidFill>
              </a:rPr>
              <a:t>20</a:t>
            </a:r>
            <a:r>
              <a:rPr lang="en-US" sz="1800" dirty="0">
                <a:solidFill>
                  <a:schemeClr val="accent4">
                    <a:lumMod val="75000"/>
                  </a:schemeClr>
                </a:solidFill>
              </a:rPr>
              <a:t> bit pointer to a 4K-aligned address</a:t>
            </a:r>
          </a:p>
          <a:p>
            <a:pPr>
              <a:buClrTx/>
            </a:pPr>
            <a:r>
              <a:rPr lang="en-US" sz="1800" dirty="0">
                <a:solidFill>
                  <a:schemeClr val="accent1">
                    <a:lumMod val="75000"/>
                  </a:schemeClr>
                </a:solidFill>
              </a:rPr>
              <a:t>Virtual Memory: </a:t>
            </a:r>
            <a:r>
              <a:rPr lang="en-US" b="0" dirty="0">
                <a:solidFill>
                  <a:schemeClr val="accent1">
                    <a:lumMod val="75000"/>
                  </a:schemeClr>
                </a:solidFill>
                <a:highlight>
                  <a:srgbClr val="FFFF00"/>
                </a:highlight>
              </a:rPr>
              <a:t>Valid</a:t>
            </a:r>
            <a:r>
              <a:rPr lang="en-US" b="0" dirty="0">
                <a:solidFill>
                  <a:schemeClr val="accent1">
                    <a:lumMod val="75000"/>
                  </a:schemeClr>
                </a:solidFill>
              </a:rPr>
              <a:t>, </a:t>
            </a:r>
            <a:r>
              <a:rPr lang="en-US" b="0" dirty="0">
                <a:solidFill>
                  <a:schemeClr val="accent1">
                    <a:lumMod val="75000"/>
                  </a:schemeClr>
                </a:solidFill>
                <a:highlight>
                  <a:srgbClr val="FFFF00"/>
                </a:highlight>
              </a:rPr>
              <a:t>Modified</a:t>
            </a:r>
            <a:r>
              <a:rPr lang="en-US" b="0" dirty="0">
                <a:solidFill>
                  <a:schemeClr val="accent1">
                    <a:lumMod val="75000"/>
                  </a:schemeClr>
                </a:solidFill>
              </a:rPr>
              <a:t>, Accessed, Page size, Global, …</a:t>
            </a:r>
          </a:p>
          <a:p>
            <a:pPr>
              <a:spcBef>
                <a:spcPts val="1200"/>
              </a:spcBef>
              <a:buClrTx/>
            </a:pPr>
            <a:r>
              <a:rPr lang="en-US" sz="1800" dirty="0">
                <a:solidFill>
                  <a:schemeClr val="accent3">
                    <a:lumMod val="50000"/>
                  </a:schemeClr>
                </a:solidFill>
              </a:rPr>
              <a:t>Protection: </a:t>
            </a:r>
            <a:r>
              <a:rPr lang="en-US" b="0" dirty="0">
                <a:solidFill>
                  <a:schemeClr val="accent3">
                    <a:lumMod val="50000"/>
                  </a:schemeClr>
                </a:solidFill>
              </a:rPr>
              <a:t>Writable (R#/W), User / Supervisor, …</a:t>
            </a:r>
          </a:p>
          <a:p>
            <a:pPr>
              <a:spcBef>
                <a:spcPts val="1200"/>
              </a:spcBef>
              <a:buClrTx/>
            </a:pPr>
            <a:r>
              <a:rPr lang="en-US" sz="1800" dirty="0">
                <a:solidFill>
                  <a:schemeClr val="accent6">
                    <a:lumMod val="75000"/>
                  </a:schemeClr>
                </a:solidFill>
              </a:rPr>
              <a:t>Caching: </a:t>
            </a:r>
            <a:r>
              <a:rPr lang="en-US" b="0" dirty="0">
                <a:solidFill>
                  <a:schemeClr val="accent6">
                    <a:lumMod val="75000"/>
                  </a:schemeClr>
                </a:solidFill>
              </a:rPr>
              <a:t>Page Write-Through, Page Cache Disabled, PAT – PT Attribute Index,</a:t>
            </a:r>
            <a:r>
              <a:rPr lang="en-US" dirty="0">
                <a:solidFill>
                  <a:schemeClr val="accent6">
                    <a:lumMod val="75000"/>
                  </a:schemeClr>
                </a:solidFill>
              </a:rPr>
              <a:t> …</a:t>
            </a:r>
          </a:p>
          <a:p>
            <a:pPr>
              <a:spcBef>
                <a:spcPts val="1200"/>
              </a:spcBef>
              <a:buClrTx/>
            </a:pPr>
            <a:r>
              <a:rPr lang="en-US" sz="1800" dirty="0">
                <a:solidFill>
                  <a:schemeClr val="accent2">
                    <a:lumMod val="75000"/>
                  </a:schemeClr>
                </a:solidFill>
              </a:rPr>
              <a:t>3 bits available for OS usage</a:t>
            </a:r>
          </a:p>
        </p:txBody>
      </p:sp>
      <p:grpSp>
        <p:nvGrpSpPr>
          <p:cNvPr id="3" name="Group 2"/>
          <p:cNvGrpSpPr/>
          <p:nvPr/>
        </p:nvGrpSpPr>
        <p:grpSpPr>
          <a:xfrm>
            <a:off x="3343569" y="3271628"/>
            <a:ext cx="4808658" cy="2573810"/>
            <a:chOff x="4661765" y="3800585"/>
            <a:chExt cx="3693530" cy="2133406"/>
          </a:xfrm>
        </p:grpSpPr>
        <p:sp>
          <p:nvSpPr>
            <p:cNvPr id="30726" name="Rectangle 8"/>
            <p:cNvSpPr>
              <a:spLocks noChangeArrowheads="1"/>
            </p:cNvSpPr>
            <p:nvPr/>
          </p:nvSpPr>
          <p:spPr bwMode="auto">
            <a:xfrm>
              <a:off x="7311529" y="5281612"/>
              <a:ext cx="107015" cy="444500"/>
            </a:xfrm>
            <a:prstGeom prst="rect">
              <a:avLst/>
            </a:prstGeom>
            <a:solidFill>
              <a:schemeClr val="accent1">
                <a:lumMod val="40000"/>
                <a:lumOff val="60000"/>
              </a:schemeClr>
            </a:solidFill>
            <a:ln w="12700">
              <a:solidFill>
                <a:schemeClr val="tx1"/>
              </a:solidFill>
              <a:miter lim="800000"/>
              <a:headEnd/>
              <a:tailEnd/>
            </a:ln>
          </p:spPr>
          <p:txBody>
            <a:bodyPr lIns="11112" tIns="46038" rIns="11112" bIns="46038" anchor="ctr"/>
            <a:lstStyle/>
            <a:p>
              <a:pPr eaLnBrk="0" fontAlgn="base" hangingPunct="0">
                <a:spcBef>
                  <a:spcPct val="50000"/>
                </a:spcBef>
                <a:spcAft>
                  <a:spcPct val="0"/>
                </a:spcAft>
              </a:pPr>
              <a:r>
                <a:rPr lang="en-US" sz="1050" dirty="0">
                  <a:solidFill>
                    <a:srgbClr val="4F81BD">
                      <a:lumMod val="75000"/>
                    </a:srgbClr>
                  </a:solidFill>
                  <a:latin typeface="Arial" charset="0"/>
                  <a:cs typeface="Arial" charset="0"/>
                </a:rPr>
                <a:t>G</a:t>
              </a:r>
            </a:p>
          </p:txBody>
        </p:sp>
        <p:sp>
          <p:nvSpPr>
            <p:cNvPr id="30766" name="Rectangle 64"/>
            <p:cNvSpPr>
              <a:spLocks noChangeArrowheads="1"/>
            </p:cNvSpPr>
            <p:nvPr/>
          </p:nvSpPr>
          <p:spPr bwMode="auto">
            <a:xfrm>
              <a:off x="6972891" y="5281612"/>
              <a:ext cx="335706" cy="444500"/>
            </a:xfrm>
            <a:prstGeom prst="rect">
              <a:avLst/>
            </a:prstGeom>
            <a:solidFill>
              <a:schemeClr val="accent2">
                <a:lumMod val="40000"/>
                <a:lumOff val="60000"/>
              </a:schemeClr>
            </a:solidFill>
            <a:ln w="12700">
              <a:solidFill>
                <a:schemeClr val="tx1"/>
              </a:solidFill>
              <a:miter lim="800000"/>
              <a:headEnd/>
              <a:tailEnd/>
            </a:ln>
          </p:spPr>
          <p:txBody>
            <a:bodyPr wrap="none" lIns="92075" tIns="46038" rIns="92075" bIns="46038" anchor="ctr"/>
            <a:lstStyle/>
            <a:p>
              <a:pPr algn="ctr" eaLnBrk="0" fontAlgn="base" hangingPunct="0">
                <a:spcBef>
                  <a:spcPct val="0"/>
                </a:spcBef>
                <a:spcAft>
                  <a:spcPct val="0"/>
                </a:spcAft>
              </a:pPr>
              <a:r>
                <a:rPr lang="en-US" sz="1050" dirty="0">
                  <a:solidFill>
                    <a:srgbClr val="C0504D">
                      <a:lumMod val="75000"/>
                    </a:srgbClr>
                  </a:solidFill>
                  <a:latin typeface="Arial" charset="0"/>
                  <a:cs typeface="Arial" charset="0"/>
                </a:rPr>
                <a:t>AVAIL</a:t>
              </a:r>
            </a:p>
          </p:txBody>
        </p:sp>
        <p:sp>
          <p:nvSpPr>
            <p:cNvPr id="30765" name="Rectangle 63"/>
            <p:cNvSpPr>
              <a:spLocks noChangeArrowheads="1"/>
            </p:cNvSpPr>
            <p:nvPr/>
          </p:nvSpPr>
          <p:spPr bwMode="auto">
            <a:xfrm>
              <a:off x="4696247" y="5281612"/>
              <a:ext cx="2275178" cy="4445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lstStyle/>
            <a:p>
              <a:pPr algn="ctr" eaLnBrk="0" fontAlgn="base" hangingPunct="0">
                <a:spcBef>
                  <a:spcPct val="0"/>
                </a:spcBef>
                <a:spcAft>
                  <a:spcPct val="0"/>
                </a:spcAft>
              </a:pPr>
              <a:r>
                <a:rPr lang="en-US" sz="1200" dirty="0">
                  <a:solidFill>
                    <a:srgbClr val="8064A2">
                      <a:lumMod val="50000"/>
                    </a:srgbClr>
                  </a:solidFill>
                  <a:latin typeface="Arial" charset="0"/>
                  <a:cs typeface="Arial" charset="0"/>
                </a:rPr>
                <a:t>Page Frame Address 31:12 </a:t>
              </a:r>
            </a:p>
          </p:txBody>
        </p:sp>
        <p:sp>
          <p:nvSpPr>
            <p:cNvPr id="30767" name="Rectangle 65"/>
            <p:cNvSpPr>
              <a:spLocks noChangeArrowheads="1"/>
            </p:cNvSpPr>
            <p:nvPr/>
          </p:nvSpPr>
          <p:spPr bwMode="auto">
            <a:xfrm>
              <a:off x="7529958" y="5281612"/>
              <a:ext cx="107015" cy="444500"/>
            </a:xfrm>
            <a:prstGeom prst="rect">
              <a:avLst/>
            </a:prstGeom>
            <a:solidFill>
              <a:schemeClr val="accent1">
                <a:lumMod val="40000"/>
                <a:lumOff val="60000"/>
              </a:schemeClr>
            </a:solidFill>
            <a:ln w="12700">
              <a:solidFill>
                <a:schemeClr val="tx1"/>
              </a:solidFill>
              <a:miter lim="800000"/>
              <a:headEnd/>
              <a:tailEnd/>
            </a:ln>
          </p:spPr>
          <p:txBody>
            <a:bodyPr lIns="11112" tIns="46038" rIns="11112" bIns="46038" anchor="ctr"/>
            <a:lstStyle/>
            <a:p>
              <a:pPr eaLnBrk="0" fontAlgn="base" hangingPunct="0">
                <a:spcBef>
                  <a:spcPct val="50000"/>
                </a:spcBef>
                <a:spcAft>
                  <a:spcPct val="0"/>
                </a:spcAft>
              </a:pPr>
              <a:r>
                <a:rPr lang="en-US" sz="1050" dirty="0">
                  <a:solidFill>
                    <a:srgbClr val="4F81BD">
                      <a:lumMod val="75000"/>
                    </a:srgbClr>
                  </a:solidFill>
                  <a:latin typeface="Arial" charset="0"/>
                  <a:cs typeface="Arial" charset="0"/>
                </a:rPr>
                <a:t>D</a:t>
              </a:r>
            </a:p>
          </p:txBody>
        </p:sp>
        <p:sp>
          <p:nvSpPr>
            <p:cNvPr id="30769" name="Rectangle 67"/>
            <p:cNvSpPr>
              <a:spLocks noChangeArrowheads="1"/>
            </p:cNvSpPr>
            <p:nvPr/>
          </p:nvSpPr>
          <p:spPr bwMode="auto">
            <a:xfrm>
              <a:off x="7749852" y="5281612"/>
              <a:ext cx="107015" cy="444500"/>
            </a:xfrm>
            <a:prstGeom prst="rect">
              <a:avLst/>
            </a:prstGeom>
            <a:solidFill>
              <a:schemeClr val="accent6">
                <a:lumMod val="40000"/>
                <a:lumOff val="60000"/>
              </a:schemeClr>
            </a:solidFill>
            <a:ln w="12700">
              <a:solidFill>
                <a:schemeClr val="tx1"/>
              </a:solidFill>
              <a:miter lim="800000"/>
              <a:headEnd/>
              <a:tailEnd/>
            </a:ln>
          </p:spPr>
          <p:txBody>
            <a:bodyPr lIns="11112" tIns="46038" rIns="11112" bIns="46038" anchor="ctr"/>
            <a:lstStyle/>
            <a:p>
              <a:pPr algn="ctr" eaLnBrk="0" fontAlgn="base" hangingPunct="0">
                <a:spcBef>
                  <a:spcPct val="0"/>
                </a:spcBef>
                <a:spcAft>
                  <a:spcPct val="0"/>
                </a:spcAft>
              </a:pPr>
              <a:r>
                <a:rPr lang="en-US" sz="1050" dirty="0">
                  <a:solidFill>
                    <a:srgbClr val="F79646">
                      <a:lumMod val="75000"/>
                    </a:srgbClr>
                  </a:solidFill>
                  <a:latin typeface="Arial" charset="0"/>
                  <a:cs typeface="Arial" charset="0"/>
                </a:rPr>
                <a:t>PCD</a:t>
              </a:r>
            </a:p>
          </p:txBody>
        </p:sp>
        <p:sp>
          <p:nvSpPr>
            <p:cNvPr id="30770" name="Rectangle 68"/>
            <p:cNvSpPr>
              <a:spLocks noChangeArrowheads="1"/>
            </p:cNvSpPr>
            <p:nvPr/>
          </p:nvSpPr>
          <p:spPr bwMode="auto">
            <a:xfrm>
              <a:off x="7858334" y="5281612"/>
              <a:ext cx="108481" cy="444500"/>
            </a:xfrm>
            <a:prstGeom prst="rect">
              <a:avLst/>
            </a:prstGeom>
            <a:solidFill>
              <a:schemeClr val="accent6">
                <a:lumMod val="40000"/>
                <a:lumOff val="60000"/>
              </a:schemeClr>
            </a:solidFill>
            <a:ln w="12700">
              <a:solidFill>
                <a:schemeClr val="tx1"/>
              </a:solidFill>
              <a:miter lim="800000"/>
              <a:headEnd/>
              <a:tailEnd/>
            </a:ln>
          </p:spPr>
          <p:txBody>
            <a:bodyPr lIns="11112" tIns="46038" rIns="11112" bIns="46038" anchor="ctr"/>
            <a:lstStyle/>
            <a:p>
              <a:pPr algn="ctr" eaLnBrk="0" fontAlgn="base" hangingPunct="0">
                <a:spcBef>
                  <a:spcPct val="0"/>
                </a:spcBef>
                <a:spcAft>
                  <a:spcPct val="0"/>
                </a:spcAft>
              </a:pPr>
              <a:r>
                <a:rPr lang="en-US" sz="1050" dirty="0">
                  <a:solidFill>
                    <a:srgbClr val="F79646">
                      <a:lumMod val="75000"/>
                    </a:srgbClr>
                  </a:solidFill>
                  <a:latin typeface="Arial" charset="0"/>
                  <a:cs typeface="Arial" charset="0"/>
                </a:rPr>
                <a:t>PWT</a:t>
              </a:r>
            </a:p>
          </p:txBody>
        </p:sp>
        <p:sp>
          <p:nvSpPr>
            <p:cNvPr id="30771" name="Rectangle 69"/>
            <p:cNvSpPr>
              <a:spLocks noChangeArrowheads="1"/>
            </p:cNvSpPr>
            <p:nvPr/>
          </p:nvSpPr>
          <p:spPr bwMode="auto">
            <a:xfrm>
              <a:off x="7968281" y="5281612"/>
              <a:ext cx="107015" cy="444500"/>
            </a:xfrm>
            <a:prstGeom prst="rect">
              <a:avLst/>
            </a:prstGeom>
            <a:solidFill>
              <a:schemeClr val="accent3">
                <a:lumMod val="60000"/>
                <a:lumOff val="40000"/>
              </a:schemeClr>
            </a:solidFill>
            <a:ln w="12700">
              <a:solidFill>
                <a:schemeClr val="tx1"/>
              </a:solidFill>
              <a:miter lim="800000"/>
              <a:headEnd/>
              <a:tailEnd/>
            </a:ln>
          </p:spPr>
          <p:txBody>
            <a:bodyPr lIns="11112" tIns="46038" rIns="11112" bIns="46038" anchor="ctr"/>
            <a:lstStyle/>
            <a:p>
              <a:pPr algn="ctr" eaLnBrk="0" fontAlgn="base" hangingPunct="0">
                <a:spcBef>
                  <a:spcPct val="0"/>
                </a:spcBef>
                <a:spcAft>
                  <a:spcPct val="0"/>
                </a:spcAft>
              </a:pPr>
              <a:r>
                <a:rPr lang="en-US" sz="1050" dirty="0">
                  <a:solidFill>
                    <a:srgbClr val="9BBB59">
                      <a:lumMod val="50000"/>
                    </a:srgbClr>
                  </a:solidFill>
                  <a:latin typeface="Arial" charset="0"/>
                  <a:cs typeface="Arial" charset="0"/>
                </a:rPr>
                <a:t>U</a:t>
              </a:r>
            </a:p>
          </p:txBody>
        </p:sp>
        <p:sp>
          <p:nvSpPr>
            <p:cNvPr id="30772" name="Rectangle 70"/>
            <p:cNvSpPr>
              <a:spLocks noChangeArrowheads="1"/>
            </p:cNvSpPr>
            <p:nvPr/>
          </p:nvSpPr>
          <p:spPr bwMode="auto">
            <a:xfrm>
              <a:off x="8078228" y="5281612"/>
              <a:ext cx="107015" cy="444500"/>
            </a:xfrm>
            <a:prstGeom prst="rect">
              <a:avLst/>
            </a:prstGeom>
            <a:solidFill>
              <a:schemeClr val="accent3">
                <a:lumMod val="60000"/>
                <a:lumOff val="40000"/>
              </a:schemeClr>
            </a:solidFill>
            <a:ln w="12700">
              <a:solidFill>
                <a:schemeClr val="tx1"/>
              </a:solidFill>
              <a:miter lim="800000"/>
              <a:headEnd/>
              <a:tailEnd/>
            </a:ln>
          </p:spPr>
          <p:txBody>
            <a:bodyPr lIns="11112" tIns="46038" rIns="11112" bIns="46038" anchor="ctr"/>
            <a:lstStyle/>
            <a:p>
              <a:pPr algn="ctr" eaLnBrk="0" fontAlgn="base" hangingPunct="0">
                <a:spcBef>
                  <a:spcPct val="0"/>
                </a:spcBef>
                <a:spcAft>
                  <a:spcPct val="0"/>
                </a:spcAft>
              </a:pPr>
              <a:r>
                <a:rPr lang="en-US" sz="1050" dirty="0">
                  <a:solidFill>
                    <a:srgbClr val="9BBB59">
                      <a:lumMod val="50000"/>
                    </a:srgbClr>
                  </a:solidFill>
                  <a:latin typeface="Arial" charset="0"/>
                  <a:cs typeface="Arial" charset="0"/>
                </a:rPr>
                <a:t>W</a:t>
              </a:r>
            </a:p>
          </p:txBody>
        </p:sp>
        <p:sp>
          <p:nvSpPr>
            <p:cNvPr id="30768" name="Rectangle 66"/>
            <p:cNvSpPr>
              <a:spLocks noChangeArrowheads="1"/>
            </p:cNvSpPr>
            <p:nvPr/>
          </p:nvSpPr>
          <p:spPr bwMode="auto">
            <a:xfrm>
              <a:off x="7639905" y="5281612"/>
              <a:ext cx="107015" cy="444500"/>
            </a:xfrm>
            <a:prstGeom prst="rect">
              <a:avLst/>
            </a:prstGeom>
            <a:solidFill>
              <a:schemeClr val="accent1">
                <a:lumMod val="40000"/>
                <a:lumOff val="60000"/>
              </a:schemeClr>
            </a:solidFill>
            <a:ln w="12700">
              <a:solidFill>
                <a:schemeClr val="tx1"/>
              </a:solidFill>
              <a:miter lim="800000"/>
              <a:headEnd/>
              <a:tailEnd/>
            </a:ln>
          </p:spPr>
          <p:txBody>
            <a:bodyPr lIns="11112" tIns="46038" rIns="11112" bIns="46038" anchor="ctr"/>
            <a:lstStyle/>
            <a:p>
              <a:pPr eaLnBrk="0" fontAlgn="base" hangingPunct="0">
                <a:spcBef>
                  <a:spcPct val="50000"/>
                </a:spcBef>
                <a:spcAft>
                  <a:spcPct val="0"/>
                </a:spcAft>
              </a:pPr>
              <a:r>
                <a:rPr lang="en-US" sz="1050" dirty="0">
                  <a:solidFill>
                    <a:srgbClr val="4F81BD">
                      <a:lumMod val="75000"/>
                    </a:srgbClr>
                  </a:solidFill>
                  <a:latin typeface="Arial" charset="0"/>
                  <a:cs typeface="Arial" charset="0"/>
                </a:rPr>
                <a:t>A</a:t>
              </a:r>
            </a:p>
          </p:txBody>
        </p:sp>
        <p:sp>
          <p:nvSpPr>
            <p:cNvPr id="30773" name="Rectangle 71"/>
            <p:cNvSpPr>
              <a:spLocks noChangeArrowheads="1"/>
            </p:cNvSpPr>
            <p:nvPr/>
          </p:nvSpPr>
          <p:spPr bwMode="auto">
            <a:xfrm>
              <a:off x="8188176" y="5281612"/>
              <a:ext cx="107015" cy="444500"/>
            </a:xfrm>
            <a:prstGeom prst="rect">
              <a:avLst/>
            </a:prstGeom>
            <a:solidFill>
              <a:schemeClr val="accent1">
                <a:lumMod val="40000"/>
                <a:lumOff val="60000"/>
              </a:schemeClr>
            </a:solidFill>
            <a:ln w="12700">
              <a:solidFill>
                <a:schemeClr val="tx1"/>
              </a:solidFill>
              <a:miter lim="800000"/>
              <a:headEnd/>
              <a:tailEnd/>
            </a:ln>
          </p:spPr>
          <p:txBody>
            <a:bodyPr lIns="11112" tIns="46038" rIns="11112" bIns="46038" anchor="ctr"/>
            <a:lstStyle/>
            <a:p>
              <a:pPr algn="ctr" eaLnBrk="0" fontAlgn="base" hangingPunct="0">
                <a:spcBef>
                  <a:spcPct val="0"/>
                </a:spcBef>
                <a:spcAft>
                  <a:spcPct val="0"/>
                </a:spcAft>
              </a:pPr>
              <a:r>
                <a:rPr lang="en-US" sz="1050" dirty="0">
                  <a:solidFill>
                    <a:srgbClr val="4F81BD">
                      <a:lumMod val="75000"/>
                    </a:srgbClr>
                  </a:solidFill>
                  <a:latin typeface="Arial" charset="0"/>
                  <a:cs typeface="Arial" charset="0"/>
                </a:rPr>
                <a:t>P</a:t>
              </a:r>
            </a:p>
          </p:txBody>
        </p:sp>
        <p:sp>
          <p:nvSpPr>
            <p:cNvPr id="30727" name="Rectangle 9"/>
            <p:cNvSpPr>
              <a:spLocks noChangeArrowheads="1"/>
            </p:cNvSpPr>
            <p:nvPr/>
          </p:nvSpPr>
          <p:spPr bwMode="auto">
            <a:xfrm>
              <a:off x="7420010" y="5281612"/>
              <a:ext cx="108481" cy="444500"/>
            </a:xfrm>
            <a:prstGeom prst="rect">
              <a:avLst/>
            </a:prstGeom>
            <a:solidFill>
              <a:schemeClr val="accent6">
                <a:lumMod val="40000"/>
                <a:lumOff val="60000"/>
              </a:schemeClr>
            </a:solidFill>
            <a:ln w="12700">
              <a:solidFill>
                <a:schemeClr val="tx1"/>
              </a:solidFill>
              <a:miter lim="800000"/>
              <a:headEnd/>
              <a:tailEnd/>
            </a:ln>
          </p:spPr>
          <p:txBody>
            <a:bodyPr lIns="11112" tIns="46038" rIns="11112" bIns="46038" anchor="ctr"/>
            <a:lstStyle/>
            <a:p>
              <a:pPr algn="ctr" eaLnBrk="0" fontAlgn="base" hangingPunct="0">
                <a:spcBef>
                  <a:spcPct val="50000"/>
                </a:spcBef>
                <a:spcAft>
                  <a:spcPct val="0"/>
                </a:spcAft>
              </a:pPr>
              <a:r>
                <a:rPr lang="en-US" sz="1050" dirty="0">
                  <a:solidFill>
                    <a:srgbClr val="F79646">
                      <a:lumMod val="75000"/>
                    </a:srgbClr>
                  </a:solidFill>
                  <a:latin typeface="Arial" charset="0"/>
                  <a:cs typeface="Arial" charset="0"/>
                </a:rPr>
                <a:t>P</a:t>
              </a:r>
              <a:br>
                <a:rPr lang="en-US" sz="1050" dirty="0">
                  <a:solidFill>
                    <a:srgbClr val="F79646">
                      <a:lumMod val="75000"/>
                    </a:srgbClr>
                  </a:solidFill>
                  <a:latin typeface="Arial" charset="0"/>
                  <a:cs typeface="Arial" charset="0"/>
                </a:rPr>
              </a:br>
              <a:r>
                <a:rPr lang="en-US" sz="1050" dirty="0">
                  <a:solidFill>
                    <a:srgbClr val="F79646">
                      <a:lumMod val="75000"/>
                    </a:srgbClr>
                  </a:solidFill>
                  <a:latin typeface="Arial" charset="0"/>
                  <a:cs typeface="Arial" charset="0"/>
                </a:rPr>
                <a:t>A</a:t>
              </a:r>
              <a:br>
                <a:rPr lang="en-US" sz="1050" dirty="0">
                  <a:solidFill>
                    <a:srgbClr val="F79646">
                      <a:lumMod val="75000"/>
                    </a:srgbClr>
                  </a:solidFill>
                  <a:latin typeface="Arial" charset="0"/>
                  <a:cs typeface="Arial" charset="0"/>
                </a:rPr>
              </a:br>
              <a:r>
                <a:rPr lang="en-US" sz="1050" dirty="0">
                  <a:solidFill>
                    <a:srgbClr val="F79646">
                      <a:lumMod val="75000"/>
                    </a:srgbClr>
                  </a:solidFill>
                  <a:latin typeface="Arial" charset="0"/>
                  <a:cs typeface="Arial" charset="0"/>
                </a:rPr>
                <a:t>T</a:t>
              </a:r>
            </a:p>
          </p:txBody>
        </p:sp>
        <p:sp>
          <p:nvSpPr>
            <p:cNvPr id="30728" name="Rectangle 10"/>
            <p:cNvSpPr>
              <a:spLocks noChangeArrowheads="1"/>
            </p:cNvSpPr>
            <p:nvPr/>
          </p:nvSpPr>
          <p:spPr bwMode="auto">
            <a:xfrm>
              <a:off x="4687451" y="5287962"/>
              <a:ext cx="3606274" cy="431800"/>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a:solidFill>
                  <a:prstClr val="black"/>
                </a:solidFill>
                <a:latin typeface="Arial" charset="0"/>
                <a:cs typeface="Arial" charset="0"/>
              </a:endParaRPr>
            </a:p>
          </p:txBody>
        </p:sp>
        <p:sp>
          <p:nvSpPr>
            <p:cNvPr id="30764" name="Rectangle 62"/>
            <p:cNvSpPr>
              <a:spLocks noChangeArrowheads="1"/>
            </p:cNvSpPr>
            <p:nvPr/>
          </p:nvSpPr>
          <p:spPr bwMode="auto">
            <a:xfrm>
              <a:off x="4696247" y="5281612"/>
              <a:ext cx="3598944" cy="444500"/>
            </a:xfrm>
            <a:prstGeom prst="rect">
              <a:avLst/>
            </a:prstGeom>
            <a:noFill/>
            <a:ln w="12700">
              <a:solidFill>
                <a:schemeClr val="tx1"/>
              </a:solidFill>
              <a:miter lim="800000"/>
              <a:headEnd/>
              <a:tailEnd/>
            </a:ln>
          </p:spPr>
          <p:txBody>
            <a:bodyPr wrap="none" anchor="ctr"/>
            <a:lstStyle/>
            <a:p>
              <a:pPr eaLnBrk="0" fontAlgn="base" hangingPunct="0">
                <a:spcBef>
                  <a:spcPct val="0"/>
                </a:spcBef>
                <a:spcAft>
                  <a:spcPct val="0"/>
                </a:spcAft>
              </a:pPr>
              <a:endParaRPr lang="en-US">
                <a:solidFill>
                  <a:prstClr val="black"/>
                </a:solidFill>
                <a:latin typeface="Arial" charset="0"/>
                <a:cs typeface="Arial" charset="0"/>
              </a:endParaRPr>
            </a:p>
          </p:txBody>
        </p:sp>
        <p:sp>
          <p:nvSpPr>
            <p:cNvPr id="30774" name="Rectangle 72"/>
            <p:cNvSpPr>
              <a:spLocks noChangeArrowheads="1"/>
            </p:cNvSpPr>
            <p:nvPr/>
          </p:nvSpPr>
          <p:spPr bwMode="auto">
            <a:xfrm>
              <a:off x="4661765" y="3800585"/>
              <a:ext cx="1235305" cy="1414513"/>
            </a:xfrm>
            <a:prstGeom prst="rect">
              <a:avLst/>
            </a:prstGeom>
            <a:noFill/>
            <a:ln w="9525">
              <a:noFill/>
              <a:miter lim="800000"/>
              <a:headEnd/>
              <a:tailEnd/>
            </a:ln>
          </p:spPr>
          <p:txBody>
            <a:bodyPr wrap="none" lIns="92075" tIns="46038" rIns="92075" bIns="46038">
              <a:spAutoFit/>
            </a:bodyPr>
            <a:lstStyle/>
            <a:p>
              <a:pPr eaLnBrk="0" fontAlgn="base" hangingPunct="0">
                <a:lnSpc>
                  <a:spcPct val="85000"/>
                </a:lnSpc>
                <a:spcBef>
                  <a:spcPct val="0"/>
                </a:spcBef>
                <a:spcAft>
                  <a:spcPct val="0"/>
                </a:spcAft>
              </a:pPr>
              <a:r>
                <a:rPr lang="en-US" sz="1200" dirty="0">
                  <a:solidFill>
                    <a:srgbClr val="4F81BD">
                      <a:lumMod val="75000"/>
                    </a:srgbClr>
                  </a:solidFill>
                  <a:highlight>
                    <a:srgbClr val="FFFF00"/>
                  </a:highlight>
                  <a:latin typeface="Arial" charset="0"/>
                  <a:cs typeface="Arial" charset="0"/>
                </a:rPr>
                <a:t>Valid</a:t>
              </a:r>
              <a:r>
                <a:rPr lang="en-US" sz="1200" dirty="0">
                  <a:solidFill>
                    <a:prstClr val="black"/>
                  </a:solidFill>
                  <a:latin typeface="Arial" charset="0"/>
                  <a:cs typeface="Arial" charset="0"/>
                </a:rPr>
                <a:t>	</a:t>
              </a:r>
            </a:p>
            <a:p>
              <a:pPr eaLnBrk="0" fontAlgn="base" hangingPunct="0">
                <a:lnSpc>
                  <a:spcPct val="85000"/>
                </a:lnSpc>
                <a:spcBef>
                  <a:spcPct val="0"/>
                </a:spcBef>
                <a:spcAft>
                  <a:spcPct val="0"/>
                </a:spcAft>
              </a:pPr>
              <a:r>
                <a:rPr lang="en-US" sz="1200" dirty="0">
                  <a:solidFill>
                    <a:srgbClr val="9BBB59">
                      <a:lumMod val="50000"/>
                    </a:srgbClr>
                  </a:solidFill>
                  <a:latin typeface="Arial" charset="0"/>
                  <a:cs typeface="Arial" charset="0"/>
                </a:rPr>
                <a:t>Writable</a:t>
              </a:r>
            </a:p>
            <a:p>
              <a:pPr eaLnBrk="0" fontAlgn="base" hangingPunct="0">
                <a:lnSpc>
                  <a:spcPct val="85000"/>
                </a:lnSpc>
                <a:spcBef>
                  <a:spcPct val="0"/>
                </a:spcBef>
                <a:spcAft>
                  <a:spcPct val="0"/>
                </a:spcAft>
              </a:pPr>
              <a:r>
                <a:rPr lang="en-US" sz="1200" dirty="0">
                  <a:solidFill>
                    <a:srgbClr val="9BBB59">
                      <a:lumMod val="50000"/>
                    </a:srgbClr>
                  </a:solidFill>
                  <a:latin typeface="Arial" charset="0"/>
                  <a:cs typeface="Arial" charset="0"/>
                </a:rPr>
                <a:t>User / Supervisor</a:t>
              </a:r>
            </a:p>
            <a:p>
              <a:pPr eaLnBrk="0" fontAlgn="base" hangingPunct="0">
                <a:lnSpc>
                  <a:spcPct val="85000"/>
                </a:lnSpc>
                <a:spcBef>
                  <a:spcPct val="0"/>
                </a:spcBef>
                <a:spcAft>
                  <a:spcPct val="0"/>
                </a:spcAft>
              </a:pPr>
              <a:r>
                <a:rPr lang="en-US" sz="1200" dirty="0">
                  <a:solidFill>
                    <a:srgbClr val="F79646">
                      <a:lumMod val="75000"/>
                    </a:srgbClr>
                  </a:solidFill>
                  <a:latin typeface="Arial" charset="0"/>
                  <a:cs typeface="Arial" charset="0"/>
                </a:rPr>
                <a:t>Write-Through</a:t>
              </a:r>
            </a:p>
            <a:p>
              <a:pPr eaLnBrk="0" fontAlgn="base" hangingPunct="0">
                <a:lnSpc>
                  <a:spcPct val="85000"/>
                </a:lnSpc>
                <a:spcBef>
                  <a:spcPct val="0"/>
                </a:spcBef>
                <a:spcAft>
                  <a:spcPct val="0"/>
                </a:spcAft>
              </a:pPr>
              <a:r>
                <a:rPr lang="en-US" sz="1200" dirty="0">
                  <a:solidFill>
                    <a:srgbClr val="F79646">
                      <a:lumMod val="75000"/>
                    </a:srgbClr>
                  </a:solidFill>
                  <a:latin typeface="Arial" charset="0"/>
                  <a:cs typeface="Arial" charset="0"/>
                </a:rPr>
                <a:t>Cache Disable</a:t>
              </a:r>
            </a:p>
            <a:p>
              <a:pPr eaLnBrk="0" fontAlgn="base" hangingPunct="0">
                <a:lnSpc>
                  <a:spcPct val="85000"/>
                </a:lnSpc>
                <a:spcBef>
                  <a:spcPct val="0"/>
                </a:spcBef>
                <a:spcAft>
                  <a:spcPct val="0"/>
                </a:spcAft>
              </a:pPr>
              <a:r>
                <a:rPr lang="en-US" sz="1200" dirty="0">
                  <a:solidFill>
                    <a:srgbClr val="4F81BD">
                      <a:lumMod val="75000"/>
                    </a:srgbClr>
                  </a:solidFill>
                  <a:latin typeface="Arial" charset="0"/>
                  <a:cs typeface="Arial" charset="0"/>
                </a:rPr>
                <a:t>Accessed</a:t>
              </a:r>
            </a:p>
            <a:p>
              <a:pPr eaLnBrk="0" fontAlgn="base" hangingPunct="0">
                <a:lnSpc>
                  <a:spcPct val="85000"/>
                </a:lnSpc>
                <a:spcBef>
                  <a:spcPct val="0"/>
                </a:spcBef>
                <a:spcAft>
                  <a:spcPct val="0"/>
                </a:spcAft>
              </a:pPr>
              <a:r>
                <a:rPr lang="en-US" sz="1200" dirty="0">
                  <a:solidFill>
                    <a:srgbClr val="4F81BD">
                      <a:lumMod val="75000"/>
                    </a:srgbClr>
                  </a:solidFill>
                  <a:highlight>
                    <a:srgbClr val="FFFF00"/>
                  </a:highlight>
                  <a:latin typeface="Arial" charset="0"/>
                  <a:cs typeface="Arial" charset="0"/>
                </a:rPr>
                <a:t>Modified</a:t>
              </a:r>
            </a:p>
            <a:p>
              <a:pPr eaLnBrk="0" fontAlgn="base" hangingPunct="0">
                <a:lnSpc>
                  <a:spcPct val="85000"/>
                </a:lnSpc>
                <a:spcBef>
                  <a:spcPct val="0"/>
                </a:spcBef>
                <a:spcAft>
                  <a:spcPct val="0"/>
                </a:spcAft>
              </a:pPr>
              <a:r>
                <a:rPr lang="en-US" sz="1200" dirty="0">
                  <a:solidFill>
                    <a:srgbClr val="F79646">
                      <a:lumMod val="75000"/>
                    </a:srgbClr>
                  </a:solidFill>
                  <a:latin typeface="Arial" charset="0"/>
                  <a:cs typeface="Arial" charset="0"/>
                </a:rPr>
                <a:t>PAT</a:t>
              </a:r>
            </a:p>
            <a:p>
              <a:pPr eaLnBrk="0" fontAlgn="base" hangingPunct="0">
                <a:lnSpc>
                  <a:spcPct val="85000"/>
                </a:lnSpc>
                <a:spcBef>
                  <a:spcPct val="0"/>
                </a:spcBef>
                <a:spcAft>
                  <a:spcPct val="0"/>
                </a:spcAft>
              </a:pPr>
              <a:r>
                <a:rPr lang="en-US" sz="1200" dirty="0">
                  <a:solidFill>
                    <a:srgbClr val="4F81BD">
                      <a:lumMod val="75000"/>
                    </a:srgbClr>
                  </a:solidFill>
                  <a:latin typeface="Arial" charset="0"/>
                  <a:cs typeface="Arial" charset="0"/>
                </a:rPr>
                <a:t>Global</a:t>
              </a:r>
              <a:endParaRPr lang="en-US" sz="1200" dirty="0">
                <a:solidFill>
                  <a:srgbClr val="C0504D">
                    <a:lumMod val="75000"/>
                  </a:srgbClr>
                </a:solidFill>
                <a:latin typeface="Arial" charset="0"/>
                <a:cs typeface="Arial" charset="0"/>
              </a:endParaRPr>
            </a:p>
            <a:p>
              <a:pPr eaLnBrk="0" fontAlgn="base" hangingPunct="0">
                <a:lnSpc>
                  <a:spcPct val="85000"/>
                </a:lnSpc>
                <a:spcBef>
                  <a:spcPct val="0"/>
                </a:spcBef>
                <a:spcAft>
                  <a:spcPct val="0"/>
                </a:spcAft>
              </a:pPr>
              <a:r>
                <a:rPr lang="en-US" sz="1200" dirty="0">
                  <a:solidFill>
                    <a:srgbClr val="C0504D">
                      <a:lumMod val="75000"/>
                    </a:srgbClr>
                  </a:solidFill>
                  <a:latin typeface="Arial" charset="0"/>
                  <a:cs typeface="Arial" charset="0"/>
                </a:rPr>
                <a:t>Available for OS Use</a:t>
              </a:r>
            </a:p>
          </p:txBody>
        </p:sp>
        <p:grpSp>
          <p:nvGrpSpPr>
            <p:cNvPr id="30775" name="Group 123"/>
            <p:cNvGrpSpPr>
              <a:grpSpLocks/>
            </p:cNvGrpSpPr>
            <p:nvPr/>
          </p:nvGrpSpPr>
          <p:grpSpPr bwMode="auto">
            <a:xfrm>
              <a:off x="5223995" y="3871585"/>
              <a:ext cx="3018857" cy="1401482"/>
              <a:chOff x="5224405" y="3914071"/>
              <a:chExt cx="3035725" cy="1200150"/>
            </a:xfrm>
          </p:grpSpPr>
          <p:sp>
            <p:nvSpPr>
              <p:cNvPr id="30816" name="Line 74"/>
              <p:cNvSpPr>
                <a:spLocks noChangeShapeType="1"/>
              </p:cNvSpPr>
              <p:nvPr/>
            </p:nvSpPr>
            <p:spPr bwMode="auto">
              <a:xfrm>
                <a:off x="8260130" y="3914071"/>
                <a:ext cx="0" cy="1200150"/>
              </a:xfrm>
              <a:prstGeom prst="line">
                <a:avLst/>
              </a:prstGeom>
              <a:noFill/>
              <a:ln w="12700">
                <a:solidFill>
                  <a:schemeClr val="accent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17" name="Line 75"/>
              <p:cNvSpPr>
                <a:spLocks noChangeShapeType="1"/>
              </p:cNvSpPr>
              <p:nvPr/>
            </p:nvSpPr>
            <p:spPr bwMode="auto">
              <a:xfrm>
                <a:off x="5224405" y="3920421"/>
                <a:ext cx="3035725"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76" name="Group 124"/>
            <p:cNvGrpSpPr>
              <a:grpSpLocks/>
            </p:cNvGrpSpPr>
            <p:nvPr/>
          </p:nvGrpSpPr>
          <p:grpSpPr bwMode="auto">
            <a:xfrm>
              <a:off x="5223995" y="4023986"/>
              <a:ext cx="2902901" cy="1249081"/>
              <a:chOff x="5224405" y="4066472"/>
              <a:chExt cx="2921391" cy="1047750"/>
            </a:xfrm>
          </p:grpSpPr>
          <p:sp>
            <p:nvSpPr>
              <p:cNvPr id="30814" name="Line 77"/>
              <p:cNvSpPr>
                <a:spLocks noChangeShapeType="1"/>
              </p:cNvSpPr>
              <p:nvPr/>
            </p:nvSpPr>
            <p:spPr bwMode="auto">
              <a:xfrm>
                <a:off x="8145796" y="4066472"/>
                <a:ext cx="0" cy="1047750"/>
              </a:xfrm>
              <a:prstGeom prst="line">
                <a:avLst/>
              </a:prstGeom>
              <a:noFill/>
              <a:ln w="12700">
                <a:solidFill>
                  <a:schemeClr val="accent3">
                    <a:lumMod val="50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15" name="Line 78"/>
              <p:cNvSpPr>
                <a:spLocks noChangeShapeType="1"/>
              </p:cNvSpPr>
              <p:nvPr/>
            </p:nvSpPr>
            <p:spPr bwMode="auto">
              <a:xfrm>
                <a:off x="5224405" y="4071235"/>
                <a:ext cx="2921391" cy="0"/>
              </a:xfrm>
              <a:prstGeom prst="line">
                <a:avLst/>
              </a:prstGeom>
              <a:noFill/>
              <a:ln w="12700">
                <a:solidFill>
                  <a:schemeClr val="accent3">
                    <a:lumMod val="50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77" name="Group 125"/>
            <p:cNvGrpSpPr>
              <a:grpSpLocks/>
            </p:cNvGrpSpPr>
            <p:nvPr/>
          </p:nvGrpSpPr>
          <p:grpSpPr bwMode="auto">
            <a:xfrm>
              <a:off x="5638799" y="4157336"/>
              <a:ext cx="2386653" cy="1119044"/>
              <a:chOff x="5639171" y="4199822"/>
              <a:chExt cx="2386427" cy="914400"/>
            </a:xfrm>
          </p:grpSpPr>
          <p:sp>
            <p:nvSpPr>
              <p:cNvPr id="30812" name="Line 80"/>
              <p:cNvSpPr>
                <a:spLocks noChangeShapeType="1"/>
              </p:cNvSpPr>
              <p:nvPr/>
            </p:nvSpPr>
            <p:spPr bwMode="auto">
              <a:xfrm>
                <a:off x="8025598" y="4199822"/>
                <a:ext cx="0" cy="914400"/>
              </a:xfrm>
              <a:prstGeom prst="line">
                <a:avLst/>
              </a:prstGeom>
              <a:noFill/>
              <a:ln w="12700">
                <a:solidFill>
                  <a:schemeClr val="accent3">
                    <a:lumMod val="50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13" name="Line 81"/>
              <p:cNvSpPr>
                <a:spLocks noChangeShapeType="1"/>
              </p:cNvSpPr>
              <p:nvPr/>
            </p:nvSpPr>
            <p:spPr bwMode="auto">
              <a:xfrm>
                <a:off x="5639171" y="4204585"/>
                <a:ext cx="2386427" cy="0"/>
              </a:xfrm>
              <a:prstGeom prst="line">
                <a:avLst/>
              </a:prstGeom>
              <a:noFill/>
              <a:ln w="12700">
                <a:solidFill>
                  <a:schemeClr val="accent3">
                    <a:lumMod val="50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78" name="Group 126"/>
            <p:cNvGrpSpPr>
              <a:grpSpLocks/>
            </p:cNvGrpSpPr>
            <p:nvPr/>
          </p:nvGrpSpPr>
          <p:grpSpPr bwMode="auto">
            <a:xfrm>
              <a:off x="5605145" y="4290685"/>
              <a:ext cx="2301565" cy="989007"/>
              <a:chOff x="5605519" y="4333172"/>
              <a:chExt cx="2301347" cy="781050"/>
            </a:xfrm>
          </p:grpSpPr>
          <p:sp>
            <p:nvSpPr>
              <p:cNvPr id="30810" name="Line 83"/>
              <p:cNvSpPr>
                <a:spLocks noChangeShapeType="1"/>
              </p:cNvSpPr>
              <p:nvPr/>
            </p:nvSpPr>
            <p:spPr bwMode="auto">
              <a:xfrm>
                <a:off x="7906866" y="4333172"/>
                <a:ext cx="0" cy="781050"/>
              </a:xfrm>
              <a:prstGeom prst="line">
                <a:avLst/>
              </a:prstGeom>
              <a:noFill/>
              <a:ln w="12700">
                <a:solidFill>
                  <a:schemeClr val="accent6">
                    <a:lumMod val="75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11" name="Line 84"/>
              <p:cNvSpPr>
                <a:spLocks noChangeShapeType="1"/>
              </p:cNvSpPr>
              <p:nvPr/>
            </p:nvSpPr>
            <p:spPr bwMode="auto">
              <a:xfrm>
                <a:off x="5605519" y="4336347"/>
                <a:ext cx="2301347" cy="0"/>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79" name="Group 127"/>
            <p:cNvGrpSpPr>
              <a:grpSpLocks/>
            </p:cNvGrpSpPr>
            <p:nvPr/>
          </p:nvGrpSpPr>
          <p:grpSpPr bwMode="auto">
            <a:xfrm>
              <a:off x="5605145" y="4404986"/>
              <a:ext cx="2188685" cy="871394"/>
              <a:chOff x="5605519" y="4447472"/>
              <a:chExt cx="2188478" cy="666750"/>
            </a:xfrm>
          </p:grpSpPr>
          <p:sp>
            <p:nvSpPr>
              <p:cNvPr id="30808" name="Line 86"/>
              <p:cNvSpPr>
                <a:spLocks noChangeShapeType="1"/>
              </p:cNvSpPr>
              <p:nvPr/>
            </p:nvSpPr>
            <p:spPr bwMode="auto">
              <a:xfrm>
                <a:off x="7793997" y="4447472"/>
                <a:ext cx="0" cy="666750"/>
              </a:xfrm>
              <a:prstGeom prst="line">
                <a:avLst/>
              </a:prstGeom>
              <a:noFill/>
              <a:ln w="12700">
                <a:solidFill>
                  <a:schemeClr val="accent6">
                    <a:lumMod val="75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09" name="Line 87"/>
              <p:cNvSpPr>
                <a:spLocks noChangeShapeType="1"/>
              </p:cNvSpPr>
              <p:nvPr/>
            </p:nvSpPr>
            <p:spPr bwMode="auto">
              <a:xfrm>
                <a:off x="5605519" y="4450647"/>
                <a:ext cx="2188478" cy="0"/>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80" name="Group 128"/>
            <p:cNvGrpSpPr>
              <a:grpSpLocks/>
            </p:cNvGrpSpPr>
            <p:nvPr/>
          </p:nvGrpSpPr>
          <p:grpSpPr bwMode="auto">
            <a:xfrm>
              <a:off x="5605145" y="4533573"/>
              <a:ext cx="2093397" cy="746120"/>
              <a:chOff x="5605519" y="4576059"/>
              <a:chExt cx="2093199" cy="538163"/>
            </a:xfrm>
          </p:grpSpPr>
          <p:sp>
            <p:nvSpPr>
              <p:cNvPr id="30806" name="Line 89"/>
              <p:cNvSpPr>
                <a:spLocks noChangeShapeType="1"/>
              </p:cNvSpPr>
              <p:nvPr/>
            </p:nvSpPr>
            <p:spPr bwMode="auto">
              <a:xfrm>
                <a:off x="7698718" y="4576059"/>
                <a:ext cx="0" cy="538163"/>
              </a:xfrm>
              <a:prstGeom prst="line">
                <a:avLst/>
              </a:prstGeom>
              <a:noFill/>
              <a:ln w="12700">
                <a:solidFill>
                  <a:schemeClr val="accent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07" name="Line 90"/>
              <p:cNvSpPr>
                <a:spLocks noChangeShapeType="1"/>
              </p:cNvSpPr>
              <p:nvPr/>
            </p:nvSpPr>
            <p:spPr bwMode="auto">
              <a:xfrm>
                <a:off x="5605519" y="4577647"/>
                <a:ext cx="2093199"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81" name="Group 129"/>
            <p:cNvGrpSpPr>
              <a:grpSpLocks/>
            </p:cNvGrpSpPr>
            <p:nvPr/>
          </p:nvGrpSpPr>
          <p:grpSpPr bwMode="auto">
            <a:xfrm>
              <a:off x="5223996" y="4662161"/>
              <a:ext cx="2367532" cy="617532"/>
              <a:chOff x="5700266" y="4704647"/>
              <a:chExt cx="1891447" cy="409575"/>
            </a:xfrm>
          </p:grpSpPr>
          <p:sp>
            <p:nvSpPr>
              <p:cNvPr id="30804" name="Line 92"/>
              <p:cNvSpPr>
                <a:spLocks noChangeShapeType="1"/>
              </p:cNvSpPr>
              <p:nvPr/>
            </p:nvSpPr>
            <p:spPr bwMode="auto">
              <a:xfrm>
                <a:off x="7591713" y="4704647"/>
                <a:ext cx="0" cy="409575"/>
              </a:xfrm>
              <a:prstGeom prst="line">
                <a:avLst/>
              </a:prstGeom>
              <a:noFill/>
              <a:ln w="12700">
                <a:solidFill>
                  <a:schemeClr val="accent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05" name="Line 93"/>
              <p:cNvSpPr>
                <a:spLocks noChangeShapeType="1"/>
              </p:cNvSpPr>
              <p:nvPr/>
            </p:nvSpPr>
            <p:spPr bwMode="auto">
              <a:xfrm flipV="1">
                <a:off x="5700266" y="4707821"/>
                <a:ext cx="1891447" cy="4662"/>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30782" name="Group 130"/>
            <p:cNvGrpSpPr>
              <a:grpSpLocks/>
            </p:cNvGrpSpPr>
            <p:nvPr/>
          </p:nvGrpSpPr>
          <p:grpSpPr bwMode="auto">
            <a:xfrm>
              <a:off x="5860588" y="5041153"/>
              <a:ext cx="1267693" cy="235227"/>
              <a:chOff x="5959138" y="4820534"/>
              <a:chExt cx="1169374" cy="293688"/>
            </a:xfrm>
          </p:grpSpPr>
          <p:sp>
            <p:nvSpPr>
              <p:cNvPr id="30802" name="Line 95"/>
              <p:cNvSpPr>
                <a:spLocks noChangeShapeType="1"/>
              </p:cNvSpPr>
              <p:nvPr/>
            </p:nvSpPr>
            <p:spPr bwMode="auto">
              <a:xfrm>
                <a:off x="7128512" y="4820534"/>
                <a:ext cx="0" cy="293688"/>
              </a:xfrm>
              <a:prstGeom prst="line">
                <a:avLst/>
              </a:prstGeom>
              <a:noFill/>
              <a:ln w="12700">
                <a:solidFill>
                  <a:schemeClr val="accent2">
                    <a:lumMod val="75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803" name="Line 96"/>
              <p:cNvSpPr>
                <a:spLocks noChangeShapeType="1"/>
              </p:cNvSpPr>
              <p:nvPr/>
            </p:nvSpPr>
            <p:spPr bwMode="auto">
              <a:xfrm>
                <a:off x="5959138" y="4822122"/>
                <a:ext cx="1169374" cy="0"/>
              </a:xfrm>
              <a:prstGeom prst="line">
                <a:avLst/>
              </a:prstGeom>
              <a:noFill/>
              <a:ln w="12700">
                <a:solidFill>
                  <a:schemeClr val="accent2">
                    <a:lumMod val="75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sp>
          <p:nvSpPr>
            <p:cNvPr id="30784" name="Rectangle 98"/>
            <p:cNvSpPr>
              <a:spLocks noChangeArrowheads="1"/>
            </p:cNvSpPr>
            <p:nvPr/>
          </p:nvSpPr>
          <p:spPr bwMode="auto">
            <a:xfrm>
              <a:off x="8122207" y="5721350"/>
              <a:ext cx="233088"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0</a:t>
              </a:r>
            </a:p>
          </p:txBody>
        </p:sp>
        <p:sp>
          <p:nvSpPr>
            <p:cNvPr id="30785" name="Rectangle 99"/>
            <p:cNvSpPr>
              <a:spLocks noChangeArrowheads="1"/>
            </p:cNvSpPr>
            <p:nvPr/>
          </p:nvSpPr>
          <p:spPr bwMode="auto">
            <a:xfrm>
              <a:off x="7697077"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4</a:t>
              </a:r>
            </a:p>
          </p:txBody>
        </p:sp>
        <p:sp>
          <p:nvSpPr>
            <p:cNvPr id="30786" name="Rectangle 100"/>
            <p:cNvSpPr>
              <a:spLocks noChangeArrowheads="1"/>
            </p:cNvSpPr>
            <p:nvPr/>
          </p:nvSpPr>
          <p:spPr bwMode="auto">
            <a:xfrm>
              <a:off x="8026920" y="5721350"/>
              <a:ext cx="233088"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1</a:t>
              </a:r>
            </a:p>
          </p:txBody>
        </p:sp>
        <p:sp>
          <p:nvSpPr>
            <p:cNvPr id="30787" name="Rectangle 101"/>
            <p:cNvSpPr>
              <a:spLocks noChangeArrowheads="1"/>
            </p:cNvSpPr>
            <p:nvPr/>
          </p:nvSpPr>
          <p:spPr bwMode="auto">
            <a:xfrm>
              <a:off x="7912574" y="5721350"/>
              <a:ext cx="233088"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2</a:t>
              </a:r>
            </a:p>
          </p:txBody>
        </p:sp>
        <p:sp>
          <p:nvSpPr>
            <p:cNvPr id="30788" name="Rectangle 102"/>
            <p:cNvSpPr>
              <a:spLocks noChangeArrowheads="1"/>
            </p:cNvSpPr>
            <p:nvPr/>
          </p:nvSpPr>
          <p:spPr bwMode="auto">
            <a:xfrm>
              <a:off x="7799695"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3</a:t>
              </a:r>
            </a:p>
          </p:txBody>
        </p:sp>
        <p:sp>
          <p:nvSpPr>
            <p:cNvPr id="30789" name="Rectangle 103"/>
            <p:cNvSpPr>
              <a:spLocks noChangeArrowheads="1"/>
            </p:cNvSpPr>
            <p:nvPr/>
          </p:nvSpPr>
          <p:spPr bwMode="auto">
            <a:xfrm>
              <a:off x="7582733"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5</a:t>
              </a:r>
            </a:p>
          </p:txBody>
        </p:sp>
        <p:sp>
          <p:nvSpPr>
            <p:cNvPr id="30790" name="Rectangle 104"/>
            <p:cNvSpPr>
              <a:spLocks noChangeArrowheads="1"/>
            </p:cNvSpPr>
            <p:nvPr/>
          </p:nvSpPr>
          <p:spPr bwMode="auto">
            <a:xfrm>
              <a:off x="7367235"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7</a:t>
              </a:r>
            </a:p>
          </p:txBody>
        </p:sp>
        <p:sp>
          <p:nvSpPr>
            <p:cNvPr id="30791" name="Rectangle 105"/>
            <p:cNvSpPr>
              <a:spLocks noChangeArrowheads="1"/>
            </p:cNvSpPr>
            <p:nvPr/>
          </p:nvSpPr>
          <p:spPr bwMode="auto">
            <a:xfrm>
              <a:off x="7151739"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9</a:t>
              </a:r>
            </a:p>
          </p:txBody>
        </p:sp>
        <p:sp>
          <p:nvSpPr>
            <p:cNvPr id="30792" name="Rectangle 106"/>
            <p:cNvSpPr>
              <a:spLocks noChangeArrowheads="1"/>
            </p:cNvSpPr>
            <p:nvPr/>
          </p:nvSpPr>
          <p:spPr bwMode="auto">
            <a:xfrm>
              <a:off x="6919034" y="5721350"/>
              <a:ext cx="264574" cy="212641"/>
            </a:xfrm>
            <a:prstGeom prst="rect">
              <a:avLst/>
            </a:prstGeom>
            <a:noFill/>
            <a:ln w="9525">
              <a:noFill/>
              <a:miter lim="800000"/>
              <a:headEnd/>
              <a:tailEnd/>
            </a:ln>
          </p:spPr>
          <p:txBody>
            <a:bodyPr wrap="none"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11</a:t>
              </a:r>
            </a:p>
          </p:txBody>
        </p:sp>
        <p:sp>
          <p:nvSpPr>
            <p:cNvPr id="30793" name="Rectangle 107"/>
            <p:cNvSpPr>
              <a:spLocks noChangeArrowheads="1"/>
            </p:cNvSpPr>
            <p:nvPr/>
          </p:nvSpPr>
          <p:spPr bwMode="auto">
            <a:xfrm>
              <a:off x="7481581"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6</a:t>
              </a:r>
            </a:p>
          </p:txBody>
        </p:sp>
        <p:sp>
          <p:nvSpPr>
            <p:cNvPr id="30794" name="Rectangle 108"/>
            <p:cNvSpPr>
              <a:spLocks noChangeArrowheads="1"/>
            </p:cNvSpPr>
            <p:nvPr/>
          </p:nvSpPr>
          <p:spPr bwMode="auto">
            <a:xfrm>
              <a:off x="7258754" y="5721350"/>
              <a:ext cx="231622" cy="212641"/>
            </a:xfrm>
            <a:prstGeom prst="rect">
              <a:avLst/>
            </a:prstGeom>
            <a:noFill/>
            <a:ln w="9525">
              <a:noFill/>
              <a:miter lim="800000"/>
              <a:headEnd/>
              <a:tailEnd/>
            </a:ln>
          </p:spPr>
          <p:txBody>
            <a:bodyPr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8</a:t>
              </a:r>
            </a:p>
          </p:txBody>
        </p:sp>
        <p:sp>
          <p:nvSpPr>
            <p:cNvPr id="30795" name="Rectangle 109"/>
            <p:cNvSpPr>
              <a:spLocks noChangeArrowheads="1"/>
            </p:cNvSpPr>
            <p:nvPr/>
          </p:nvSpPr>
          <p:spPr bwMode="auto">
            <a:xfrm>
              <a:off x="6743131" y="5721350"/>
              <a:ext cx="273342" cy="212641"/>
            </a:xfrm>
            <a:prstGeom prst="rect">
              <a:avLst/>
            </a:prstGeom>
            <a:noFill/>
            <a:ln w="9525">
              <a:noFill/>
              <a:miter lim="800000"/>
              <a:headEnd/>
              <a:tailEnd/>
            </a:ln>
          </p:spPr>
          <p:txBody>
            <a:bodyPr wrap="none"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12</a:t>
              </a:r>
            </a:p>
          </p:txBody>
        </p:sp>
        <p:sp>
          <p:nvSpPr>
            <p:cNvPr id="30796" name="Rectangle 110"/>
            <p:cNvSpPr>
              <a:spLocks noChangeArrowheads="1"/>
            </p:cNvSpPr>
            <p:nvPr/>
          </p:nvSpPr>
          <p:spPr bwMode="auto">
            <a:xfrm>
              <a:off x="4684916" y="5721350"/>
              <a:ext cx="273341" cy="207174"/>
            </a:xfrm>
            <a:prstGeom prst="rect">
              <a:avLst/>
            </a:prstGeom>
            <a:noFill/>
            <a:ln w="9525">
              <a:noFill/>
              <a:miter lim="800000"/>
              <a:headEnd/>
              <a:tailEnd/>
            </a:ln>
          </p:spPr>
          <p:txBody>
            <a:bodyPr wrap="none" lIns="92075" tIns="46038" rIns="92075" bIns="46038">
              <a:spAutoFit/>
            </a:bodyPr>
            <a:lstStyle/>
            <a:p>
              <a:pPr algn="ctr" eaLnBrk="0" fontAlgn="base" hangingPunct="0">
                <a:lnSpc>
                  <a:spcPct val="85000"/>
                </a:lnSpc>
                <a:spcBef>
                  <a:spcPct val="0"/>
                </a:spcBef>
                <a:spcAft>
                  <a:spcPct val="0"/>
                </a:spcAft>
              </a:pPr>
              <a:r>
                <a:rPr lang="he-IL" sz="1200" dirty="0">
                  <a:solidFill>
                    <a:prstClr val="black"/>
                  </a:solidFill>
                  <a:latin typeface="Arial" charset="0"/>
                  <a:cs typeface="Arial" charset="0"/>
                </a:rPr>
                <a:t>31</a:t>
              </a:r>
              <a:endParaRPr lang="en-US" sz="1200" dirty="0">
                <a:solidFill>
                  <a:prstClr val="black"/>
                </a:solidFill>
                <a:latin typeface="Arial" charset="0"/>
                <a:cs typeface="Arial" charset="0"/>
              </a:endParaRPr>
            </a:p>
          </p:txBody>
        </p:sp>
        <p:sp>
          <p:nvSpPr>
            <p:cNvPr id="30801" name="Rectangle 115"/>
            <p:cNvSpPr>
              <a:spLocks noChangeArrowheads="1"/>
            </p:cNvSpPr>
            <p:nvPr/>
          </p:nvSpPr>
          <p:spPr bwMode="auto">
            <a:xfrm>
              <a:off x="7081882" y="5710237"/>
              <a:ext cx="182228" cy="212641"/>
            </a:xfrm>
            <a:prstGeom prst="rect">
              <a:avLst/>
            </a:prstGeom>
            <a:noFill/>
            <a:ln w="9525">
              <a:noFill/>
              <a:miter lim="800000"/>
              <a:headEnd/>
              <a:tailEnd/>
            </a:ln>
          </p:spPr>
          <p:txBody>
            <a:bodyPr wrap="none" lIns="92075" tIns="46038" rIns="92075" bIns="46038">
              <a:spAutoFit/>
            </a:bodyPr>
            <a:lstStyle/>
            <a:p>
              <a:pPr algn="ctr" eaLnBrk="0" fontAlgn="base" hangingPunct="0">
                <a:lnSpc>
                  <a:spcPct val="85000"/>
                </a:lnSpc>
                <a:spcBef>
                  <a:spcPct val="0"/>
                </a:spcBef>
                <a:spcAft>
                  <a:spcPct val="0"/>
                </a:spcAft>
              </a:pPr>
              <a:r>
                <a:rPr lang="en-US" sz="1200">
                  <a:solidFill>
                    <a:prstClr val="black"/>
                  </a:solidFill>
                  <a:latin typeface="Arial" charset="0"/>
                  <a:cs typeface="Arial" charset="0"/>
                </a:rPr>
                <a:t>-</a:t>
              </a:r>
            </a:p>
          </p:txBody>
        </p:sp>
        <p:grpSp>
          <p:nvGrpSpPr>
            <p:cNvPr id="121" name="Group 129"/>
            <p:cNvGrpSpPr>
              <a:grpSpLocks/>
            </p:cNvGrpSpPr>
            <p:nvPr/>
          </p:nvGrpSpPr>
          <p:grpSpPr bwMode="auto">
            <a:xfrm>
              <a:off x="5105400" y="4787665"/>
              <a:ext cx="2367382" cy="489982"/>
              <a:chOff x="5605519" y="4704647"/>
              <a:chExt cx="1986194" cy="409575"/>
            </a:xfrm>
          </p:grpSpPr>
          <p:sp>
            <p:nvSpPr>
              <p:cNvPr id="122" name="Line 92"/>
              <p:cNvSpPr>
                <a:spLocks noChangeShapeType="1"/>
              </p:cNvSpPr>
              <p:nvPr/>
            </p:nvSpPr>
            <p:spPr bwMode="auto">
              <a:xfrm>
                <a:off x="7591713" y="4704647"/>
                <a:ext cx="0" cy="409575"/>
              </a:xfrm>
              <a:prstGeom prst="line">
                <a:avLst/>
              </a:prstGeom>
              <a:noFill/>
              <a:ln w="12700">
                <a:solidFill>
                  <a:schemeClr val="accent6">
                    <a:lumMod val="75000"/>
                  </a:schemeClr>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123" name="Line 93"/>
              <p:cNvSpPr>
                <a:spLocks noChangeShapeType="1"/>
              </p:cNvSpPr>
              <p:nvPr/>
            </p:nvSpPr>
            <p:spPr bwMode="auto">
              <a:xfrm>
                <a:off x="5605519" y="4707822"/>
                <a:ext cx="1986194" cy="0"/>
              </a:xfrm>
              <a:prstGeom prst="line">
                <a:avLst/>
              </a:prstGeom>
              <a:noFill/>
              <a:ln w="12700">
                <a:solidFill>
                  <a:schemeClr val="accent6">
                    <a:lumMod val="75000"/>
                  </a:schemeClr>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nvGrpSpPr>
            <p:cNvPr id="124" name="Group 129"/>
            <p:cNvGrpSpPr>
              <a:grpSpLocks/>
            </p:cNvGrpSpPr>
            <p:nvPr/>
          </p:nvGrpSpPr>
          <p:grpSpPr bwMode="auto">
            <a:xfrm>
              <a:off x="5105400" y="4913170"/>
              <a:ext cx="2256865" cy="364478"/>
              <a:chOff x="5605519" y="4704647"/>
              <a:chExt cx="1986194" cy="409575"/>
            </a:xfrm>
          </p:grpSpPr>
          <p:sp>
            <p:nvSpPr>
              <p:cNvPr id="125" name="Line 92"/>
              <p:cNvSpPr>
                <a:spLocks noChangeShapeType="1"/>
              </p:cNvSpPr>
              <p:nvPr/>
            </p:nvSpPr>
            <p:spPr bwMode="auto">
              <a:xfrm>
                <a:off x="7591713" y="4704647"/>
                <a:ext cx="0" cy="409575"/>
              </a:xfrm>
              <a:prstGeom prst="line">
                <a:avLst/>
              </a:prstGeom>
              <a:noFill/>
              <a:ln w="12700">
                <a:solidFill>
                  <a:schemeClr val="accent1"/>
                </a:solidFill>
                <a:round/>
                <a:headEnd type="none" w="sm" len="sm"/>
                <a:tailEnd type="stealth" w="med" len="lg"/>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126" name="Line 93"/>
              <p:cNvSpPr>
                <a:spLocks noChangeShapeType="1"/>
              </p:cNvSpPr>
              <p:nvPr/>
            </p:nvSpPr>
            <p:spPr bwMode="auto">
              <a:xfrm>
                <a:off x="5605519" y="4707822"/>
                <a:ext cx="1986194" cy="0"/>
              </a:xfrm>
              <a:prstGeom prst="line">
                <a:avLst/>
              </a:prstGeom>
              <a:noFill/>
              <a:ln w="12700">
                <a:solidFill>
                  <a:schemeClr val="accent1"/>
                </a:solidFill>
                <a:round/>
                <a:headEnd type="none" w="sm" len="sm"/>
                <a:tailEnd type="none" w="sm" len="sm"/>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grpSp>
    </p:spTree>
    <p:extLst>
      <p:ext uri="{BB962C8B-B14F-4D97-AF65-F5344CB8AC3E}">
        <p14:creationId xmlns:p14="http://schemas.microsoft.com/office/powerpoint/2010/main" val="1830058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12370" y="770788"/>
          <a:ext cx="8474631" cy="426978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r>
                        <a:rPr lang="en-US" dirty="0"/>
                        <a:t>202</a:t>
                      </a:r>
                    </a:p>
                  </a:txBody>
                  <a:tcPr/>
                </a:tc>
                <a:tc>
                  <a:txBody>
                    <a:bodyPr/>
                    <a:lstStyle/>
                    <a:p>
                      <a:pPr rtl="0"/>
                      <a:r>
                        <a:rPr lang="en-US" sz="1800" kern="1200" dirty="0">
                          <a:solidFill>
                            <a:schemeClr val="dk1"/>
                          </a:solidFill>
                          <a:effectLst/>
                          <a:latin typeface="+mn-lt"/>
                          <a:ea typeface="+mn-ea"/>
                          <a:cs typeface="+mn-cs"/>
                        </a:rPr>
                        <a:t>TLB Miss</a:t>
                      </a:r>
                      <a:r>
                        <a:rPr lang="en-US" sz="1800" kern="1200" baseline="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rtl="0"/>
                      <a:r>
                        <a:rPr lang="en-US" sz="1700" kern="1200" dirty="0">
                          <a:solidFill>
                            <a:schemeClr val="dk1"/>
                          </a:solidFill>
                          <a:effectLst/>
                          <a:latin typeface="+mn-lt"/>
                          <a:ea typeface="+mn-ea"/>
                          <a:cs typeface="+mn-cs"/>
                        </a:rPr>
                        <a:t>(PML4,</a:t>
                      </a:r>
                      <a:r>
                        <a:rPr lang="en-US" sz="1700" kern="1200" baseline="0" dirty="0">
                          <a:solidFill>
                            <a:schemeClr val="dk1"/>
                          </a:solidFill>
                          <a:effectLst/>
                          <a:latin typeface="+mn-lt"/>
                          <a:ea typeface="+mn-ea"/>
                          <a:cs typeface="+mn-cs"/>
                        </a:rPr>
                        <a:t> PDP, DIR) = (H,H,M): 1 cycle</a:t>
                      </a:r>
                      <a:r>
                        <a:rPr lang="en-US" sz="1700" kern="1200" dirty="0">
                          <a:solidFill>
                            <a:schemeClr val="dk1"/>
                          </a:solidFill>
                          <a:effectLst/>
                          <a:latin typeface="+mn-lt"/>
                          <a:ea typeface="+mn-ea"/>
                          <a:cs typeface="+mn-cs"/>
                        </a:rPr>
                        <a:t> </a:t>
                      </a:r>
                    </a:p>
                    <a:p>
                      <a:pPr rtl="0"/>
                      <a:r>
                        <a:rPr lang="en-US" sz="1800" b="1" kern="1200" dirty="0">
                          <a:solidFill>
                            <a:srgbClr val="FF0000"/>
                          </a:solidFill>
                          <a:effectLst/>
                          <a:latin typeface="+mn-lt"/>
                          <a:ea typeface="+mn-ea"/>
                          <a:cs typeface="+mn-cs"/>
                        </a:rPr>
                        <a:t>PDP-$ </a:t>
                      </a:r>
                      <a:r>
                        <a:rPr lang="en-US" sz="1800" b="1" kern="1200" baseline="0" dirty="0">
                          <a:solidFill>
                            <a:srgbClr val="FF0000"/>
                          </a:solidFill>
                          <a:effectLst/>
                          <a:latin typeface="+mn-lt"/>
                          <a:ea typeface="+mn-ea"/>
                          <a:cs typeface="+mn-cs"/>
                        </a:rPr>
                        <a:t>Read:</a:t>
                      </a:r>
                      <a:r>
                        <a:rPr lang="en-US" sz="1800" b="1" kern="1200" dirty="0">
                          <a:solidFill>
                            <a:srgbClr val="FF0000"/>
                          </a:solidFill>
                          <a:effectLst/>
                          <a:latin typeface="+mn-lt"/>
                          <a:ea typeface="+mn-ea"/>
                          <a:cs typeface="+mn-cs"/>
                        </a:rPr>
                        <a:t>  1</a:t>
                      </a:r>
                      <a:r>
                        <a:rPr lang="en-US" sz="1800" b="1" kern="1200" baseline="0" dirty="0">
                          <a:solidFill>
                            <a:srgbClr val="FF0000"/>
                          </a:solidFill>
                          <a:effectLst/>
                          <a:latin typeface="+mn-lt"/>
                          <a:ea typeface="+mn-ea"/>
                          <a:cs typeface="+mn-cs"/>
                        </a:rPr>
                        <a:t> </a:t>
                      </a:r>
                      <a:r>
                        <a:rPr lang="en-US" sz="1800" b="1" kern="1200" dirty="0">
                          <a:solidFill>
                            <a:srgbClr val="FF0000"/>
                          </a:solidFill>
                          <a:effectLst/>
                          <a:latin typeface="+mn-lt"/>
                          <a:ea typeface="+mn-ea"/>
                          <a:cs typeface="+mn-cs"/>
                        </a:rPr>
                        <a:t>cycle </a:t>
                      </a:r>
                    </a:p>
                    <a:p>
                      <a:pPr rtl="0"/>
                      <a:r>
                        <a:rPr lang="en-US" sz="1800" b="1" kern="1200" dirty="0">
                          <a:solidFill>
                            <a:srgbClr val="C00000"/>
                          </a:solidFill>
                          <a:effectLst/>
                          <a:latin typeface="+mn-lt"/>
                          <a:ea typeface="+mn-ea"/>
                          <a:cs typeface="+mn-cs"/>
                        </a:rPr>
                        <a:t>DIR-$  Miss:</a:t>
                      </a:r>
                      <a:r>
                        <a:rPr lang="en-US" sz="1800" b="1" kern="1200" baseline="0" dirty="0">
                          <a:solidFill>
                            <a:srgbClr val="C00000"/>
                          </a:solidFill>
                          <a:effectLst/>
                          <a:latin typeface="+mn-lt"/>
                          <a:ea typeface="+mn-ea"/>
                          <a:cs typeface="+mn-cs"/>
                        </a:rPr>
                        <a:t>   </a:t>
                      </a:r>
                      <a:r>
                        <a:rPr lang="en-US" sz="1800" b="1" kern="1200" dirty="0">
                          <a:solidFill>
                            <a:srgbClr val="C00000"/>
                          </a:solidFill>
                          <a:effectLst/>
                          <a:latin typeface="+mn-lt"/>
                          <a:ea typeface="+mn-ea"/>
                          <a:cs typeface="+mn-cs"/>
                        </a:rPr>
                        <a:t>100 cycles</a:t>
                      </a:r>
                    </a:p>
                    <a:p>
                      <a:pPr rtl="0"/>
                      <a:r>
                        <a:rPr lang="en-US" sz="1800" b="1" kern="1200" dirty="0">
                          <a:solidFill>
                            <a:srgbClr val="0000FF"/>
                          </a:solidFill>
                          <a:effectLst/>
                          <a:latin typeface="+mn-lt"/>
                          <a:ea typeface="+mn-ea"/>
                          <a:cs typeface="+mn-cs"/>
                        </a:rPr>
                        <a:t>PTE-$  Miss:</a:t>
                      </a:r>
                      <a:r>
                        <a:rPr lang="en-US" sz="1800" b="1" kern="1200" baseline="0" dirty="0">
                          <a:solidFill>
                            <a:srgbClr val="0000FF"/>
                          </a:solidFill>
                          <a:effectLst/>
                          <a:latin typeface="+mn-lt"/>
                          <a:ea typeface="+mn-ea"/>
                          <a:cs typeface="+mn-cs"/>
                        </a:rPr>
                        <a:t> </a:t>
                      </a:r>
                      <a:r>
                        <a:rPr lang="en-US" sz="1800" b="1" kern="1200" dirty="0">
                          <a:solidFill>
                            <a:srgbClr val="0000FF"/>
                          </a:solidFill>
                          <a:effectLst/>
                          <a:latin typeface="+mn-lt"/>
                          <a:ea typeface="+mn-ea"/>
                          <a:cs typeface="+mn-cs"/>
                        </a:rPr>
                        <a:t> 100 cycles  </a:t>
                      </a: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u="sng"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endParaRPr lang="en-US" dirty="0"/>
                    </a:p>
                  </a:txBody>
                  <a:tcPr/>
                </a:tc>
                <a:tc>
                  <a:txBody>
                    <a:bodyPr/>
                    <a:lstStyle/>
                    <a:p>
                      <a:pPr rtl="0"/>
                      <a:endParaRPr lang="en-US" dirty="0"/>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0CD</a:t>
                      </a:r>
                      <a:endParaRPr lang="en-US" b="1" dirty="0">
                        <a:solidFill>
                          <a:srgbClr val="FF99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pSp>
        <p:nvGrpSpPr>
          <p:cNvPr id="21" name="Group 20"/>
          <p:cNvGrpSpPr/>
          <p:nvPr/>
        </p:nvGrpSpPr>
        <p:grpSpPr>
          <a:xfrm>
            <a:off x="3458884" y="152400"/>
            <a:ext cx="5181600" cy="457532"/>
            <a:chOff x="914400" y="2819068"/>
            <a:chExt cx="5181600" cy="457532"/>
          </a:xfrm>
        </p:grpSpPr>
        <p:sp>
          <p:nvSpPr>
            <p:cNvPr id="22" name="Rectangle 21"/>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40"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42"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43"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44"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45" name="Group 44"/>
            <p:cNvGrpSpPr/>
            <p:nvPr/>
          </p:nvGrpSpPr>
          <p:grpSpPr>
            <a:xfrm>
              <a:off x="914400" y="2975279"/>
              <a:ext cx="5181600" cy="301321"/>
              <a:chOff x="1524001" y="1143000"/>
              <a:chExt cx="3826477" cy="385665"/>
            </a:xfrm>
          </p:grpSpPr>
          <p:sp>
            <p:nvSpPr>
              <p:cNvPr id="49"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50"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51"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52"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53"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54"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55"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46"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47"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48" name="Rectangle 47"/>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sp>
        <p:nvSpPr>
          <p:cNvPr id="57" name="TextBox 56"/>
          <p:cNvSpPr txBox="1"/>
          <p:nvPr/>
        </p:nvSpPr>
        <p:spPr>
          <a:xfrm>
            <a:off x="8185144" y="5271745"/>
            <a:ext cx="2101857" cy="1015663"/>
          </a:xfrm>
          <a:prstGeom prst="rect">
            <a:avLst/>
          </a:prstGeom>
          <a:solidFill>
            <a:srgbClr val="FFFFFF">
              <a:alpha val="69804"/>
            </a:srgbClr>
          </a:solidFill>
          <a:ln>
            <a:solidFill>
              <a:srgbClr val="0033CC"/>
            </a:solidFill>
          </a:ln>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TLB 4entries </a:t>
            </a:r>
          </a:p>
          <a:p>
            <a:pPr fontAlgn="base">
              <a:spcBef>
                <a:spcPct val="0"/>
              </a:spcBef>
              <a:spcAft>
                <a:spcPct val="0"/>
              </a:spcAft>
            </a:pPr>
            <a:r>
              <a:rPr lang="en-US" sz="1200" b="1" dirty="0">
                <a:solidFill>
                  <a:srgbClr val="0033CC"/>
                </a:solidFill>
                <a:latin typeface="Arial" charset="0"/>
                <a:cs typeface="Arial" charset="0"/>
              </a:rPr>
              <a:t>Direct mapped</a:t>
            </a:r>
          </a:p>
          <a:p>
            <a:pPr fontAlgn="base">
              <a:spcBef>
                <a:spcPct val="0"/>
              </a:spcBef>
              <a:spcAft>
                <a:spcPct val="0"/>
              </a:spcAft>
            </a:pPr>
            <a:r>
              <a:rPr lang="en-US" sz="1200" b="1" dirty="0">
                <a:solidFill>
                  <a:srgbClr val="0033CC"/>
                </a:solidFill>
                <a:latin typeface="Arial" charset="0"/>
                <a:cs typeface="Arial" charset="0"/>
              </a:rPr>
              <a:t>TLB hit: 2 cycles</a:t>
            </a:r>
          </a:p>
          <a:p>
            <a:pPr fontAlgn="base">
              <a:spcBef>
                <a:spcPct val="0"/>
              </a:spcBef>
              <a:spcAft>
                <a:spcPct val="0"/>
              </a:spcAft>
            </a:pPr>
            <a:r>
              <a:rPr lang="en-US" sz="1200" b="1" dirty="0">
                <a:solidFill>
                  <a:srgbClr val="0033CC"/>
                </a:solidFill>
                <a:latin typeface="Arial" charset="0"/>
                <a:cs typeface="Arial" charset="0"/>
              </a:rPr>
              <a:t>TLB miss: 1 cycle</a:t>
            </a:r>
          </a:p>
          <a:p>
            <a:pPr fontAlgn="base">
              <a:spcBef>
                <a:spcPct val="0"/>
              </a:spcBef>
              <a:spcAft>
                <a:spcPct val="0"/>
              </a:spcAft>
            </a:pPr>
            <a:r>
              <a:rPr lang="en-US" sz="1200" b="1" dirty="0">
                <a:solidFill>
                  <a:srgbClr val="0033CC"/>
                </a:solidFill>
                <a:latin typeface="Arial" charset="0"/>
                <a:cs typeface="Arial" charset="0"/>
              </a:rPr>
              <a:t>Memory access: 100 cycle</a:t>
            </a:r>
          </a:p>
        </p:txBody>
      </p:sp>
      <p:sp>
        <p:nvSpPr>
          <p:cNvPr id="58" name="Rectangle 57"/>
          <p:cNvSpPr/>
          <p:nvPr/>
        </p:nvSpPr>
        <p:spPr>
          <a:xfrm>
            <a:off x="2057400" y="5207695"/>
            <a:ext cx="5946188" cy="707886"/>
          </a:xfrm>
          <a:prstGeom prst="rect">
            <a:avLst/>
          </a:prstGeom>
        </p:spPr>
        <p:txBody>
          <a:bodyPr wrap="square">
            <a:spAutoFit/>
          </a:bodyPr>
          <a:lstStyle/>
          <a:p>
            <a:pPr algn="r" rtl="1" fontAlgn="base">
              <a:spcBef>
                <a:spcPct val="0"/>
              </a:spcBef>
              <a:spcAft>
                <a:spcPct val="0"/>
              </a:spcAft>
            </a:pPr>
            <a:r>
              <a:rPr lang="he-IL" sz="2000" dirty="0">
                <a:solidFill>
                  <a:prstClr val="black"/>
                </a:solidFill>
                <a:latin typeface="Arial" charset="0"/>
                <a:cs typeface="Arial" charset="0"/>
              </a:rPr>
              <a:t>תזכורת: פונים אל כל</a:t>
            </a:r>
            <a:r>
              <a:rPr lang="en-US" sz="2000" dirty="0">
                <a:solidFill>
                  <a:prstClr val="black"/>
                </a:solidFill>
                <a:latin typeface="Arial" charset="0"/>
                <a:cs typeface="Arial" charset="0"/>
              </a:rPr>
              <a:t>cache </a:t>
            </a:r>
            <a:r>
              <a:rPr lang="he-IL" sz="2000" dirty="0">
                <a:solidFill>
                  <a:prstClr val="black"/>
                </a:solidFill>
                <a:latin typeface="Arial" charset="0"/>
                <a:cs typeface="Arial" charset="0"/>
              </a:rPr>
              <a:t> ב-</a:t>
            </a:r>
            <a:r>
              <a:rPr lang="en-US" sz="2000" dirty="0">
                <a:solidFill>
                  <a:prstClr val="black"/>
                </a:solidFill>
                <a:latin typeface="Arial" charset="0"/>
                <a:cs typeface="Arial" charset="0"/>
              </a:rPr>
              <a:t>PMH</a:t>
            </a:r>
            <a:r>
              <a:rPr lang="he-IL" sz="2000" dirty="0">
                <a:solidFill>
                  <a:prstClr val="black"/>
                </a:solidFill>
                <a:latin typeface="Arial" charset="0"/>
                <a:cs typeface="Arial" charset="0"/>
              </a:rPr>
              <a:t> עם </a:t>
            </a:r>
            <a:r>
              <a:rPr lang="he-IL" sz="2000" u="sng" dirty="0">
                <a:solidFill>
                  <a:prstClr val="black"/>
                </a:solidFill>
                <a:latin typeface="Arial" charset="0"/>
                <a:cs typeface="Arial" charset="0"/>
              </a:rPr>
              <a:t>כל הסיביות</a:t>
            </a:r>
            <a:r>
              <a:rPr lang="he-IL" sz="2000" dirty="0">
                <a:solidFill>
                  <a:prstClr val="black"/>
                </a:solidFill>
                <a:latin typeface="Arial" charset="0"/>
                <a:cs typeface="Arial" charset="0"/>
              </a:rPr>
              <a:t> עד לרמת המטמון בה מחפשים. </a:t>
            </a:r>
            <a:endParaRPr lang="en-US" sz="2000" b="1" dirty="0">
              <a:solidFill>
                <a:prstClr val="black"/>
              </a:solidFill>
              <a:latin typeface="Arial" charset="0"/>
              <a:cs typeface="Arial" charset="0"/>
            </a:endParaRPr>
          </a:p>
        </p:txBody>
      </p:sp>
    </p:spTree>
    <p:extLst>
      <p:ext uri="{BB962C8B-B14F-4D97-AF65-F5344CB8AC3E}">
        <p14:creationId xmlns:p14="http://schemas.microsoft.com/office/powerpoint/2010/main" val="2551549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12370" y="770788"/>
          <a:ext cx="8474631" cy="436251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r>
                        <a:rPr lang="en-US" dirty="0"/>
                        <a:t>202</a:t>
                      </a:r>
                    </a:p>
                  </a:txBody>
                  <a:tcPr/>
                </a:tc>
                <a:tc>
                  <a:txBody>
                    <a:bodyPr/>
                    <a:lstStyle/>
                    <a:p>
                      <a:pPr rtl="0"/>
                      <a:r>
                        <a:rPr lang="en-US" sz="1800" kern="1200" dirty="0">
                          <a:solidFill>
                            <a:schemeClr val="dk1"/>
                          </a:solidFill>
                          <a:effectLst/>
                          <a:latin typeface="+mn-lt"/>
                          <a:ea typeface="+mn-ea"/>
                          <a:cs typeface="+mn-cs"/>
                        </a:rPr>
                        <a:t>TLB Miss</a:t>
                      </a:r>
                      <a:r>
                        <a:rPr lang="en-US" sz="1800" kern="1200" baseline="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rtl="0"/>
                      <a:r>
                        <a:rPr lang="en-US" sz="1700" kern="1200" dirty="0">
                          <a:solidFill>
                            <a:schemeClr val="dk1"/>
                          </a:solidFill>
                          <a:effectLst/>
                          <a:latin typeface="+mn-lt"/>
                          <a:ea typeface="+mn-ea"/>
                          <a:cs typeface="+mn-cs"/>
                        </a:rPr>
                        <a:t>(PML4,</a:t>
                      </a:r>
                      <a:r>
                        <a:rPr lang="en-US" sz="1700" kern="1200" baseline="0" dirty="0">
                          <a:solidFill>
                            <a:schemeClr val="dk1"/>
                          </a:solidFill>
                          <a:effectLst/>
                          <a:latin typeface="+mn-lt"/>
                          <a:ea typeface="+mn-ea"/>
                          <a:cs typeface="+mn-cs"/>
                        </a:rPr>
                        <a:t> PDP, DIR) = (H,H,M): 1 cycle</a:t>
                      </a:r>
                      <a:r>
                        <a:rPr lang="en-US" sz="1700" kern="1200" dirty="0">
                          <a:solidFill>
                            <a:schemeClr val="dk1"/>
                          </a:solidFill>
                          <a:effectLst/>
                          <a:latin typeface="+mn-lt"/>
                          <a:ea typeface="+mn-ea"/>
                          <a:cs typeface="+mn-cs"/>
                        </a:rPr>
                        <a:t> </a:t>
                      </a:r>
                    </a:p>
                    <a:p>
                      <a:pPr rtl="0"/>
                      <a:r>
                        <a:rPr lang="en-US" sz="1800" b="1" kern="1200" dirty="0">
                          <a:solidFill>
                            <a:srgbClr val="FF0000"/>
                          </a:solidFill>
                          <a:effectLst/>
                          <a:latin typeface="+mn-lt"/>
                          <a:ea typeface="+mn-ea"/>
                          <a:cs typeface="+mn-cs"/>
                        </a:rPr>
                        <a:t>PDP-$ </a:t>
                      </a:r>
                      <a:r>
                        <a:rPr lang="en-US" sz="1800" b="1" kern="1200" baseline="0" dirty="0">
                          <a:solidFill>
                            <a:srgbClr val="FF0000"/>
                          </a:solidFill>
                          <a:effectLst/>
                          <a:latin typeface="+mn-lt"/>
                          <a:ea typeface="+mn-ea"/>
                          <a:cs typeface="+mn-cs"/>
                        </a:rPr>
                        <a:t>Read:</a:t>
                      </a:r>
                      <a:r>
                        <a:rPr lang="en-US" sz="1800" b="1" kern="1200" dirty="0">
                          <a:solidFill>
                            <a:srgbClr val="FF0000"/>
                          </a:solidFill>
                          <a:effectLst/>
                          <a:latin typeface="+mn-lt"/>
                          <a:ea typeface="+mn-ea"/>
                          <a:cs typeface="+mn-cs"/>
                        </a:rPr>
                        <a:t>  1</a:t>
                      </a:r>
                      <a:r>
                        <a:rPr lang="en-US" sz="1800" b="1" kern="1200" baseline="0" dirty="0">
                          <a:solidFill>
                            <a:srgbClr val="FF0000"/>
                          </a:solidFill>
                          <a:effectLst/>
                          <a:latin typeface="+mn-lt"/>
                          <a:ea typeface="+mn-ea"/>
                          <a:cs typeface="+mn-cs"/>
                        </a:rPr>
                        <a:t> </a:t>
                      </a:r>
                      <a:r>
                        <a:rPr lang="en-US" sz="1800" b="1" kern="1200" dirty="0">
                          <a:solidFill>
                            <a:srgbClr val="FF0000"/>
                          </a:solidFill>
                          <a:effectLst/>
                          <a:latin typeface="+mn-lt"/>
                          <a:ea typeface="+mn-ea"/>
                          <a:cs typeface="+mn-cs"/>
                        </a:rPr>
                        <a:t>cycle </a:t>
                      </a:r>
                    </a:p>
                    <a:p>
                      <a:pPr rtl="0"/>
                      <a:r>
                        <a:rPr lang="en-US" sz="1800" b="1" kern="1200" dirty="0">
                          <a:solidFill>
                            <a:srgbClr val="C00000"/>
                          </a:solidFill>
                          <a:effectLst/>
                          <a:latin typeface="+mn-lt"/>
                          <a:ea typeface="+mn-ea"/>
                          <a:cs typeface="+mn-cs"/>
                        </a:rPr>
                        <a:t>DIR-$  Miss:</a:t>
                      </a:r>
                      <a:r>
                        <a:rPr lang="en-US" sz="1800" b="1" kern="1200" baseline="0" dirty="0">
                          <a:solidFill>
                            <a:srgbClr val="C00000"/>
                          </a:solidFill>
                          <a:effectLst/>
                          <a:latin typeface="+mn-lt"/>
                          <a:ea typeface="+mn-ea"/>
                          <a:cs typeface="+mn-cs"/>
                        </a:rPr>
                        <a:t>   </a:t>
                      </a:r>
                      <a:r>
                        <a:rPr lang="en-US" sz="1800" b="1" kern="1200" dirty="0">
                          <a:solidFill>
                            <a:srgbClr val="C00000"/>
                          </a:solidFill>
                          <a:effectLst/>
                          <a:latin typeface="+mn-lt"/>
                          <a:ea typeface="+mn-ea"/>
                          <a:cs typeface="+mn-cs"/>
                        </a:rPr>
                        <a:t>100 cycles</a:t>
                      </a:r>
                    </a:p>
                    <a:p>
                      <a:pPr rtl="0"/>
                      <a:r>
                        <a:rPr lang="en-US" sz="1800" b="1" kern="1200" dirty="0">
                          <a:solidFill>
                            <a:srgbClr val="0000FF"/>
                          </a:solidFill>
                          <a:effectLst/>
                          <a:latin typeface="+mn-lt"/>
                          <a:ea typeface="+mn-ea"/>
                          <a:cs typeface="+mn-cs"/>
                        </a:rPr>
                        <a:t>PTE-$  Miss:</a:t>
                      </a:r>
                      <a:r>
                        <a:rPr lang="en-US" sz="1800" b="1" kern="1200" baseline="0" dirty="0">
                          <a:solidFill>
                            <a:srgbClr val="0000FF"/>
                          </a:solidFill>
                          <a:effectLst/>
                          <a:latin typeface="+mn-lt"/>
                          <a:ea typeface="+mn-ea"/>
                          <a:cs typeface="+mn-cs"/>
                        </a:rPr>
                        <a:t> </a:t>
                      </a:r>
                      <a:r>
                        <a:rPr lang="en-US" sz="1800" b="1" kern="1200" dirty="0">
                          <a:solidFill>
                            <a:srgbClr val="0000FF"/>
                          </a:solidFill>
                          <a:effectLst/>
                          <a:latin typeface="+mn-lt"/>
                          <a:ea typeface="+mn-ea"/>
                          <a:cs typeface="+mn-cs"/>
                        </a:rPr>
                        <a:t> 100 cycles  </a:t>
                      </a: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u="sng"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endParaRPr lang="en-US" dirty="0"/>
                    </a:p>
                  </a:txBody>
                  <a:tcPr/>
                </a:tc>
                <a:tc>
                  <a:txBody>
                    <a:bodyPr/>
                    <a:lstStyle/>
                    <a:p>
                      <a:pPr rtl="0"/>
                      <a:endParaRPr lang="en-US" dirty="0"/>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0CD</a:t>
                      </a:r>
                      <a:endParaRPr lang="en-US" b="1" dirty="0">
                        <a:solidFill>
                          <a:srgbClr val="FF99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pSp>
        <p:nvGrpSpPr>
          <p:cNvPr id="21" name="Group 20"/>
          <p:cNvGrpSpPr/>
          <p:nvPr/>
        </p:nvGrpSpPr>
        <p:grpSpPr>
          <a:xfrm>
            <a:off x="3458884" y="152400"/>
            <a:ext cx="5181600" cy="457532"/>
            <a:chOff x="914400" y="2819068"/>
            <a:chExt cx="5181600" cy="457532"/>
          </a:xfrm>
        </p:grpSpPr>
        <p:sp>
          <p:nvSpPr>
            <p:cNvPr id="22" name="Rectangle 21"/>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40"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42"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43"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44"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45" name="Group 44"/>
            <p:cNvGrpSpPr/>
            <p:nvPr/>
          </p:nvGrpSpPr>
          <p:grpSpPr>
            <a:xfrm>
              <a:off x="914400" y="2975279"/>
              <a:ext cx="5181600" cy="301321"/>
              <a:chOff x="1524001" y="1143000"/>
              <a:chExt cx="3826477" cy="385665"/>
            </a:xfrm>
          </p:grpSpPr>
          <p:sp>
            <p:nvSpPr>
              <p:cNvPr id="49"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50"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51"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52"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53"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54"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55"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46"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47"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48" name="Rectangle 47"/>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sp>
        <p:nvSpPr>
          <p:cNvPr id="56" name="TextBox 55"/>
          <p:cNvSpPr txBox="1"/>
          <p:nvPr/>
        </p:nvSpPr>
        <p:spPr>
          <a:xfrm>
            <a:off x="8185144" y="5271745"/>
            <a:ext cx="2101857" cy="1015663"/>
          </a:xfrm>
          <a:prstGeom prst="rect">
            <a:avLst/>
          </a:prstGeom>
          <a:solidFill>
            <a:srgbClr val="FFFFFF">
              <a:alpha val="69804"/>
            </a:srgbClr>
          </a:solidFill>
          <a:ln>
            <a:solidFill>
              <a:srgbClr val="0033CC"/>
            </a:solidFill>
          </a:ln>
        </p:spPr>
        <p:txBody>
          <a:bodyPr wrap="none" rtlCol="0">
            <a:spAutoFit/>
          </a:bodyPr>
          <a:lstStyle/>
          <a:p>
            <a:pPr fontAlgn="base">
              <a:spcBef>
                <a:spcPct val="0"/>
              </a:spcBef>
              <a:spcAft>
                <a:spcPct val="0"/>
              </a:spcAft>
            </a:pPr>
            <a:r>
              <a:rPr lang="en-US" sz="1200" b="1" dirty="0">
                <a:solidFill>
                  <a:srgbClr val="0033CC"/>
                </a:solidFill>
                <a:latin typeface="Arial" charset="0"/>
                <a:cs typeface="Arial" charset="0"/>
              </a:rPr>
              <a:t>TLB 4entries </a:t>
            </a:r>
          </a:p>
          <a:p>
            <a:pPr fontAlgn="base">
              <a:spcBef>
                <a:spcPct val="0"/>
              </a:spcBef>
              <a:spcAft>
                <a:spcPct val="0"/>
              </a:spcAft>
            </a:pPr>
            <a:r>
              <a:rPr lang="en-US" sz="1200" b="1" dirty="0">
                <a:solidFill>
                  <a:srgbClr val="0033CC"/>
                </a:solidFill>
                <a:latin typeface="Arial" charset="0"/>
                <a:cs typeface="Arial" charset="0"/>
              </a:rPr>
              <a:t>Direct mapped</a:t>
            </a:r>
          </a:p>
          <a:p>
            <a:pPr fontAlgn="base">
              <a:spcBef>
                <a:spcPct val="0"/>
              </a:spcBef>
              <a:spcAft>
                <a:spcPct val="0"/>
              </a:spcAft>
            </a:pPr>
            <a:r>
              <a:rPr lang="en-US" sz="1200" b="1" dirty="0">
                <a:solidFill>
                  <a:srgbClr val="0033CC"/>
                </a:solidFill>
                <a:latin typeface="Arial" charset="0"/>
                <a:cs typeface="Arial" charset="0"/>
              </a:rPr>
              <a:t>TLB hit: 2 cycles</a:t>
            </a:r>
          </a:p>
          <a:p>
            <a:pPr fontAlgn="base">
              <a:spcBef>
                <a:spcPct val="0"/>
              </a:spcBef>
              <a:spcAft>
                <a:spcPct val="0"/>
              </a:spcAft>
            </a:pPr>
            <a:r>
              <a:rPr lang="en-US" sz="1200" b="1" dirty="0">
                <a:solidFill>
                  <a:srgbClr val="0033CC"/>
                </a:solidFill>
                <a:latin typeface="Arial" charset="0"/>
                <a:cs typeface="Arial" charset="0"/>
              </a:rPr>
              <a:t>TLB miss: 1 cycle</a:t>
            </a:r>
          </a:p>
          <a:p>
            <a:pPr fontAlgn="base">
              <a:spcBef>
                <a:spcPct val="0"/>
              </a:spcBef>
              <a:spcAft>
                <a:spcPct val="0"/>
              </a:spcAft>
            </a:pPr>
            <a:r>
              <a:rPr lang="en-US" sz="1200" b="1" dirty="0">
                <a:solidFill>
                  <a:srgbClr val="0033CC"/>
                </a:solidFill>
                <a:latin typeface="Arial" charset="0"/>
                <a:cs typeface="Arial" charset="0"/>
              </a:rPr>
              <a:t>Memory access: 100 cycle</a:t>
            </a:r>
          </a:p>
        </p:txBody>
      </p:sp>
      <p:sp>
        <p:nvSpPr>
          <p:cNvPr id="57" name="Rectangle 56"/>
          <p:cNvSpPr/>
          <p:nvPr/>
        </p:nvSpPr>
        <p:spPr>
          <a:xfrm>
            <a:off x="2057400" y="5207695"/>
            <a:ext cx="5946188" cy="707886"/>
          </a:xfrm>
          <a:prstGeom prst="rect">
            <a:avLst/>
          </a:prstGeom>
        </p:spPr>
        <p:txBody>
          <a:bodyPr wrap="square">
            <a:spAutoFit/>
          </a:bodyPr>
          <a:lstStyle/>
          <a:p>
            <a:pPr algn="r" rtl="1" fontAlgn="base">
              <a:spcBef>
                <a:spcPct val="0"/>
              </a:spcBef>
              <a:spcAft>
                <a:spcPct val="0"/>
              </a:spcAft>
            </a:pPr>
            <a:r>
              <a:rPr lang="he-IL" sz="2000" dirty="0">
                <a:solidFill>
                  <a:prstClr val="black"/>
                </a:solidFill>
                <a:latin typeface="Arial" charset="0"/>
                <a:cs typeface="Arial" charset="0"/>
              </a:rPr>
              <a:t>תזכורת: פונים אל כל</a:t>
            </a:r>
            <a:r>
              <a:rPr lang="en-US" sz="2000" dirty="0">
                <a:solidFill>
                  <a:prstClr val="black"/>
                </a:solidFill>
                <a:latin typeface="Arial" charset="0"/>
                <a:cs typeface="Arial" charset="0"/>
              </a:rPr>
              <a:t>cache </a:t>
            </a:r>
            <a:r>
              <a:rPr lang="he-IL" sz="2000" dirty="0">
                <a:solidFill>
                  <a:prstClr val="black"/>
                </a:solidFill>
                <a:latin typeface="Arial" charset="0"/>
                <a:cs typeface="Arial" charset="0"/>
              </a:rPr>
              <a:t> ב-</a:t>
            </a:r>
            <a:r>
              <a:rPr lang="en-US" sz="2000" dirty="0">
                <a:solidFill>
                  <a:prstClr val="black"/>
                </a:solidFill>
                <a:latin typeface="Arial" charset="0"/>
                <a:cs typeface="Arial" charset="0"/>
              </a:rPr>
              <a:t>PMH</a:t>
            </a:r>
            <a:r>
              <a:rPr lang="he-IL" sz="2000" dirty="0">
                <a:solidFill>
                  <a:prstClr val="black"/>
                </a:solidFill>
                <a:latin typeface="Arial" charset="0"/>
                <a:cs typeface="Arial" charset="0"/>
              </a:rPr>
              <a:t> עם </a:t>
            </a:r>
            <a:r>
              <a:rPr lang="he-IL" sz="2000" u="sng" dirty="0">
                <a:solidFill>
                  <a:prstClr val="black"/>
                </a:solidFill>
                <a:latin typeface="Arial" charset="0"/>
                <a:cs typeface="Arial" charset="0"/>
              </a:rPr>
              <a:t>כל הסיביות</a:t>
            </a:r>
            <a:r>
              <a:rPr lang="he-IL" sz="2000" dirty="0">
                <a:solidFill>
                  <a:prstClr val="black"/>
                </a:solidFill>
                <a:latin typeface="Arial" charset="0"/>
                <a:cs typeface="Arial" charset="0"/>
              </a:rPr>
              <a:t> עד לרמת המטמון בה מחפשים. </a:t>
            </a:r>
            <a:endParaRPr lang="en-US" sz="2000" b="1" dirty="0">
              <a:solidFill>
                <a:prstClr val="black"/>
              </a:solidFill>
              <a:latin typeface="Arial" charset="0"/>
              <a:cs typeface="Arial" charset="0"/>
            </a:endParaRPr>
          </a:p>
        </p:txBody>
      </p:sp>
    </p:spTree>
    <p:extLst>
      <p:ext uri="{BB962C8B-B14F-4D97-AF65-F5344CB8AC3E}">
        <p14:creationId xmlns:p14="http://schemas.microsoft.com/office/powerpoint/2010/main" val="3197248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12370" y="770788"/>
          <a:ext cx="8474631" cy="579636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r>
                        <a:rPr lang="en-US" dirty="0"/>
                        <a:t>202</a:t>
                      </a:r>
                    </a:p>
                  </a:txBody>
                  <a:tcPr/>
                </a:tc>
                <a:tc>
                  <a:txBody>
                    <a:bodyPr/>
                    <a:lstStyle/>
                    <a:p>
                      <a:pPr rtl="0"/>
                      <a:r>
                        <a:rPr lang="en-US" sz="1800" kern="1200" dirty="0">
                          <a:solidFill>
                            <a:schemeClr val="dk1"/>
                          </a:solidFill>
                          <a:effectLst/>
                          <a:latin typeface="+mn-lt"/>
                          <a:ea typeface="+mn-ea"/>
                          <a:cs typeface="+mn-cs"/>
                        </a:rPr>
                        <a:t>TLB Miss</a:t>
                      </a:r>
                      <a:r>
                        <a:rPr lang="en-US" sz="1800" kern="1200" baseline="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rtl="0"/>
                      <a:r>
                        <a:rPr lang="en-US" sz="1700" kern="1200" dirty="0">
                          <a:solidFill>
                            <a:schemeClr val="dk1"/>
                          </a:solidFill>
                          <a:effectLst/>
                          <a:latin typeface="+mn-lt"/>
                          <a:ea typeface="+mn-ea"/>
                          <a:cs typeface="+mn-cs"/>
                        </a:rPr>
                        <a:t>(PML4,</a:t>
                      </a:r>
                      <a:r>
                        <a:rPr lang="en-US" sz="1700" kern="1200" baseline="0" dirty="0">
                          <a:solidFill>
                            <a:schemeClr val="dk1"/>
                          </a:solidFill>
                          <a:effectLst/>
                          <a:latin typeface="+mn-lt"/>
                          <a:ea typeface="+mn-ea"/>
                          <a:cs typeface="+mn-cs"/>
                        </a:rPr>
                        <a:t> PDP, DIR) = (H,H,M): 1 cycle</a:t>
                      </a:r>
                      <a:r>
                        <a:rPr lang="en-US" sz="1700" kern="1200" dirty="0">
                          <a:solidFill>
                            <a:schemeClr val="dk1"/>
                          </a:solidFill>
                          <a:effectLst/>
                          <a:latin typeface="+mn-lt"/>
                          <a:ea typeface="+mn-ea"/>
                          <a:cs typeface="+mn-cs"/>
                        </a:rPr>
                        <a:t> </a:t>
                      </a:r>
                    </a:p>
                    <a:p>
                      <a:pPr rtl="0"/>
                      <a:r>
                        <a:rPr lang="en-US" sz="1800" b="1" kern="1200" dirty="0">
                          <a:solidFill>
                            <a:srgbClr val="FF0000"/>
                          </a:solidFill>
                          <a:effectLst/>
                          <a:latin typeface="+mn-lt"/>
                          <a:ea typeface="+mn-ea"/>
                          <a:cs typeface="+mn-cs"/>
                        </a:rPr>
                        <a:t>PDP-$ </a:t>
                      </a:r>
                      <a:r>
                        <a:rPr lang="en-US" sz="1800" b="1" kern="1200" baseline="0" dirty="0">
                          <a:solidFill>
                            <a:srgbClr val="FF0000"/>
                          </a:solidFill>
                          <a:effectLst/>
                          <a:latin typeface="+mn-lt"/>
                          <a:ea typeface="+mn-ea"/>
                          <a:cs typeface="+mn-cs"/>
                        </a:rPr>
                        <a:t>Read:</a:t>
                      </a:r>
                      <a:r>
                        <a:rPr lang="en-US" sz="1800" b="1" kern="1200" dirty="0">
                          <a:solidFill>
                            <a:srgbClr val="FF0000"/>
                          </a:solidFill>
                          <a:effectLst/>
                          <a:latin typeface="+mn-lt"/>
                          <a:ea typeface="+mn-ea"/>
                          <a:cs typeface="+mn-cs"/>
                        </a:rPr>
                        <a:t>  1</a:t>
                      </a:r>
                      <a:r>
                        <a:rPr lang="en-US" sz="1800" b="1" kern="1200" baseline="0" dirty="0">
                          <a:solidFill>
                            <a:srgbClr val="FF0000"/>
                          </a:solidFill>
                          <a:effectLst/>
                          <a:latin typeface="+mn-lt"/>
                          <a:ea typeface="+mn-ea"/>
                          <a:cs typeface="+mn-cs"/>
                        </a:rPr>
                        <a:t> </a:t>
                      </a:r>
                      <a:r>
                        <a:rPr lang="en-US" sz="1800" b="1" kern="1200" dirty="0">
                          <a:solidFill>
                            <a:srgbClr val="FF0000"/>
                          </a:solidFill>
                          <a:effectLst/>
                          <a:latin typeface="+mn-lt"/>
                          <a:ea typeface="+mn-ea"/>
                          <a:cs typeface="+mn-cs"/>
                        </a:rPr>
                        <a:t>cycle </a:t>
                      </a:r>
                    </a:p>
                    <a:p>
                      <a:pPr rtl="0"/>
                      <a:r>
                        <a:rPr lang="en-US" sz="1800" b="1" kern="1200" dirty="0">
                          <a:solidFill>
                            <a:srgbClr val="C00000"/>
                          </a:solidFill>
                          <a:effectLst/>
                          <a:latin typeface="+mn-lt"/>
                          <a:ea typeface="+mn-ea"/>
                          <a:cs typeface="+mn-cs"/>
                        </a:rPr>
                        <a:t>DIR-$  Miss:</a:t>
                      </a:r>
                      <a:r>
                        <a:rPr lang="en-US" sz="1800" b="1" kern="1200" baseline="0" dirty="0">
                          <a:solidFill>
                            <a:srgbClr val="C00000"/>
                          </a:solidFill>
                          <a:effectLst/>
                          <a:latin typeface="+mn-lt"/>
                          <a:ea typeface="+mn-ea"/>
                          <a:cs typeface="+mn-cs"/>
                        </a:rPr>
                        <a:t>   </a:t>
                      </a:r>
                      <a:r>
                        <a:rPr lang="en-US" sz="1800" b="1" kern="1200" dirty="0">
                          <a:solidFill>
                            <a:srgbClr val="C00000"/>
                          </a:solidFill>
                          <a:effectLst/>
                          <a:latin typeface="+mn-lt"/>
                          <a:ea typeface="+mn-ea"/>
                          <a:cs typeface="+mn-cs"/>
                        </a:rPr>
                        <a:t>100 cycles</a:t>
                      </a:r>
                    </a:p>
                    <a:p>
                      <a:pPr rtl="0"/>
                      <a:r>
                        <a:rPr lang="en-US" sz="1800" b="1" kern="1200" dirty="0">
                          <a:solidFill>
                            <a:srgbClr val="0000FF"/>
                          </a:solidFill>
                          <a:effectLst/>
                          <a:latin typeface="+mn-lt"/>
                          <a:ea typeface="+mn-ea"/>
                          <a:cs typeface="+mn-cs"/>
                        </a:rPr>
                        <a:t>PTE-$  Miss:</a:t>
                      </a:r>
                      <a:r>
                        <a:rPr lang="en-US" sz="1800" b="1" kern="1200" baseline="0" dirty="0">
                          <a:solidFill>
                            <a:srgbClr val="0000FF"/>
                          </a:solidFill>
                          <a:effectLst/>
                          <a:latin typeface="+mn-lt"/>
                          <a:ea typeface="+mn-ea"/>
                          <a:cs typeface="+mn-cs"/>
                        </a:rPr>
                        <a:t> </a:t>
                      </a:r>
                      <a:r>
                        <a:rPr lang="en-US" sz="1800" b="1" kern="1200" dirty="0">
                          <a:solidFill>
                            <a:srgbClr val="0000FF"/>
                          </a:solidFill>
                          <a:effectLst/>
                          <a:latin typeface="+mn-lt"/>
                          <a:ea typeface="+mn-ea"/>
                          <a:cs typeface="+mn-cs"/>
                        </a:rPr>
                        <a:t> 100 cycles  </a:t>
                      </a: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r>
                        <a:rPr lang="en-US" dirty="0"/>
                        <a:t>302</a:t>
                      </a:r>
                    </a:p>
                  </a:txBody>
                  <a:tcPr/>
                </a:tc>
                <a:tc>
                  <a:txBody>
                    <a:bodyPr/>
                    <a:lstStyle/>
                    <a:p>
                      <a:pPr rtl="0"/>
                      <a:r>
                        <a:rPr lang="en-US" sz="1800" kern="1200" dirty="0">
                          <a:solidFill>
                            <a:schemeClr val="dk1"/>
                          </a:solidFill>
                          <a:effectLst/>
                          <a:latin typeface="+mn-lt"/>
                          <a:ea typeface="+mn-ea"/>
                          <a:cs typeface="+mn-cs"/>
                        </a:rPr>
                        <a:t>TLB Miss + </a:t>
                      </a:r>
                    </a:p>
                    <a:p>
                      <a:pPr rtl="0"/>
                      <a:r>
                        <a:rPr lang="en-US" sz="1800" kern="1200" dirty="0">
                          <a:solidFill>
                            <a:schemeClr val="dk1"/>
                          </a:solidFill>
                          <a:effectLst/>
                          <a:latin typeface="+mn-lt"/>
                          <a:ea typeface="+mn-ea"/>
                          <a:cs typeface="+mn-cs"/>
                        </a:rPr>
                        <a:t>(PML4, PDP, DIR)=</a:t>
                      </a:r>
                      <a:r>
                        <a:rPr lang="en-US" sz="1800" kern="1200" baseline="0" dirty="0">
                          <a:solidFill>
                            <a:schemeClr val="dk1"/>
                          </a:solidFill>
                          <a:effectLst/>
                          <a:latin typeface="+mn-lt"/>
                          <a:ea typeface="+mn-ea"/>
                          <a:cs typeface="+mn-cs"/>
                        </a:rPr>
                        <a:t>(H,M,M): 1 </a:t>
                      </a:r>
                      <a:r>
                        <a:rPr lang="en-US" sz="1800" kern="1200" dirty="0">
                          <a:solidFill>
                            <a:schemeClr val="dk1"/>
                          </a:solidFill>
                          <a:effectLst/>
                          <a:latin typeface="+mn-lt"/>
                          <a:ea typeface="+mn-ea"/>
                          <a:cs typeface="+mn-cs"/>
                        </a:rPr>
                        <a:t>cycle</a:t>
                      </a:r>
                    </a:p>
                    <a:p>
                      <a:pPr rtl="0"/>
                      <a:r>
                        <a:rPr lang="en-US" sz="1800" kern="1200" dirty="0">
                          <a:solidFill>
                            <a:schemeClr val="dk1"/>
                          </a:solidFill>
                          <a:effectLst/>
                          <a:latin typeface="+mn-lt"/>
                          <a:ea typeface="+mn-ea"/>
                          <a:cs typeface="+mn-cs"/>
                        </a:rPr>
                        <a:t>2 + (3×100) = 302</a:t>
                      </a:r>
                      <a:r>
                        <a:rPr lang="en-US" sz="1800" kern="1200" baseline="0" dirty="0">
                          <a:solidFill>
                            <a:schemeClr val="dk1"/>
                          </a:solidFill>
                          <a:effectLst/>
                          <a:latin typeface="+mn-lt"/>
                          <a:ea typeface="+mn-ea"/>
                          <a:cs typeface="+mn-cs"/>
                        </a:rPr>
                        <a:t> cycles</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PDP Miss Explanation: PDP Entry that was filled for the access 2</a:t>
                      </a:r>
                      <a:r>
                        <a:rPr lang="en-US" sz="1400" kern="1200" baseline="0" dirty="0">
                          <a:solidFill>
                            <a:schemeClr val="dk1"/>
                          </a:solidFill>
                          <a:effectLst/>
                          <a:latin typeface="+mn-lt"/>
                          <a:ea typeface="+mn-ea"/>
                          <a:cs typeface="+mn-cs"/>
                        </a:rPr>
                        <a:t> (</a:t>
                      </a:r>
                      <a:r>
                        <a:rPr lang="en-US" sz="1400" b="1" kern="1200" dirty="0">
                          <a:solidFill>
                            <a:schemeClr val="accent6">
                              <a:lumMod val="75000"/>
                            </a:schemeClr>
                          </a:solidFill>
                          <a:effectLst/>
                          <a:latin typeface="+mn-lt"/>
                          <a:ea typeface="+mn-ea"/>
                          <a:cs typeface="+mn-cs"/>
                        </a:rPr>
                        <a:t>81</a:t>
                      </a:r>
                      <a:r>
                        <a:rPr lang="en-US" sz="1400" b="1" kern="1200" baseline="0" dirty="0">
                          <a:solidFill>
                            <a:schemeClr val="dk1"/>
                          </a:solidFill>
                          <a:effectLst/>
                          <a:latin typeface="+mn-lt"/>
                          <a:ea typeface="+mn-ea"/>
                          <a:cs typeface="+mn-cs"/>
                        </a:rPr>
                        <a:t> </a:t>
                      </a:r>
                      <a:r>
                        <a:rPr lang="en-US" sz="1400" b="1" kern="1200" dirty="0">
                          <a:solidFill>
                            <a:srgbClr val="FF0000"/>
                          </a:solidFill>
                          <a:effectLst/>
                          <a:latin typeface="+mn-lt"/>
                          <a:ea typeface="+mn-ea"/>
                          <a:cs typeface="+mn-cs"/>
                        </a:rPr>
                        <a:t>234</a:t>
                      </a:r>
                      <a:r>
                        <a:rPr lang="en-US" sz="1400" kern="1200" dirty="0">
                          <a:solidFill>
                            <a:schemeClr val="dk1"/>
                          </a:solidFill>
                          <a:effectLst/>
                          <a:latin typeface="+mn-lt"/>
                          <a:ea typeface="+mn-ea"/>
                          <a:cs typeface="+mn-cs"/>
                        </a:rPr>
                        <a:t>) was replaced by entry that was filled in access 3</a:t>
                      </a:r>
                      <a:r>
                        <a:rPr lang="en-US" sz="1400" kern="1200" baseline="0" dirty="0">
                          <a:solidFill>
                            <a:schemeClr val="dk1"/>
                          </a:solidFill>
                          <a:effectLst/>
                          <a:latin typeface="+mn-lt"/>
                          <a:ea typeface="+mn-ea"/>
                          <a:cs typeface="+mn-cs"/>
                        </a:rPr>
                        <a:t> (</a:t>
                      </a:r>
                      <a:r>
                        <a:rPr lang="en-US" sz="1400" b="1" kern="1200" dirty="0">
                          <a:solidFill>
                            <a:schemeClr val="accent6">
                              <a:lumMod val="75000"/>
                            </a:schemeClr>
                          </a:solidFill>
                          <a:effectLst/>
                          <a:latin typeface="+mn-lt"/>
                          <a:ea typeface="+mn-ea"/>
                          <a:cs typeface="+mn-cs"/>
                        </a:rPr>
                        <a:t>80</a:t>
                      </a:r>
                      <a:r>
                        <a:rPr lang="en-US" sz="1400" b="1" kern="1200" dirty="0">
                          <a:solidFill>
                            <a:schemeClr val="dk1"/>
                          </a:solidFill>
                          <a:effectLst/>
                          <a:latin typeface="+mn-lt"/>
                          <a:ea typeface="+mn-ea"/>
                          <a:cs typeface="+mn-cs"/>
                        </a:rPr>
                        <a:t> </a:t>
                      </a:r>
                      <a:r>
                        <a:rPr lang="en-US" sz="1400" b="1" kern="1200" dirty="0">
                          <a:solidFill>
                            <a:srgbClr val="FF0000"/>
                          </a:solidFill>
                          <a:effectLst/>
                          <a:latin typeface="+mn-lt"/>
                          <a:ea typeface="+mn-ea"/>
                          <a:cs typeface="+mn-cs"/>
                        </a:rPr>
                        <a:t>234</a:t>
                      </a:r>
                      <a:r>
                        <a:rPr lang="en-US" sz="1400" kern="1200" dirty="0">
                          <a:solidFill>
                            <a:schemeClr val="dk1"/>
                          </a:solidFill>
                          <a:effectLst/>
                          <a:latin typeface="+mn-lt"/>
                          <a:ea typeface="+mn-ea"/>
                          <a:cs typeface="+mn-cs"/>
                        </a:rPr>
                        <a:t>) as they map</a:t>
                      </a:r>
                      <a:r>
                        <a:rPr lang="en-US" sz="1400" kern="1200" baseline="0" dirty="0">
                          <a:solidFill>
                            <a:schemeClr val="dk1"/>
                          </a:solidFill>
                          <a:effectLst/>
                          <a:latin typeface="+mn-lt"/>
                          <a:ea typeface="+mn-ea"/>
                          <a:cs typeface="+mn-cs"/>
                        </a:rPr>
                        <a:t> to same set in PDP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effectLst/>
                          <a:latin typeface="+mn-lt"/>
                          <a:ea typeface="+mn-ea"/>
                          <a:cs typeface="+mn-cs"/>
                        </a:rPr>
                        <a:t>(Same explanation for DIR cache miss).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u="sng" kern="1200" dirty="0">
                          <a:solidFill>
                            <a:srgbClr val="FF9900"/>
                          </a:solidFill>
                          <a:effectLst/>
                          <a:latin typeface="+mn-lt"/>
                          <a:ea typeface="+mn-ea"/>
                          <a:cs typeface="+mn-cs"/>
                        </a:rPr>
                        <a:t>0CD</a:t>
                      </a:r>
                      <a:endParaRPr lang="en-US" b="1" u="sng" dirty="0">
                        <a:solidFill>
                          <a:srgbClr val="FF99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pSp>
        <p:nvGrpSpPr>
          <p:cNvPr id="21" name="Group 20"/>
          <p:cNvGrpSpPr/>
          <p:nvPr/>
        </p:nvGrpSpPr>
        <p:grpSpPr>
          <a:xfrm>
            <a:off x="3458884" y="152400"/>
            <a:ext cx="5181600" cy="457532"/>
            <a:chOff x="914400" y="2819068"/>
            <a:chExt cx="5181600" cy="457532"/>
          </a:xfrm>
        </p:grpSpPr>
        <p:sp>
          <p:nvSpPr>
            <p:cNvPr id="22" name="Rectangle 21"/>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40"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42"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43"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44"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45" name="Group 44"/>
            <p:cNvGrpSpPr/>
            <p:nvPr/>
          </p:nvGrpSpPr>
          <p:grpSpPr>
            <a:xfrm>
              <a:off x="914400" y="2975279"/>
              <a:ext cx="5181600" cy="301321"/>
              <a:chOff x="1524001" y="1143000"/>
              <a:chExt cx="3826477" cy="385665"/>
            </a:xfrm>
          </p:grpSpPr>
          <p:sp>
            <p:nvSpPr>
              <p:cNvPr id="49"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50"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51"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52"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53"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54"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55"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46"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47"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48" name="Rectangle 47"/>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spTree>
    <p:extLst>
      <p:ext uri="{BB962C8B-B14F-4D97-AF65-F5344CB8AC3E}">
        <p14:creationId xmlns:p14="http://schemas.microsoft.com/office/powerpoint/2010/main" val="415228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458884" y="152400"/>
            <a:ext cx="5181600" cy="457532"/>
            <a:chOff x="914400" y="2819068"/>
            <a:chExt cx="5181600" cy="457532"/>
          </a:xfrm>
        </p:grpSpPr>
        <p:sp>
          <p:nvSpPr>
            <p:cNvPr id="24" name="Rectangle 23"/>
            <p:cNvSpPr>
              <a:spLocks noChangeArrowheads="1"/>
            </p:cNvSpPr>
            <p:nvPr/>
          </p:nvSpPr>
          <p:spPr bwMode="auto">
            <a:xfrm>
              <a:off x="5980084" y="2819068"/>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0</a:t>
              </a:r>
            </a:p>
          </p:txBody>
        </p:sp>
        <p:sp>
          <p:nvSpPr>
            <p:cNvPr id="25" name="Rectangle 30"/>
            <p:cNvSpPr>
              <a:spLocks noChangeArrowheads="1"/>
            </p:cNvSpPr>
            <p:nvPr/>
          </p:nvSpPr>
          <p:spPr bwMode="auto">
            <a:xfrm>
              <a:off x="5143130" y="2819068"/>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11</a:t>
              </a:r>
            </a:p>
          </p:txBody>
        </p:sp>
        <p:sp>
          <p:nvSpPr>
            <p:cNvPr id="26" name="Rectangle 31"/>
            <p:cNvSpPr>
              <a:spLocks noChangeArrowheads="1"/>
            </p:cNvSpPr>
            <p:nvPr/>
          </p:nvSpPr>
          <p:spPr bwMode="auto">
            <a:xfrm>
              <a:off x="4300439" y="2819068"/>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23</a:t>
              </a:r>
            </a:p>
          </p:txBody>
        </p:sp>
        <p:sp>
          <p:nvSpPr>
            <p:cNvPr id="27" name="Rectangle 30"/>
            <p:cNvSpPr>
              <a:spLocks noChangeArrowheads="1"/>
            </p:cNvSpPr>
            <p:nvPr/>
          </p:nvSpPr>
          <p:spPr bwMode="auto">
            <a:xfrm>
              <a:off x="4914530" y="2824724"/>
              <a:ext cx="114670"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12</a:t>
              </a:r>
            </a:p>
          </p:txBody>
        </p:sp>
        <p:sp>
          <p:nvSpPr>
            <p:cNvPr id="28" name="Rectangle 5"/>
            <p:cNvSpPr>
              <a:spLocks noChangeArrowheads="1"/>
            </p:cNvSpPr>
            <p:nvPr/>
          </p:nvSpPr>
          <p:spPr bwMode="auto">
            <a:xfrm>
              <a:off x="963304" y="2820057"/>
              <a:ext cx="115916"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63</a:t>
              </a:r>
            </a:p>
          </p:txBody>
        </p:sp>
        <p:grpSp>
          <p:nvGrpSpPr>
            <p:cNvPr id="29" name="Group 28"/>
            <p:cNvGrpSpPr/>
            <p:nvPr/>
          </p:nvGrpSpPr>
          <p:grpSpPr>
            <a:xfrm>
              <a:off x="914400" y="2975279"/>
              <a:ext cx="5181600" cy="301321"/>
              <a:chOff x="1524001" y="1143000"/>
              <a:chExt cx="3826477" cy="385665"/>
            </a:xfrm>
          </p:grpSpPr>
          <p:sp>
            <p:nvSpPr>
              <p:cNvPr id="33" name="Rectangle 6"/>
              <p:cNvSpPr>
                <a:spLocks noChangeArrowheads="1"/>
              </p:cNvSpPr>
              <p:nvPr/>
            </p:nvSpPr>
            <p:spPr bwMode="auto">
              <a:xfrm>
                <a:off x="1524001" y="1143000"/>
                <a:ext cx="623205" cy="385665"/>
              </a:xfrm>
              <a:prstGeom prst="rect">
                <a:avLst/>
              </a:prstGeom>
              <a:solidFill>
                <a:schemeClr val="accent3">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defRPr/>
                </a:pPr>
                <a:r>
                  <a:rPr lang="en-US" sz="1400" dirty="0">
                    <a:solidFill>
                      <a:prstClr val="black"/>
                    </a:solidFill>
                    <a:latin typeface="Arial" charset="0"/>
                    <a:cs typeface="Arial" charset="0"/>
                  </a:rPr>
                  <a:t>sign ext.</a:t>
                </a:r>
              </a:p>
            </p:txBody>
          </p:sp>
          <p:sp>
            <p:nvSpPr>
              <p:cNvPr id="34" name="Rectangle 6"/>
              <p:cNvSpPr>
                <a:spLocks noChangeArrowheads="1"/>
              </p:cNvSpPr>
              <p:nvPr/>
            </p:nvSpPr>
            <p:spPr bwMode="auto">
              <a:xfrm>
                <a:off x="3394862" y="1143000"/>
                <a:ext cx="623205" cy="385665"/>
              </a:xfrm>
              <a:prstGeom prst="rect">
                <a:avLst/>
              </a:prstGeom>
              <a:solidFill>
                <a:schemeClr val="accent4">
                  <a:lumMod val="40000"/>
                  <a:lumOff val="6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DIR</a:t>
                </a:r>
              </a:p>
            </p:txBody>
          </p:sp>
          <p:sp>
            <p:nvSpPr>
              <p:cNvPr id="35" name="Rectangle 7"/>
              <p:cNvSpPr>
                <a:spLocks noChangeArrowheads="1"/>
              </p:cNvSpPr>
              <p:nvPr/>
            </p:nvSpPr>
            <p:spPr bwMode="auto">
              <a:xfrm>
                <a:off x="4019313" y="1143000"/>
                <a:ext cx="620712" cy="385665"/>
              </a:xfrm>
              <a:prstGeom prst="rect">
                <a:avLst/>
              </a:prstGeom>
              <a:solidFill>
                <a:schemeClr val="accent1">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TABLE</a:t>
                </a:r>
              </a:p>
            </p:txBody>
          </p:sp>
          <p:sp>
            <p:nvSpPr>
              <p:cNvPr id="36" name="Rectangle 8"/>
              <p:cNvSpPr>
                <a:spLocks noChangeArrowheads="1"/>
              </p:cNvSpPr>
              <p:nvPr/>
            </p:nvSpPr>
            <p:spPr bwMode="auto">
              <a:xfrm>
                <a:off x="4641271" y="1143000"/>
                <a:ext cx="709207" cy="385665"/>
              </a:xfrm>
              <a:prstGeom prst="rect">
                <a:avLst/>
              </a:prstGeom>
              <a:solidFill>
                <a:schemeClr val="accent6">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OFFSET</a:t>
                </a:r>
              </a:p>
            </p:txBody>
          </p:sp>
          <p:sp>
            <p:nvSpPr>
              <p:cNvPr id="37" name="Rectangle 6"/>
              <p:cNvSpPr>
                <a:spLocks noChangeArrowheads="1"/>
              </p:cNvSpPr>
              <p:nvPr/>
            </p:nvSpPr>
            <p:spPr bwMode="auto">
              <a:xfrm>
                <a:off x="2771657" y="1143000"/>
                <a:ext cx="623205" cy="385665"/>
              </a:xfrm>
              <a:prstGeom prst="rect">
                <a:avLst/>
              </a:prstGeom>
              <a:solidFill>
                <a:schemeClr val="accent2">
                  <a:lumMod val="60000"/>
                  <a:lumOff val="40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PDP</a:t>
                </a:r>
              </a:p>
            </p:txBody>
          </p:sp>
          <p:sp>
            <p:nvSpPr>
              <p:cNvPr id="38" name="Rectangle 6"/>
              <p:cNvSpPr>
                <a:spLocks noChangeArrowheads="1"/>
              </p:cNvSpPr>
              <p:nvPr/>
            </p:nvSpPr>
            <p:spPr bwMode="auto">
              <a:xfrm>
                <a:off x="2147206" y="1143000"/>
                <a:ext cx="623205" cy="385665"/>
              </a:xfrm>
              <a:prstGeom prst="rect">
                <a:avLst/>
              </a:prstGeom>
              <a:solidFill>
                <a:schemeClr val="bg2">
                  <a:lumMod val="75000"/>
                </a:schemeClr>
              </a:solidFill>
              <a:ln w="12700">
                <a:solidFill>
                  <a:schemeClr val="tx1"/>
                </a:solidFill>
                <a:miter lim="800000"/>
                <a:headEnd/>
                <a:tailEnd/>
              </a:ln>
            </p:spPr>
            <p:txBody>
              <a:bodyPr wrap="none" lIns="77788" tIns="39688" rIns="77788" bIns="39688" anchor="ctr"/>
              <a:lstStyle/>
              <a:p>
                <a:pPr algn="ctr" defTabSz="661988" eaLnBrk="0" fontAlgn="base" hangingPunct="0">
                  <a:spcBef>
                    <a:spcPct val="0"/>
                  </a:spcBef>
                  <a:spcAft>
                    <a:spcPct val="0"/>
                  </a:spcAft>
                </a:pPr>
                <a:r>
                  <a:rPr lang="en-US" sz="1400" dirty="0">
                    <a:solidFill>
                      <a:prstClr val="black"/>
                    </a:solidFill>
                    <a:latin typeface="Arial" charset="0"/>
                    <a:cs typeface="Arial" charset="0"/>
                  </a:rPr>
                  <a:t>PML4</a:t>
                </a:r>
              </a:p>
            </p:txBody>
          </p:sp>
          <p:sp>
            <p:nvSpPr>
              <p:cNvPr id="39" name="Rectangle 28"/>
              <p:cNvSpPr>
                <a:spLocks noChangeArrowheads="1"/>
              </p:cNvSpPr>
              <p:nvPr/>
            </p:nvSpPr>
            <p:spPr bwMode="auto">
              <a:xfrm>
                <a:off x="1524001" y="1155327"/>
                <a:ext cx="3826477" cy="362772"/>
              </a:xfrm>
              <a:prstGeom prst="rect">
                <a:avLst/>
              </a:prstGeom>
              <a:noFill/>
              <a:ln w="25400">
                <a:solidFill>
                  <a:schemeClr val="tx1"/>
                </a:solidFill>
                <a:miter lim="800000"/>
                <a:headEnd/>
                <a:tailEnd/>
              </a:ln>
            </p:spPr>
            <p:txBody>
              <a:bodyPr wrap="none" anchor="ctr"/>
              <a:lstStyle/>
              <a:p>
                <a:pPr eaLnBrk="0" fontAlgn="base" hangingPunct="0">
                  <a:spcBef>
                    <a:spcPct val="0"/>
                  </a:spcBef>
                  <a:spcAft>
                    <a:spcPct val="0"/>
                  </a:spcAft>
                </a:pPr>
                <a:endParaRPr lang="en-US" sz="1000" b="1">
                  <a:solidFill>
                    <a:prstClr val="black"/>
                  </a:solidFill>
                  <a:latin typeface="Arial" charset="0"/>
                  <a:cs typeface="Arial" charset="0"/>
                </a:endParaRPr>
              </a:p>
            </p:txBody>
          </p:sp>
        </p:grpSp>
        <p:sp>
          <p:nvSpPr>
            <p:cNvPr id="30" name="Rectangle 31"/>
            <p:cNvSpPr>
              <a:spLocks noChangeArrowheads="1"/>
            </p:cNvSpPr>
            <p:nvPr/>
          </p:nvSpPr>
          <p:spPr bwMode="auto">
            <a:xfrm>
              <a:off x="34622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35</a:t>
              </a:r>
            </a:p>
          </p:txBody>
        </p:sp>
        <p:sp>
          <p:nvSpPr>
            <p:cNvPr id="31" name="Rectangle 31"/>
            <p:cNvSpPr>
              <a:spLocks noChangeArrowheads="1"/>
            </p:cNvSpPr>
            <p:nvPr/>
          </p:nvSpPr>
          <p:spPr bwMode="auto">
            <a:xfrm>
              <a:off x="2590800"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47</a:t>
              </a:r>
            </a:p>
          </p:txBody>
        </p:sp>
        <p:sp>
          <p:nvSpPr>
            <p:cNvPr id="32" name="Rectangle 31"/>
            <p:cNvSpPr>
              <a:spLocks noChangeArrowheads="1"/>
            </p:cNvSpPr>
            <p:nvPr/>
          </p:nvSpPr>
          <p:spPr bwMode="auto">
            <a:xfrm>
              <a:off x="1785839" y="2819400"/>
              <a:ext cx="271561" cy="149387"/>
            </a:xfrm>
            <a:prstGeom prst="rect">
              <a:avLst/>
            </a:prstGeom>
            <a:noFill/>
            <a:ln w="9525">
              <a:noFill/>
              <a:miter lim="800000"/>
              <a:headEnd/>
              <a:tailEnd/>
            </a:ln>
          </p:spPr>
          <p:txBody>
            <a:bodyPr wrap="none" lIns="77788" tIns="39688" rIns="77788" bIns="39688" anchor="ctr"/>
            <a:lstStyle/>
            <a:p>
              <a:pPr algn="ctr" defTabSz="661988" eaLnBrk="0" fontAlgn="base" hangingPunct="0">
                <a:lnSpc>
                  <a:spcPct val="80000"/>
                </a:lnSpc>
                <a:spcBef>
                  <a:spcPct val="0"/>
                </a:spcBef>
                <a:spcAft>
                  <a:spcPct val="0"/>
                </a:spcAft>
              </a:pPr>
              <a:r>
                <a:rPr lang="en-US" sz="1400" dirty="0">
                  <a:solidFill>
                    <a:prstClr val="black"/>
                  </a:solidFill>
                  <a:latin typeface="Arial" charset="0"/>
                  <a:cs typeface="Arial" charset="0"/>
                </a:rPr>
                <a:t>55</a:t>
              </a:r>
            </a:p>
          </p:txBody>
        </p:sp>
      </p:grpSp>
      <p:graphicFrame>
        <p:nvGraphicFramePr>
          <p:cNvPr id="4" name="Table 3"/>
          <p:cNvGraphicFramePr>
            <a:graphicFrameLocks noGrp="1"/>
          </p:cNvGraphicFramePr>
          <p:nvPr/>
        </p:nvGraphicFramePr>
        <p:xfrm>
          <a:off x="1812370" y="770788"/>
          <a:ext cx="8474631" cy="5796362"/>
        </p:xfrm>
        <a:graphic>
          <a:graphicData uri="http://schemas.openxmlformats.org/drawingml/2006/table">
            <a:tbl>
              <a:tblPr firstRow="1" bandRow="1">
                <a:tableStyleId>{5C22544A-7EE6-4342-B048-85BDC9FD1C3A}</a:tableStyleId>
              </a:tblPr>
              <a:tblGrid>
                <a:gridCol w="2683431">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539852">
                <a:tc>
                  <a:txBody>
                    <a:bodyPr/>
                    <a:lstStyle/>
                    <a:p>
                      <a:r>
                        <a:rPr lang="en-US" dirty="0"/>
                        <a:t>Virtual</a:t>
                      </a:r>
                      <a:r>
                        <a:rPr lang="en-US" baseline="0" dirty="0"/>
                        <a:t> </a:t>
                      </a:r>
                      <a:r>
                        <a:rPr lang="en-US" baseline="0" dirty="0" err="1"/>
                        <a:t>Addr</a:t>
                      </a:r>
                      <a:r>
                        <a:rPr lang="en-US" baseline="0" dirty="0"/>
                        <a:t>.</a:t>
                      </a:r>
                      <a:endParaRPr lang="en-US" dirty="0"/>
                    </a:p>
                  </a:txBody>
                  <a:tcPr/>
                </a:tc>
                <a:tc>
                  <a:txBody>
                    <a:bodyPr/>
                    <a:lstStyle/>
                    <a:p>
                      <a:r>
                        <a:rPr lang="en-US" sz="1600" dirty="0"/>
                        <a:t>Cycles</a:t>
                      </a:r>
                    </a:p>
                  </a:txBody>
                  <a:tcPr/>
                </a:tc>
                <a:tc>
                  <a:txBody>
                    <a:bodyPr/>
                    <a:lstStyle/>
                    <a:p>
                      <a:r>
                        <a:rPr lang="en-US" dirty="0"/>
                        <a:t>Comment</a:t>
                      </a:r>
                    </a:p>
                  </a:txBody>
                  <a:tcPr/>
                </a:tc>
                <a:extLst>
                  <a:ext uri="{0D108BD9-81ED-4DB2-BD59-A6C34878D82A}">
                    <a16:rowId xmlns:a16="http://schemas.microsoft.com/office/drawing/2014/main" val="10000"/>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chemeClr val="accent2">
                              <a:lumMod val="75000"/>
                            </a:schemeClr>
                          </a:solidFill>
                          <a:effectLst/>
                          <a:latin typeface="+mn-lt"/>
                          <a:ea typeface="+mn-ea"/>
                          <a:cs typeface="+mn-cs"/>
                        </a:rPr>
                        <a:t>5 67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1"/>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u="none"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p>
                  </a:txBody>
                  <a:tcPr/>
                </a:tc>
                <a:tc>
                  <a:txBody>
                    <a:bodyPr/>
                    <a:lstStyle/>
                    <a:p>
                      <a:r>
                        <a:rPr lang="en-US" dirty="0"/>
                        <a:t>202</a:t>
                      </a:r>
                    </a:p>
                  </a:txBody>
                  <a:tcPr/>
                </a:tc>
                <a:tc>
                  <a:txBody>
                    <a:bodyPr/>
                    <a:lstStyle/>
                    <a:p>
                      <a:pPr rtl="0"/>
                      <a:r>
                        <a:rPr lang="en-US" sz="1800" kern="1200" dirty="0">
                          <a:solidFill>
                            <a:schemeClr val="dk1"/>
                          </a:solidFill>
                          <a:effectLst/>
                          <a:latin typeface="+mn-lt"/>
                          <a:ea typeface="+mn-ea"/>
                          <a:cs typeface="+mn-cs"/>
                        </a:rPr>
                        <a:t>TLB Miss</a:t>
                      </a:r>
                      <a:r>
                        <a:rPr lang="en-US" sz="1800" kern="1200" baseline="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rtl="0"/>
                      <a:r>
                        <a:rPr lang="en-US" sz="1700" kern="1200" dirty="0">
                          <a:solidFill>
                            <a:schemeClr val="dk1"/>
                          </a:solidFill>
                          <a:effectLst/>
                          <a:latin typeface="+mn-lt"/>
                          <a:ea typeface="+mn-ea"/>
                          <a:cs typeface="+mn-cs"/>
                        </a:rPr>
                        <a:t>(PML4,</a:t>
                      </a:r>
                      <a:r>
                        <a:rPr lang="en-US" sz="1700" kern="1200" baseline="0" dirty="0">
                          <a:solidFill>
                            <a:schemeClr val="dk1"/>
                          </a:solidFill>
                          <a:effectLst/>
                          <a:latin typeface="+mn-lt"/>
                          <a:ea typeface="+mn-ea"/>
                          <a:cs typeface="+mn-cs"/>
                        </a:rPr>
                        <a:t> PDP, DIR) = (H,H,M): 1 cycle</a:t>
                      </a:r>
                      <a:r>
                        <a:rPr lang="en-US" sz="1700" kern="1200" dirty="0">
                          <a:solidFill>
                            <a:schemeClr val="dk1"/>
                          </a:solidFill>
                          <a:effectLst/>
                          <a:latin typeface="+mn-lt"/>
                          <a:ea typeface="+mn-ea"/>
                          <a:cs typeface="+mn-cs"/>
                        </a:rPr>
                        <a:t> </a:t>
                      </a:r>
                    </a:p>
                    <a:p>
                      <a:pPr rtl="0"/>
                      <a:r>
                        <a:rPr lang="en-US" sz="1800" b="1" kern="1200" dirty="0">
                          <a:solidFill>
                            <a:srgbClr val="FF0000"/>
                          </a:solidFill>
                          <a:effectLst/>
                          <a:latin typeface="+mn-lt"/>
                          <a:ea typeface="+mn-ea"/>
                          <a:cs typeface="+mn-cs"/>
                        </a:rPr>
                        <a:t>PDP-$ </a:t>
                      </a:r>
                      <a:r>
                        <a:rPr lang="en-US" sz="1800" b="1" kern="1200" baseline="0" dirty="0">
                          <a:solidFill>
                            <a:srgbClr val="FF0000"/>
                          </a:solidFill>
                          <a:effectLst/>
                          <a:latin typeface="+mn-lt"/>
                          <a:ea typeface="+mn-ea"/>
                          <a:cs typeface="+mn-cs"/>
                        </a:rPr>
                        <a:t>Read:</a:t>
                      </a:r>
                      <a:r>
                        <a:rPr lang="en-US" sz="1800" b="1" kern="1200" dirty="0">
                          <a:solidFill>
                            <a:srgbClr val="FF0000"/>
                          </a:solidFill>
                          <a:effectLst/>
                          <a:latin typeface="+mn-lt"/>
                          <a:ea typeface="+mn-ea"/>
                          <a:cs typeface="+mn-cs"/>
                        </a:rPr>
                        <a:t>  1</a:t>
                      </a:r>
                      <a:r>
                        <a:rPr lang="en-US" sz="1800" b="1" kern="1200" baseline="0" dirty="0">
                          <a:solidFill>
                            <a:srgbClr val="FF0000"/>
                          </a:solidFill>
                          <a:effectLst/>
                          <a:latin typeface="+mn-lt"/>
                          <a:ea typeface="+mn-ea"/>
                          <a:cs typeface="+mn-cs"/>
                        </a:rPr>
                        <a:t> </a:t>
                      </a:r>
                      <a:r>
                        <a:rPr lang="en-US" sz="1800" b="1" kern="1200" dirty="0">
                          <a:solidFill>
                            <a:srgbClr val="FF0000"/>
                          </a:solidFill>
                          <a:effectLst/>
                          <a:latin typeface="+mn-lt"/>
                          <a:ea typeface="+mn-ea"/>
                          <a:cs typeface="+mn-cs"/>
                        </a:rPr>
                        <a:t>cycle </a:t>
                      </a:r>
                    </a:p>
                    <a:p>
                      <a:pPr rtl="0"/>
                      <a:r>
                        <a:rPr lang="en-US" sz="1800" b="1" kern="1200" dirty="0">
                          <a:solidFill>
                            <a:srgbClr val="C00000"/>
                          </a:solidFill>
                          <a:effectLst/>
                          <a:latin typeface="+mn-lt"/>
                          <a:ea typeface="+mn-ea"/>
                          <a:cs typeface="+mn-cs"/>
                        </a:rPr>
                        <a:t>DIR-$  Miss:</a:t>
                      </a:r>
                      <a:r>
                        <a:rPr lang="en-US" sz="1800" b="1" kern="1200" baseline="0" dirty="0">
                          <a:solidFill>
                            <a:srgbClr val="C00000"/>
                          </a:solidFill>
                          <a:effectLst/>
                          <a:latin typeface="+mn-lt"/>
                          <a:ea typeface="+mn-ea"/>
                          <a:cs typeface="+mn-cs"/>
                        </a:rPr>
                        <a:t>   </a:t>
                      </a:r>
                      <a:r>
                        <a:rPr lang="en-US" sz="1800" b="1" kern="1200" dirty="0">
                          <a:solidFill>
                            <a:srgbClr val="C00000"/>
                          </a:solidFill>
                          <a:effectLst/>
                          <a:latin typeface="+mn-lt"/>
                          <a:ea typeface="+mn-ea"/>
                          <a:cs typeface="+mn-cs"/>
                        </a:rPr>
                        <a:t>100 cycles</a:t>
                      </a:r>
                    </a:p>
                    <a:p>
                      <a:pPr rtl="0"/>
                      <a:r>
                        <a:rPr lang="en-US" sz="1800" b="1" kern="1200" dirty="0">
                          <a:solidFill>
                            <a:srgbClr val="0000FF"/>
                          </a:solidFill>
                          <a:effectLst/>
                          <a:latin typeface="+mn-lt"/>
                          <a:ea typeface="+mn-ea"/>
                          <a:cs typeface="+mn-cs"/>
                        </a:rPr>
                        <a:t>PTE-$  Miss:</a:t>
                      </a:r>
                      <a:r>
                        <a:rPr lang="en-US" sz="1800" b="1" kern="1200" baseline="0" dirty="0">
                          <a:solidFill>
                            <a:srgbClr val="0000FF"/>
                          </a:solidFill>
                          <a:effectLst/>
                          <a:latin typeface="+mn-lt"/>
                          <a:ea typeface="+mn-ea"/>
                          <a:cs typeface="+mn-cs"/>
                        </a:rPr>
                        <a:t> </a:t>
                      </a:r>
                      <a:r>
                        <a:rPr lang="en-US" sz="1800" b="1" kern="1200" dirty="0">
                          <a:solidFill>
                            <a:srgbClr val="0000FF"/>
                          </a:solidFill>
                          <a:effectLst/>
                          <a:latin typeface="+mn-lt"/>
                          <a:ea typeface="+mn-ea"/>
                          <a:cs typeface="+mn-cs"/>
                        </a:rPr>
                        <a:t> 100 cycles  </a:t>
                      </a:r>
                    </a:p>
                  </a:txBody>
                  <a:tcPr/>
                </a:tc>
                <a:extLst>
                  <a:ext uri="{0D108BD9-81ED-4DB2-BD59-A6C34878D82A}">
                    <a16:rowId xmlns:a16="http://schemas.microsoft.com/office/drawing/2014/main" val="10002"/>
                  </a:ext>
                </a:extLst>
              </a:tr>
              <a:tr h="547350">
                <a:tc>
                  <a:txBody>
                    <a:bodyPr/>
                    <a:lstStyle/>
                    <a:p>
                      <a:r>
                        <a:rPr lang="en-US" sz="1800" b="1" kern="1200" dirty="0">
                          <a:solidFill>
                            <a:srgbClr val="00B050"/>
                          </a:solidFill>
                          <a:effectLst/>
                          <a:latin typeface="+mn-lt"/>
                          <a:ea typeface="+mn-ea"/>
                          <a:cs typeface="+mn-cs"/>
                        </a:rPr>
                        <a:t>FF</a:t>
                      </a:r>
                      <a:r>
                        <a:rPr lang="en-US" sz="1800" b="1" u="none" kern="1200" dirty="0">
                          <a:solidFill>
                            <a:schemeClr val="accent6">
                              <a:lumMod val="75000"/>
                            </a:schemeClr>
                          </a:solidFill>
                          <a:effectLst/>
                          <a:latin typeface="+mn-lt"/>
                          <a:ea typeface="+mn-ea"/>
                          <a:cs typeface="+mn-cs"/>
                        </a:rPr>
                        <a:t>80</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89 A</a:t>
                      </a:r>
                      <a:r>
                        <a:rPr lang="en-US" sz="1800" b="1" kern="1200" dirty="0">
                          <a:solidFill>
                            <a:srgbClr val="FF9900"/>
                          </a:solidFill>
                          <a:effectLst/>
                          <a:latin typeface="+mn-lt"/>
                          <a:ea typeface="+mn-ea"/>
                          <a:cs typeface="+mn-cs"/>
                        </a:rPr>
                        <a:t>BCD</a:t>
                      </a:r>
                      <a:endParaRPr lang="en-US" b="1" dirty="0">
                        <a:solidFill>
                          <a:srgbClr val="FF9900"/>
                        </a:solidFill>
                      </a:endParaRPr>
                    </a:p>
                  </a:txBody>
                  <a:tcPr/>
                </a:tc>
                <a:tc>
                  <a:txBody>
                    <a:bodyPr/>
                    <a:lstStyle/>
                    <a:p>
                      <a:r>
                        <a:rPr lang="en-US" dirty="0"/>
                        <a:t>401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TLB + PMH cache miss in all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 + 4*100 = 401 cycles </a:t>
                      </a:r>
                    </a:p>
                  </a:txBody>
                  <a:tcPr/>
                </a:tc>
                <a:extLst>
                  <a:ext uri="{0D108BD9-81ED-4DB2-BD59-A6C34878D82A}">
                    <a16:rowId xmlns:a16="http://schemas.microsoft.com/office/drawing/2014/main" val="10003"/>
                  </a:ext>
                </a:extLst>
              </a:tr>
              <a:tr h="547350">
                <a:tc>
                  <a:txBody>
                    <a:bodyPr/>
                    <a:lstStyle/>
                    <a:p>
                      <a:r>
                        <a:rPr lang="en-US" sz="1800" b="1" kern="1200" dirty="0">
                          <a:solidFill>
                            <a:srgbClr val="00B050"/>
                          </a:solidFill>
                          <a:effectLst/>
                          <a:latin typeface="+mn-lt"/>
                          <a:ea typeface="+mn-ea"/>
                          <a:cs typeface="+mn-cs"/>
                        </a:rPr>
                        <a:t>FF</a:t>
                      </a:r>
                      <a:r>
                        <a:rPr lang="en-US" sz="1800" b="1" u="none"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u="none" kern="1200" dirty="0">
                          <a:solidFill>
                            <a:srgbClr val="0033CC"/>
                          </a:solidFill>
                          <a:effectLst/>
                          <a:latin typeface="+mn-lt"/>
                          <a:ea typeface="+mn-ea"/>
                          <a:cs typeface="+mn-cs"/>
                        </a:rPr>
                        <a:t>09 A</a:t>
                      </a:r>
                      <a:r>
                        <a:rPr lang="en-US" sz="1800" b="1" kern="1200" dirty="0">
                          <a:solidFill>
                            <a:srgbClr val="FF9900"/>
                          </a:solidFill>
                          <a:effectLst/>
                          <a:latin typeface="+mn-lt"/>
                          <a:ea typeface="+mn-ea"/>
                          <a:cs typeface="+mn-cs"/>
                        </a:rPr>
                        <a:t>BCD</a:t>
                      </a:r>
                      <a:r>
                        <a:rPr lang="he-IL" sz="1800" b="1" kern="1200" dirty="0">
                          <a:solidFill>
                            <a:schemeClr val="dk1"/>
                          </a:solidFill>
                          <a:effectLst/>
                          <a:latin typeface="+mn-lt"/>
                          <a:ea typeface="+mn-ea"/>
                          <a:cs typeface="+mn-cs"/>
                        </a:rPr>
                        <a:t> </a:t>
                      </a:r>
                      <a:endParaRPr lang="en-US" b="1" dirty="0"/>
                    </a:p>
                  </a:txBody>
                  <a:tcPr/>
                </a:tc>
                <a:tc>
                  <a:txBody>
                    <a:bodyPr/>
                    <a:lstStyle/>
                    <a:p>
                      <a:r>
                        <a:rPr lang="en-US" dirty="0"/>
                        <a:t>302</a:t>
                      </a:r>
                    </a:p>
                  </a:txBody>
                  <a:tcPr/>
                </a:tc>
                <a:tc>
                  <a:txBody>
                    <a:bodyPr/>
                    <a:lstStyle/>
                    <a:p>
                      <a:pPr rtl="0"/>
                      <a:r>
                        <a:rPr lang="en-US" sz="1800" kern="1200" dirty="0">
                          <a:solidFill>
                            <a:schemeClr val="dk1"/>
                          </a:solidFill>
                          <a:effectLst/>
                          <a:latin typeface="+mn-lt"/>
                          <a:ea typeface="+mn-ea"/>
                          <a:cs typeface="+mn-cs"/>
                        </a:rPr>
                        <a:t>TLB Miss + </a:t>
                      </a:r>
                    </a:p>
                    <a:p>
                      <a:pPr rtl="0"/>
                      <a:r>
                        <a:rPr lang="en-US" sz="1800" kern="1200" dirty="0">
                          <a:solidFill>
                            <a:schemeClr val="dk1"/>
                          </a:solidFill>
                          <a:effectLst/>
                          <a:latin typeface="+mn-lt"/>
                          <a:ea typeface="+mn-ea"/>
                          <a:cs typeface="+mn-cs"/>
                        </a:rPr>
                        <a:t>(PML4, PDP, DIR)=</a:t>
                      </a:r>
                      <a:r>
                        <a:rPr lang="en-US" sz="1800" kern="1200" baseline="0" dirty="0">
                          <a:solidFill>
                            <a:schemeClr val="dk1"/>
                          </a:solidFill>
                          <a:effectLst/>
                          <a:latin typeface="+mn-lt"/>
                          <a:ea typeface="+mn-ea"/>
                          <a:cs typeface="+mn-cs"/>
                        </a:rPr>
                        <a:t>(H,M,M): 1 </a:t>
                      </a:r>
                      <a:r>
                        <a:rPr lang="en-US" sz="1800" kern="1200" dirty="0">
                          <a:solidFill>
                            <a:schemeClr val="dk1"/>
                          </a:solidFill>
                          <a:effectLst/>
                          <a:latin typeface="+mn-lt"/>
                          <a:ea typeface="+mn-ea"/>
                          <a:cs typeface="+mn-cs"/>
                        </a:rPr>
                        <a:t>cycle</a:t>
                      </a:r>
                    </a:p>
                    <a:p>
                      <a:pPr rtl="0"/>
                      <a:r>
                        <a:rPr lang="en-US" sz="1800" kern="1200" dirty="0">
                          <a:solidFill>
                            <a:schemeClr val="dk1"/>
                          </a:solidFill>
                          <a:effectLst/>
                          <a:latin typeface="+mn-lt"/>
                          <a:ea typeface="+mn-ea"/>
                          <a:cs typeface="+mn-cs"/>
                        </a:rPr>
                        <a:t>2 + (3×100) = 302</a:t>
                      </a:r>
                      <a:r>
                        <a:rPr lang="en-US" sz="1800" kern="1200" baseline="0" dirty="0">
                          <a:solidFill>
                            <a:schemeClr val="dk1"/>
                          </a:solidFill>
                          <a:effectLst/>
                          <a:latin typeface="+mn-lt"/>
                          <a:ea typeface="+mn-ea"/>
                          <a:cs typeface="+mn-cs"/>
                        </a:rPr>
                        <a:t> cycles</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PDP Miss Explanation: PDP Entry that was filled for the access 2</a:t>
                      </a:r>
                      <a:r>
                        <a:rPr lang="en-US" sz="1400" kern="1200" baseline="0" dirty="0">
                          <a:solidFill>
                            <a:schemeClr val="dk1"/>
                          </a:solidFill>
                          <a:effectLst/>
                          <a:latin typeface="+mn-lt"/>
                          <a:ea typeface="+mn-ea"/>
                          <a:cs typeface="+mn-cs"/>
                        </a:rPr>
                        <a:t> (</a:t>
                      </a:r>
                      <a:r>
                        <a:rPr lang="en-US" sz="1400" b="1" kern="1200" dirty="0">
                          <a:solidFill>
                            <a:schemeClr val="accent6">
                              <a:lumMod val="75000"/>
                            </a:schemeClr>
                          </a:solidFill>
                          <a:effectLst/>
                          <a:latin typeface="+mn-lt"/>
                          <a:ea typeface="+mn-ea"/>
                          <a:cs typeface="+mn-cs"/>
                        </a:rPr>
                        <a:t>81</a:t>
                      </a:r>
                      <a:r>
                        <a:rPr lang="en-US" sz="1400" b="1" kern="1200" baseline="0" dirty="0">
                          <a:solidFill>
                            <a:schemeClr val="dk1"/>
                          </a:solidFill>
                          <a:effectLst/>
                          <a:latin typeface="+mn-lt"/>
                          <a:ea typeface="+mn-ea"/>
                          <a:cs typeface="+mn-cs"/>
                        </a:rPr>
                        <a:t> </a:t>
                      </a:r>
                      <a:r>
                        <a:rPr lang="en-US" sz="1400" b="1" kern="1200" dirty="0">
                          <a:solidFill>
                            <a:srgbClr val="FF0000"/>
                          </a:solidFill>
                          <a:effectLst/>
                          <a:latin typeface="+mn-lt"/>
                          <a:ea typeface="+mn-ea"/>
                          <a:cs typeface="+mn-cs"/>
                        </a:rPr>
                        <a:t>234</a:t>
                      </a:r>
                      <a:r>
                        <a:rPr lang="en-US" sz="1400" kern="1200" dirty="0">
                          <a:solidFill>
                            <a:schemeClr val="dk1"/>
                          </a:solidFill>
                          <a:effectLst/>
                          <a:latin typeface="+mn-lt"/>
                          <a:ea typeface="+mn-ea"/>
                          <a:cs typeface="+mn-cs"/>
                        </a:rPr>
                        <a:t>) was replaced by entry that was filled in access 3</a:t>
                      </a:r>
                      <a:r>
                        <a:rPr lang="en-US" sz="1400" kern="1200" baseline="0" dirty="0">
                          <a:solidFill>
                            <a:schemeClr val="dk1"/>
                          </a:solidFill>
                          <a:effectLst/>
                          <a:latin typeface="+mn-lt"/>
                          <a:ea typeface="+mn-ea"/>
                          <a:cs typeface="+mn-cs"/>
                        </a:rPr>
                        <a:t> (</a:t>
                      </a:r>
                      <a:r>
                        <a:rPr lang="en-US" sz="1400" b="1" kern="1200" dirty="0">
                          <a:solidFill>
                            <a:schemeClr val="accent6">
                              <a:lumMod val="75000"/>
                            </a:schemeClr>
                          </a:solidFill>
                          <a:effectLst/>
                          <a:latin typeface="+mn-lt"/>
                          <a:ea typeface="+mn-ea"/>
                          <a:cs typeface="+mn-cs"/>
                        </a:rPr>
                        <a:t>80</a:t>
                      </a:r>
                      <a:r>
                        <a:rPr lang="en-US" sz="1400" b="1" kern="1200" dirty="0">
                          <a:solidFill>
                            <a:schemeClr val="dk1"/>
                          </a:solidFill>
                          <a:effectLst/>
                          <a:latin typeface="+mn-lt"/>
                          <a:ea typeface="+mn-ea"/>
                          <a:cs typeface="+mn-cs"/>
                        </a:rPr>
                        <a:t> </a:t>
                      </a:r>
                      <a:r>
                        <a:rPr lang="en-US" sz="1400" b="1" kern="1200" dirty="0">
                          <a:solidFill>
                            <a:srgbClr val="FF0000"/>
                          </a:solidFill>
                          <a:effectLst/>
                          <a:latin typeface="+mn-lt"/>
                          <a:ea typeface="+mn-ea"/>
                          <a:cs typeface="+mn-cs"/>
                        </a:rPr>
                        <a:t>234</a:t>
                      </a:r>
                      <a:r>
                        <a:rPr lang="en-US" sz="1400" kern="1200" dirty="0">
                          <a:solidFill>
                            <a:schemeClr val="dk1"/>
                          </a:solidFill>
                          <a:effectLst/>
                          <a:latin typeface="+mn-lt"/>
                          <a:ea typeface="+mn-ea"/>
                          <a:cs typeface="+mn-cs"/>
                        </a:rPr>
                        <a:t>) as they map</a:t>
                      </a:r>
                      <a:r>
                        <a:rPr lang="en-US" sz="1400" kern="1200" baseline="0" dirty="0">
                          <a:solidFill>
                            <a:schemeClr val="dk1"/>
                          </a:solidFill>
                          <a:effectLst/>
                          <a:latin typeface="+mn-lt"/>
                          <a:ea typeface="+mn-ea"/>
                          <a:cs typeface="+mn-cs"/>
                        </a:rPr>
                        <a:t> to same set in PDP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effectLst/>
                          <a:latin typeface="+mn-lt"/>
                          <a:ea typeface="+mn-ea"/>
                          <a:cs typeface="+mn-cs"/>
                        </a:rPr>
                        <a:t>(Same explanation for DIR cache miss).</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547350">
                <a:tc>
                  <a:txBody>
                    <a:bodyPr/>
                    <a:lstStyle/>
                    <a:p>
                      <a:r>
                        <a:rPr lang="en-US" sz="1800" b="1" kern="1200" dirty="0">
                          <a:solidFill>
                            <a:srgbClr val="00B050"/>
                          </a:solidFill>
                          <a:effectLst/>
                          <a:latin typeface="+mn-lt"/>
                          <a:ea typeface="+mn-ea"/>
                          <a:cs typeface="+mn-cs"/>
                        </a:rPr>
                        <a:t>FF</a:t>
                      </a:r>
                      <a:r>
                        <a:rPr lang="en-US" sz="1800" b="1" kern="1200" dirty="0">
                          <a:solidFill>
                            <a:schemeClr val="accent6">
                              <a:lumMod val="75000"/>
                            </a:schemeClr>
                          </a:solidFill>
                          <a:effectLst/>
                          <a:latin typeface="+mn-lt"/>
                          <a:ea typeface="+mn-ea"/>
                          <a:cs typeface="+mn-cs"/>
                        </a:rPr>
                        <a:t>81</a:t>
                      </a:r>
                      <a:r>
                        <a:rPr lang="en-US" sz="1800" b="1"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234</a:t>
                      </a:r>
                      <a:r>
                        <a:rPr lang="en-US" sz="1800" b="1" kern="1200" dirty="0">
                          <a:solidFill>
                            <a:srgbClr val="C00000"/>
                          </a:solidFill>
                          <a:effectLst/>
                          <a:latin typeface="+mn-lt"/>
                          <a:ea typeface="+mn-ea"/>
                          <a:cs typeface="+mn-cs"/>
                        </a:rPr>
                        <a:t>0 67</a:t>
                      </a:r>
                      <a:r>
                        <a:rPr lang="en-US" sz="1800" b="1" kern="1200" dirty="0">
                          <a:solidFill>
                            <a:srgbClr val="0033CC"/>
                          </a:solidFill>
                          <a:effectLst/>
                          <a:latin typeface="+mn-lt"/>
                          <a:ea typeface="+mn-ea"/>
                          <a:cs typeface="+mn-cs"/>
                        </a:rPr>
                        <a:t>09 A</a:t>
                      </a:r>
                      <a:r>
                        <a:rPr lang="en-US" sz="1800" b="1" u="none" kern="1200" dirty="0">
                          <a:solidFill>
                            <a:srgbClr val="FF9900"/>
                          </a:solidFill>
                          <a:effectLst/>
                          <a:latin typeface="+mn-lt"/>
                          <a:ea typeface="+mn-ea"/>
                          <a:cs typeface="+mn-cs"/>
                        </a:rPr>
                        <a:t>0CD</a:t>
                      </a:r>
                      <a:endParaRPr lang="en-US" b="1" u="none" dirty="0">
                        <a:solidFill>
                          <a:srgbClr val="FF9900"/>
                        </a:solidFill>
                      </a:endParaRPr>
                    </a:p>
                  </a:txBody>
                  <a:tcPr/>
                </a:tc>
                <a:tc>
                  <a:txBody>
                    <a:bodyPr/>
                    <a:lstStyle/>
                    <a:p>
                      <a:r>
                        <a:rPr lang="en-US" dirty="0"/>
                        <a:t>2</a:t>
                      </a:r>
                    </a:p>
                  </a:txBody>
                  <a:tcPr/>
                </a:tc>
                <a:tc>
                  <a:txBody>
                    <a:bodyPr/>
                    <a:lstStyle/>
                    <a:p>
                      <a:r>
                        <a:rPr lang="en-US" baseline="0" dirty="0"/>
                        <a:t>TLB Hit: 2 cycles (no need to go to PMH)</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8812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b="0" dirty="0"/>
              <a:t>Virtual Memory And Cache</a:t>
            </a:r>
          </a:p>
        </p:txBody>
      </p:sp>
      <p:sp>
        <p:nvSpPr>
          <p:cNvPr id="16387" name="Rectangle 61"/>
          <p:cNvSpPr>
            <a:spLocks noChangeArrowheads="1"/>
          </p:cNvSpPr>
          <p:nvPr/>
        </p:nvSpPr>
        <p:spPr bwMode="auto">
          <a:xfrm>
            <a:off x="1905000" y="5410200"/>
            <a:ext cx="8534400" cy="923972"/>
          </a:xfrm>
          <a:prstGeom prst="rect">
            <a:avLst/>
          </a:prstGeom>
          <a:noFill/>
          <a:ln w="9525">
            <a:noFill/>
            <a:miter lim="800000"/>
            <a:headEnd/>
            <a:tailEnd/>
          </a:ln>
        </p:spPr>
        <p:txBody>
          <a:bodyPr lIns="92075" tIns="46038" rIns="92075" bIns="46038">
            <a:spAutoFit/>
          </a:bodyPr>
          <a:lstStyle/>
          <a:p>
            <a:pPr eaLnBrk="0" fontAlgn="base" hangingPunct="0">
              <a:spcBef>
                <a:spcPct val="0"/>
              </a:spcBef>
              <a:spcAft>
                <a:spcPts val="1200"/>
              </a:spcAft>
              <a:buClr>
                <a:srgbClr val="FF0000"/>
              </a:buClr>
              <a:buSzPct val="70000"/>
              <a:buFont typeface="Wingdings" pitchFamily="2" charset="2"/>
              <a:buChar char="v"/>
            </a:pPr>
            <a:r>
              <a:rPr lang="en-US" sz="2200" dirty="0">
                <a:solidFill>
                  <a:prstClr val="black"/>
                </a:solidFill>
                <a:latin typeface="Arial" charset="0"/>
                <a:cs typeface="Arial" charset="0"/>
              </a:rPr>
              <a:t> TLB access is serial with cache access</a:t>
            </a:r>
          </a:p>
          <a:p>
            <a:pPr eaLnBrk="0" fontAlgn="base" hangingPunct="0">
              <a:spcBef>
                <a:spcPct val="0"/>
              </a:spcBef>
              <a:spcAft>
                <a:spcPts val="1200"/>
              </a:spcAft>
              <a:buClr>
                <a:srgbClr val="FF0000"/>
              </a:buClr>
              <a:buSzPct val="70000"/>
              <a:buFont typeface="Wingdings" pitchFamily="2" charset="2"/>
              <a:buChar char="v"/>
            </a:pPr>
            <a:r>
              <a:rPr lang="en-US" sz="2200" dirty="0">
                <a:solidFill>
                  <a:prstClr val="black"/>
                </a:solidFill>
                <a:latin typeface="Arial" charset="0"/>
                <a:cs typeface="Arial" charset="0"/>
              </a:rPr>
              <a:t> Page table entries are cached in L1, L2 and L3 (like data)</a:t>
            </a:r>
          </a:p>
        </p:txBody>
      </p:sp>
      <p:sp>
        <p:nvSpPr>
          <p:cNvPr id="16389" name="Rectangle 3"/>
          <p:cNvSpPr>
            <a:spLocks noChangeAspect="1" noChangeArrowheads="1"/>
          </p:cNvSpPr>
          <p:nvPr/>
        </p:nvSpPr>
        <p:spPr bwMode="auto">
          <a:xfrm>
            <a:off x="5387676" y="3651781"/>
            <a:ext cx="544575" cy="336568"/>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srgbClr val="000000"/>
                </a:solidFill>
                <a:latin typeface="Arial" charset="0"/>
                <a:cs typeface="Arial" charset="0"/>
              </a:rPr>
              <a:t>Yes</a:t>
            </a:r>
          </a:p>
        </p:txBody>
      </p:sp>
      <p:sp>
        <p:nvSpPr>
          <p:cNvPr id="16464" name="Freeform 4"/>
          <p:cNvSpPr>
            <a:spLocks noChangeAspect="1"/>
          </p:cNvSpPr>
          <p:nvPr/>
        </p:nvSpPr>
        <p:spPr bwMode="auto">
          <a:xfrm>
            <a:off x="1636056" y="2693896"/>
            <a:ext cx="1434352" cy="1066800"/>
          </a:xfrm>
          <a:custGeom>
            <a:avLst/>
            <a:gdLst>
              <a:gd name="T0" fmla="*/ 0 w 737"/>
              <a:gd name="T1" fmla="*/ 304 h 307"/>
              <a:gd name="T2" fmla="*/ 1 w 737"/>
              <a:gd name="T3" fmla="*/ 0 h 307"/>
              <a:gd name="T4" fmla="*/ 736 w 737"/>
              <a:gd name="T5" fmla="*/ 0 h 307"/>
              <a:gd name="T6" fmla="*/ 736 w 737"/>
              <a:gd name="T7" fmla="*/ 306 h 307"/>
              <a:gd name="T8" fmla="*/ 1 w 737"/>
              <a:gd name="T9" fmla="*/ 306 h 307"/>
              <a:gd name="T10" fmla="*/ 1 w 737"/>
              <a:gd name="T11" fmla="*/ 306 h 307"/>
              <a:gd name="T12" fmla="*/ 0 w 737"/>
              <a:gd name="T13" fmla="*/ 304 h 307"/>
              <a:gd name="T14" fmla="*/ 0 60000 65536"/>
              <a:gd name="T15" fmla="*/ 0 60000 65536"/>
              <a:gd name="T16" fmla="*/ 0 60000 65536"/>
              <a:gd name="T17" fmla="*/ 0 60000 65536"/>
              <a:gd name="T18" fmla="*/ 0 60000 65536"/>
              <a:gd name="T19" fmla="*/ 0 60000 65536"/>
              <a:gd name="T20" fmla="*/ 0 60000 65536"/>
              <a:gd name="T21" fmla="*/ 0 w 737"/>
              <a:gd name="T22" fmla="*/ 0 h 307"/>
              <a:gd name="T23" fmla="*/ 737 w 737"/>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307">
                <a:moveTo>
                  <a:pt x="0" y="304"/>
                </a:moveTo>
                <a:lnTo>
                  <a:pt x="1" y="0"/>
                </a:lnTo>
                <a:lnTo>
                  <a:pt x="736" y="0"/>
                </a:lnTo>
                <a:lnTo>
                  <a:pt x="736" y="306"/>
                </a:lnTo>
                <a:lnTo>
                  <a:pt x="1" y="306"/>
                </a:lnTo>
                <a:lnTo>
                  <a:pt x="0" y="304"/>
                </a:lnTo>
              </a:path>
            </a:pathLst>
          </a:custGeom>
          <a:solidFill>
            <a:srgbClr val="FCE9D6"/>
          </a:solidFill>
          <a:ln w="28575" cap="rnd">
            <a:solidFill>
              <a:schemeClr val="tx1"/>
            </a:solidFill>
            <a:round/>
            <a:headEnd/>
            <a:tailEnd/>
          </a:ln>
        </p:spPr>
        <p:txBody>
          <a:bodyPr lIns="91440" tIns="0" rIns="0" bIns="0"/>
          <a:lstStyle/>
          <a:p>
            <a:pPr fontAlgn="base">
              <a:spcBef>
                <a:spcPct val="0"/>
              </a:spcBef>
              <a:spcAft>
                <a:spcPct val="0"/>
              </a:spcAft>
            </a:pPr>
            <a:r>
              <a:rPr lang="en-US" sz="1600" b="1" dirty="0">
                <a:solidFill>
                  <a:prstClr val="black"/>
                </a:solidFill>
                <a:latin typeface="Arial" charset="0"/>
                <a:cs typeface="Arial" charset="0"/>
              </a:rPr>
              <a:t>Page Walk: get PTE from memory Hierarchy</a:t>
            </a:r>
          </a:p>
        </p:txBody>
      </p:sp>
      <p:sp>
        <p:nvSpPr>
          <p:cNvPr id="16391" name="Rectangle 7"/>
          <p:cNvSpPr>
            <a:spLocks noChangeAspect="1" noChangeArrowheads="1"/>
          </p:cNvSpPr>
          <p:nvPr/>
        </p:nvSpPr>
        <p:spPr bwMode="auto">
          <a:xfrm>
            <a:off x="4463155" y="2897678"/>
            <a:ext cx="454076" cy="338156"/>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dirty="0">
                <a:solidFill>
                  <a:srgbClr val="000000"/>
                </a:solidFill>
                <a:latin typeface="Arial" charset="0"/>
                <a:cs typeface="Arial" charset="0"/>
              </a:rPr>
              <a:t>No</a:t>
            </a:r>
          </a:p>
        </p:txBody>
      </p:sp>
      <p:sp>
        <p:nvSpPr>
          <p:cNvPr id="16396" name="Line 21"/>
          <p:cNvSpPr>
            <a:spLocks noChangeAspect="1" noChangeShapeType="1"/>
          </p:cNvSpPr>
          <p:nvPr/>
        </p:nvSpPr>
        <p:spPr bwMode="auto">
          <a:xfrm flipH="1">
            <a:off x="4459980" y="3239448"/>
            <a:ext cx="381043"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2" name="Group 26"/>
          <p:cNvGrpSpPr>
            <a:grpSpLocks noChangeAspect="1"/>
          </p:cNvGrpSpPr>
          <p:nvPr/>
        </p:nvGrpSpPr>
        <p:grpSpPr bwMode="auto">
          <a:xfrm>
            <a:off x="6646921" y="1743073"/>
            <a:ext cx="1189174" cy="586134"/>
            <a:chOff x="3529" y="1304"/>
            <a:chExt cx="738" cy="336"/>
          </a:xfrm>
        </p:grpSpPr>
        <p:grpSp>
          <p:nvGrpSpPr>
            <p:cNvPr id="3" name="Group 24"/>
            <p:cNvGrpSpPr>
              <a:grpSpLocks noChangeAspect="1"/>
            </p:cNvGrpSpPr>
            <p:nvPr/>
          </p:nvGrpSpPr>
          <p:grpSpPr bwMode="auto">
            <a:xfrm>
              <a:off x="3529" y="1327"/>
              <a:ext cx="738" cy="307"/>
              <a:chOff x="3529" y="1327"/>
              <a:chExt cx="738" cy="307"/>
            </a:xfrm>
          </p:grpSpPr>
          <p:sp>
            <p:nvSpPr>
              <p:cNvPr id="16462" name="Freeform 22"/>
              <p:cNvSpPr>
                <a:spLocks noChangeAspect="1"/>
              </p:cNvSpPr>
              <p:nvPr/>
            </p:nvSpPr>
            <p:spPr bwMode="auto">
              <a:xfrm>
                <a:off x="3529" y="1327"/>
                <a:ext cx="738" cy="307"/>
              </a:xfrm>
              <a:custGeom>
                <a:avLst/>
                <a:gdLst>
                  <a:gd name="T0" fmla="*/ 0 w 738"/>
                  <a:gd name="T1" fmla="*/ 304 h 307"/>
                  <a:gd name="T2" fmla="*/ 2 w 738"/>
                  <a:gd name="T3" fmla="*/ 0 h 307"/>
                  <a:gd name="T4" fmla="*/ 737 w 738"/>
                  <a:gd name="T5" fmla="*/ 0 h 307"/>
                  <a:gd name="T6" fmla="*/ 737 w 738"/>
                  <a:gd name="T7" fmla="*/ 306 h 307"/>
                  <a:gd name="T8" fmla="*/ 2 w 738"/>
                  <a:gd name="T9" fmla="*/ 306 h 307"/>
                  <a:gd name="T10" fmla="*/ 2 w 738"/>
                  <a:gd name="T11" fmla="*/ 306 h 307"/>
                  <a:gd name="T12" fmla="*/ 0 w 738"/>
                  <a:gd name="T13" fmla="*/ 304 h 307"/>
                  <a:gd name="T14" fmla="*/ 0 60000 65536"/>
                  <a:gd name="T15" fmla="*/ 0 60000 65536"/>
                  <a:gd name="T16" fmla="*/ 0 60000 65536"/>
                  <a:gd name="T17" fmla="*/ 0 60000 65536"/>
                  <a:gd name="T18" fmla="*/ 0 60000 65536"/>
                  <a:gd name="T19" fmla="*/ 0 60000 65536"/>
                  <a:gd name="T20" fmla="*/ 0 60000 65536"/>
                  <a:gd name="T21" fmla="*/ 0 w 738"/>
                  <a:gd name="T22" fmla="*/ 0 h 307"/>
                  <a:gd name="T23" fmla="*/ 738 w 738"/>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307">
                    <a:moveTo>
                      <a:pt x="0" y="304"/>
                    </a:moveTo>
                    <a:lnTo>
                      <a:pt x="2" y="0"/>
                    </a:lnTo>
                    <a:lnTo>
                      <a:pt x="737" y="0"/>
                    </a:lnTo>
                    <a:lnTo>
                      <a:pt x="737" y="306"/>
                    </a:lnTo>
                    <a:lnTo>
                      <a:pt x="2" y="306"/>
                    </a:lnTo>
                    <a:lnTo>
                      <a:pt x="0" y="304"/>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16463" name="Freeform 23"/>
              <p:cNvSpPr>
                <a:spLocks noChangeAspect="1"/>
              </p:cNvSpPr>
              <p:nvPr/>
            </p:nvSpPr>
            <p:spPr bwMode="auto">
              <a:xfrm>
                <a:off x="3529" y="1327"/>
                <a:ext cx="738" cy="307"/>
              </a:xfrm>
              <a:custGeom>
                <a:avLst/>
                <a:gdLst>
                  <a:gd name="T0" fmla="*/ 0 w 738"/>
                  <a:gd name="T1" fmla="*/ 304 h 307"/>
                  <a:gd name="T2" fmla="*/ 2 w 738"/>
                  <a:gd name="T3" fmla="*/ 0 h 307"/>
                  <a:gd name="T4" fmla="*/ 737 w 738"/>
                  <a:gd name="T5" fmla="*/ 0 h 307"/>
                  <a:gd name="T6" fmla="*/ 737 w 738"/>
                  <a:gd name="T7" fmla="*/ 306 h 307"/>
                  <a:gd name="T8" fmla="*/ 2 w 738"/>
                  <a:gd name="T9" fmla="*/ 306 h 307"/>
                  <a:gd name="T10" fmla="*/ 2 w 738"/>
                  <a:gd name="T11" fmla="*/ 306 h 307"/>
                  <a:gd name="T12" fmla="*/ 0 60000 65536"/>
                  <a:gd name="T13" fmla="*/ 0 60000 65536"/>
                  <a:gd name="T14" fmla="*/ 0 60000 65536"/>
                  <a:gd name="T15" fmla="*/ 0 60000 65536"/>
                  <a:gd name="T16" fmla="*/ 0 60000 65536"/>
                  <a:gd name="T17" fmla="*/ 0 60000 65536"/>
                  <a:gd name="T18" fmla="*/ 0 w 738"/>
                  <a:gd name="T19" fmla="*/ 0 h 307"/>
                  <a:gd name="T20" fmla="*/ 738 w 738"/>
                  <a:gd name="T21" fmla="*/ 307 h 307"/>
                </a:gdLst>
                <a:ahLst/>
                <a:cxnLst>
                  <a:cxn ang="T12">
                    <a:pos x="T0" y="T1"/>
                  </a:cxn>
                  <a:cxn ang="T13">
                    <a:pos x="T2" y="T3"/>
                  </a:cxn>
                  <a:cxn ang="T14">
                    <a:pos x="T4" y="T5"/>
                  </a:cxn>
                  <a:cxn ang="T15">
                    <a:pos x="T6" y="T7"/>
                  </a:cxn>
                  <a:cxn ang="T16">
                    <a:pos x="T8" y="T9"/>
                  </a:cxn>
                  <a:cxn ang="T17">
                    <a:pos x="T10" y="T11"/>
                  </a:cxn>
                </a:cxnLst>
                <a:rect l="T18" t="T19" r="T20" b="T21"/>
                <a:pathLst>
                  <a:path w="738" h="307">
                    <a:moveTo>
                      <a:pt x="0" y="304"/>
                    </a:moveTo>
                    <a:lnTo>
                      <a:pt x="2" y="0"/>
                    </a:lnTo>
                    <a:lnTo>
                      <a:pt x="737" y="0"/>
                    </a:lnTo>
                    <a:lnTo>
                      <a:pt x="737" y="306"/>
                    </a:lnTo>
                    <a:lnTo>
                      <a:pt x="2" y="306"/>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16461" name="Rectangle 25"/>
            <p:cNvSpPr>
              <a:spLocks noChangeAspect="1" noChangeArrowheads="1"/>
            </p:cNvSpPr>
            <p:nvPr/>
          </p:nvSpPr>
          <p:spPr bwMode="auto">
            <a:xfrm>
              <a:off x="3610" y="1304"/>
              <a:ext cx="596" cy="336"/>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a:solidFill>
                    <a:prstClr val="black"/>
                  </a:solidFill>
                  <a:latin typeface="Arial" charset="0"/>
                  <a:cs typeface="Arial" charset="0"/>
                </a:rPr>
                <a:t>Access </a:t>
              </a:r>
            </a:p>
            <a:p>
              <a:pPr algn="ctr" eaLnBrk="0" fontAlgn="base" hangingPunct="0">
                <a:spcBef>
                  <a:spcPct val="0"/>
                </a:spcBef>
                <a:spcAft>
                  <a:spcPct val="0"/>
                </a:spcAft>
              </a:pPr>
              <a:r>
                <a:rPr lang="en-US" sz="1600" b="1">
                  <a:solidFill>
                    <a:prstClr val="black"/>
                  </a:solidFill>
                  <a:latin typeface="Arial" charset="0"/>
                  <a:cs typeface="Arial" charset="0"/>
                </a:rPr>
                <a:t>Cache</a:t>
              </a:r>
            </a:p>
          </p:txBody>
        </p:sp>
      </p:grpSp>
      <p:sp>
        <p:nvSpPr>
          <p:cNvPr id="16398" name="Line 27"/>
          <p:cNvSpPr>
            <a:spLocks noChangeAspect="1" noChangeShapeType="1"/>
          </p:cNvSpPr>
          <p:nvPr/>
        </p:nvSpPr>
        <p:spPr bwMode="auto">
          <a:xfrm>
            <a:off x="5351905" y="3695300"/>
            <a:ext cx="0" cy="49570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399" name="Line 28"/>
          <p:cNvSpPr>
            <a:spLocks noChangeAspect="1" noChangeShapeType="1"/>
          </p:cNvSpPr>
          <p:nvPr/>
        </p:nvSpPr>
        <p:spPr bwMode="auto">
          <a:xfrm>
            <a:off x="5338457" y="2521325"/>
            <a:ext cx="0" cy="249347"/>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0" name="Line 29"/>
          <p:cNvSpPr>
            <a:spLocks noChangeAspect="1" noChangeShapeType="1"/>
          </p:cNvSpPr>
          <p:nvPr/>
        </p:nvSpPr>
        <p:spPr bwMode="auto">
          <a:xfrm flipH="1">
            <a:off x="3953006" y="3732994"/>
            <a:ext cx="0" cy="153207"/>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1" name="Line 30"/>
          <p:cNvSpPr>
            <a:spLocks noChangeAspect="1" noChangeShapeType="1"/>
          </p:cNvSpPr>
          <p:nvPr/>
        </p:nvSpPr>
        <p:spPr bwMode="auto">
          <a:xfrm flipH="1">
            <a:off x="3946282" y="3886200"/>
            <a:ext cx="1096867"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2" name="Oval 31"/>
          <p:cNvSpPr>
            <a:spLocks noChangeAspect="1" noChangeArrowheads="1"/>
          </p:cNvSpPr>
          <p:nvPr/>
        </p:nvSpPr>
        <p:spPr bwMode="auto">
          <a:xfrm>
            <a:off x="4586778" y="936058"/>
            <a:ext cx="1509222" cy="670867"/>
          </a:xfrm>
          <a:prstGeom prst="ellipse">
            <a:avLst/>
          </a:prstGeom>
          <a:solidFill>
            <a:srgbClr val="FCE9D6"/>
          </a:solidFill>
          <a:ln w="25400">
            <a:solidFill>
              <a:schemeClr val="tx1"/>
            </a:solidFill>
            <a:round/>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16403" name="Rectangle 32"/>
          <p:cNvSpPr>
            <a:spLocks noChangeAspect="1" noChangeArrowheads="1"/>
          </p:cNvSpPr>
          <p:nvPr/>
        </p:nvSpPr>
        <p:spPr bwMode="auto">
          <a:xfrm>
            <a:off x="4835386" y="965446"/>
            <a:ext cx="1005197" cy="585450"/>
          </a:xfrm>
          <a:prstGeom prst="rect">
            <a:avLst/>
          </a:prstGeom>
          <a:noFill/>
          <a:ln w="9525">
            <a:noFill/>
            <a:miter lim="800000"/>
            <a:headEnd/>
            <a:tailEnd/>
          </a:ln>
        </p:spPr>
        <p:txBody>
          <a:bodyPr wrap="none" lIns="92075" tIns="46038" rIns="92075" bIns="46038" anchor="ctr" anchorCtr="1">
            <a:spAutoFit/>
          </a:bodyPr>
          <a:lstStyle/>
          <a:p>
            <a:pPr eaLnBrk="0" fontAlgn="base" hangingPunct="0">
              <a:spcBef>
                <a:spcPct val="0"/>
              </a:spcBef>
              <a:spcAft>
                <a:spcPct val="0"/>
              </a:spcAft>
            </a:pPr>
            <a:r>
              <a:rPr lang="en-US" sz="1600" b="1" dirty="0">
                <a:solidFill>
                  <a:prstClr val="black"/>
                </a:solidFill>
                <a:latin typeface="Arial" charset="0"/>
                <a:cs typeface="Arial" charset="0"/>
              </a:rPr>
              <a:t>  Virtual </a:t>
            </a:r>
            <a:br>
              <a:rPr lang="en-US" sz="1600" b="1" dirty="0">
                <a:solidFill>
                  <a:prstClr val="black"/>
                </a:solidFill>
                <a:latin typeface="Arial" charset="0"/>
                <a:cs typeface="Arial" charset="0"/>
              </a:rPr>
            </a:br>
            <a:r>
              <a:rPr lang="en-US" sz="1600" b="1" dirty="0">
                <a:solidFill>
                  <a:prstClr val="black"/>
                </a:solidFill>
                <a:latin typeface="Arial" charset="0"/>
                <a:cs typeface="Arial" charset="0"/>
              </a:rPr>
              <a:t>Address</a:t>
            </a:r>
          </a:p>
        </p:txBody>
      </p:sp>
      <p:sp>
        <p:nvSpPr>
          <p:cNvPr id="16404" name="Line 34"/>
          <p:cNvSpPr>
            <a:spLocks noChangeAspect="1" noChangeShapeType="1"/>
          </p:cNvSpPr>
          <p:nvPr/>
        </p:nvSpPr>
        <p:spPr bwMode="auto">
          <a:xfrm>
            <a:off x="5335282" y="1606924"/>
            <a:ext cx="0" cy="30480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4" name="Group 74"/>
          <p:cNvGrpSpPr>
            <a:grpSpLocks/>
          </p:cNvGrpSpPr>
          <p:nvPr/>
        </p:nvGrpSpPr>
        <p:grpSpPr bwMode="auto">
          <a:xfrm>
            <a:off x="6755096" y="2725411"/>
            <a:ext cx="1011360" cy="1006435"/>
            <a:chOff x="4724400" y="2987774"/>
            <a:chExt cx="1011245" cy="1006380"/>
          </a:xfrm>
        </p:grpSpPr>
        <p:grpSp>
          <p:nvGrpSpPr>
            <p:cNvPr id="5" name="Group 37"/>
            <p:cNvGrpSpPr>
              <a:grpSpLocks noChangeAspect="1"/>
            </p:cNvGrpSpPr>
            <p:nvPr/>
          </p:nvGrpSpPr>
          <p:grpSpPr bwMode="auto">
            <a:xfrm>
              <a:off x="4724400" y="2987774"/>
              <a:ext cx="1011245" cy="1006380"/>
              <a:chOff x="3546" y="1869"/>
              <a:chExt cx="734" cy="504"/>
            </a:xfrm>
          </p:grpSpPr>
          <p:sp>
            <p:nvSpPr>
              <p:cNvPr id="16458" name="Freeform 35"/>
              <p:cNvSpPr>
                <a:spLocks noChangeAspect="1"/>
              </p:cNvSpPr>
              <p:nvPr/>
            </p:nvSpPr>
            <p:spPr bwMode="auto">
              <a:xfrm>
                <a:off x="3546" y="1869"/>
                <a:ext cx="734" cy="504"/>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365 w 734"/>
                  <a:gd name="T13" fmla="*/ 0 h 504"/>
                  <a:gd name="T14" fmla="*/ 0 60000 65536"/>
                  <a:gd name="T15" fmla="*/ 0 60000 65536"/>
                  <a:gd name="T16" fmla="*/ 0 60000 65536"/>
                  <a:gd name="T17" fmla="*/ 0 60000 65536"/>
                  <a:gd name="T18" fmla="*/ 0 60000 65536"/>
                  <a:gd name="T19" fmla="*/ 0 60000 65536"/>
                  <a:gd name="T20" fmla="*/ 0 60000 65536"/>
                  <a:gd name="T21" fmla="*/ 0 w 734"/>
                  <a:gd name="T22" fmla="*/ 0 h 504"/>
                  <a:gd name="T23" fmla="*/ 734 w 734"/>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4" h="504">
                    <a:moveTo>
                      <a:pt x="365" y="0"/>
                    </a:moveTo>
                    <a:lnTo>
                      <a:pt x="0" y="250"/>
                    </a:lnTo>
                    <a:lnTo>
                      <a:pt x="368" y="503"/>
                    </a:lnTo>
                    <a:lnTo>
                      <a:pt x="733" y="250"/>
                    </a:lnTo>
                    <a:lnTo>
                      <a:pt x="368" y="0"/>
                    </a:lnTo>
                    <a:lnTo>
                      <a:pt x="365" y="0"/>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16459" name="Freeform 36"/>
              <p:cNvSpPr>
                <a:spLocks noChangeAspect="1"/>
              </p:cNvSpPr>
              <p:nvPr/>
            </p:nvSpPr>
            <p:spPr bwMode="auto">
              <a:xfrm>
                <a:off x="3546" y="1869"/>
                <a:ext cx="734" cy="504"/>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0 60000 65536"/>
                  <a:gd name="T13" fmla="*/ 0 60000 65536"/>
                  <a:gd name="T14" fmla="*/ 0 60000 65536"/>
                  <a:gd name="T15" fmla="*/ 0 60000 65536"/>
                  <a:gd name="T16" fmla="*/ 0 60000 65536"/>
                  <a:gd name="T17" fmla="*/ 0 60000 65536"/>
                  <a:gd name="T18" fmla="*/ 0 w 734"/>
                  <a:gd name="T19" fmla="*/ 0 h 504"/>
                  <a:gd name="T20" fmla="*/ 734 w 734"/>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734" h="504">
                    <a:moveTo>
                      <a:pt x="365" y="0"/>
                    </a:moveTo>
                    <a:lnTo>
                      <a:pt x="0" y="250"/>
                    </a:lnTo>
                    <a:lnTo>
                      <a:pt x="368" y="503"/>
                    </a:lnTo>
                    <a:lnTo>
                      <a:pt x="733" y="250"/>
                    </a:lnTo>
                    <a:lnTo>
                      <a:pt x="368" y="0"/>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16457" name="Rectangle 38"/>
            <p:cNvSpPr>
              <a:spLocks noChangeAspect="1" noChangeArrowheads="1"/>
            </p:cNvSpPr>
            <p:nvPr/>
          </p:nvSpPr>
          <p:spPr bwMode="auto">
            <a:xfrm>
              <a:off x="4827880" y="3029861"/>
              <a:ext cx="857509" cy="83159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a:solidFill>
                    <a:prstClr val="black"/>
                  </a:solidFill>
                  <a:latin typeface="Arial" charset="0"/>
                  <a:cs typeface="Arial" charset="0"/>
                </a:rPr>
                <a:t>L1</a:t>
              </a:r>
              <a:br>
                <a:rPr lang="en-US" sz="1600" b="1">
                  <a:solidFill>
                    <a:prstClr val="black"/>
                  </a:solidFill>
                  <a:latin typeface="Arial" charset="0"/>
                  <a:cs typeface="Arial" charset="0"/>
                </a:rPr>
              </a:br>
              <a:r>
                <a:rPr lang="en-US" sz="1600" b="1">
                  <a:solidFill>
                    <a:prstClr val="black"/>
                  </a:solidFill>
                  <a:latin typeface="Arial" charset="0"/>
                  <a:cs typeface="Arial" charset="0"/>
                </a:rPr>
                <a:t>Cache </a:t>
              </a:r>
            </a:p>
            <a:p>
              <a:pPr algn="ctr" eaLnBrk="0" fontAlgn="base" hangingPunct="0">
                <a:spcBef>
                  <a:spcPct val="0"/>
                </a:spcBef>
                <a:spcAft>
                  <a:spcPct val="0"/>
                </a:spcAft>
              </a:pPr>
              <a:r>
                <a:rPr lang="en-US" sz="1600" b="1">
                  <a:solidFill>
                    <a:prstClr val="black"/>
                  </a:solidFill>
                  <a:latin typeface="Arial" charset="0"/>
                  <a:cs typeface="Arial" charset="0"/>
                </a:rPr>
                <a:t>Hit ?</a:t>
              </a:r>
            </a:p>
          </p:txBody>
        </p:sp>
      </p:grpSp>
      <p:sp>
        <p:nvSpPr>
          <p:cNvPr id="16406" name="Line 40"/>
          <p:cNvSpPr>
            <a:spLocks noChangeAspect="1" noChangeShapeType="1"/>
          </p:cNvSpPr>
          <p:nvPr/>
        </p:nvSpPr>
        <p:spPr bwMode="auto">
          <a:xfrm>
            <a:off x="5036424" y="3886201"/>
            <a:ext cx="0" cy="295835"/>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7" name="Line 41"/>
          <p:cNvSpPr>
            <a:spLocks noChangeAspect="1" noChangeShapeType="1"/>
          </p:cNvSpPr>
          <p:nvPr/>
        </p:nvSpPr>
        <p:spPr bwMode="auto">
          <a:xfrm>
            <a:off x="7261347" y="2303921"/>
            <a:ext cx="0" cy="417536"/>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8" name="Line 42"/>
          <p:cNvSpPr>
            <a:spLocks noChangeAspect="1" noChangeShapeType="1"/>
          </p:cNvSpPr>
          <p:nvPr/>
        </p:nvSpPr>
        <p:spPr bwMode="auto">
          <a:xfrm>
            <a:off x="5026057" y="4876800"/>
            <a:ext cx="0" cy="2286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09" name="Line 43"/>
          <p:cNvSpPr>
            <a:spLocks noChangeAspect="1" noChangeShapeType="1"/>
          </p:cNvSpPr>
          <p:nvPr/>
        </p:nvSpPr>
        <p:spPr bwMode="auto">
          <a:xfrm>
            <a:off x="5022476" y="5105400"/>
            <a:ext cx="1288575"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0" name="Line 45"/>
          <p:cNvSpPr>
            <a:spLocks noChangeAspect="1" noChangeShapeType="1"/>
          </p:cNvSpPr>
          <p:nvPr/>
        </p:nvSpPr>
        <p:spPr bwMode="auto">
          <a:xfrm flipV="1">
            <a:off x="6317775" y="1523999"/>
            <a:ext cx="0" cy="3581401"/>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1" name="Line 46"/>
          <p:cNvSpPr>
            <a:spLocks noChangeAspect="1" noChangeShapeType="1"/>
          </p:cNvSpPr>
          <p:nvPr/>
        </p:nvSpPr>
        <p:spPr bwMode="auto">
          <a:xfrm>
            <a:off x="6317775" y="1524000"/>
            <a:ext cx="914504"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2" name="Line 47"/>
          <p:cNvSpPr>
            <a:spLocks noChangeAspect="1" noChangeShapeType="1"/>
          </p:cNvSpPr>
          <p:nvPr/>
        </p:nvSpPr>
        <p:spPr bwMode="auto">
          <a:xfrm flipH="1">
            <a:off x="7232768" y="1524000"/>
            <a:ext cx="0" cy="256017"/>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3" name="Line 48"/>
          <p:cNvSpPr>
            <a:spLocks noChangeAspect="1" noChangeShapeType="1"/>
          </p:cNvSpPr>
          <p:nvPr/>
        </p:nvSpPr>
        <p:spPr bwMode="auto">
          <a:xfrm flipH="1">
            <a:off x="7260418" y="3724811"/>
            <a:ext cx="0" cy="710457"/>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4" name="Rectangle 49"/>
          <p:cNvSpPr>
            <a:spLocks noChangeAspect="1" noChangeArrowheads="1"/>
          </p:cNvSpPr>
          <p:nvPr/>
        </p:nvSpPr>
        <p:spPr bwMode="auto">
          <a:xfrm>
            <a:off x="6780255" y="3702584"/>
            <a:ext cx="542987" cy="336568"/>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srgbClr val="000000"/>
                </a:solidFill>
                <a:latin typeface="Arial" charset="0"/>
                <a:cs typeface="Arial" charset="0"/>
              </a:rPr>
              <a:t>Yes</a:t>
            </a:r>
          </a:p>
        </p:txBody>
      </p:sp>
      <p:sp>
        <p:nvSpPr>
          <p:cNvPr id="16415" name="Line 50"/>
          <p:cNvSpPr>
            <a:spLocks noChangeAspect="1" noChangeShapeType="1"/>
          </p:cNvSpPr>
          <p:nvPr/>
        </p:nvSpPr>
        <p:spPr bwMode="auto">
          <a:xfrm>
            <a:off x="7777072" y="3234490"/>
            <a:ext cx="357228"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16" name="Rectangle 51"/>
          <p:cNvSpPr>
            <a:spLocks noChangeAspect="1" noChangeArrowheads="1"/>
          </p:cNvSpPr>
          <p:nvPr/>
        </p:nvSpPr>
        <p:spPr bwMode="auto">
          <a:xfrm>
            <a:off x="7719671" y="2922394"/>
            <a:ext cx="454076" cy="338156"/>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srgbClr val="000000"/>
                </a:solidFill>
                <a:latin typeface="Arial" charset="0"/>
                <a:cs typeface="Arial" charset="0"/>
              </a:rPr>
              <a:t>No</a:t>
            </a:r>
          </a:p>
        </p:txBody>
      </p:sp>
      <p:sp>
        <p:nvSpPr>
          <p:cNvPr id="16417" name="Line 53"/>
          <p:cNvSpPr>
            <a:spLocks noChangeAspect="1" noChangeShapeType="1"/>
          </p:cNvSpPr>
          <p:nvPr/>
        </p:nvSpPr>
        <p:spPr bwMode="auto">
          <a:xfrm>
            <a:off x="7607461" y="3877219"/>
            <a:ext cx="0" cy="533429"/>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6" name="Group 56"/>
          <p:cNvGrpSpPr>
            <a:grpSpLocks noChangeAspect="1"/>
          </p:cNvGrpSpPr>
          <p:nvPr/>
        </p:nvGrpSpPr>
        <p:grpSpPr bwMode="auto">
          <a:xfrm>
            <a:off x="4144525" y="4184276"/>
            <a:ext cx="1752801" cy="725528"/>
            <a:chOff x="1568" y="2648"/>
            <a:chExt cx="1088" cy="416"/>
          </a:xfrm>
        </p:grpSpPr>
        <p:sp>
          <p:nvSpPr>
            <p:cNvPr id="16454" name="Oval 54"/>
            <p:cNvSpPr>
              <a:spLocks noChangeAspect="1" noChangeArrowheads="1"/>
            </p:cNvSpPr>
            <p:nvPr/>
          </p:nvSpPr>
          <p:spPr bwMode="auto">
            <a:xfrm>
              <a:off x="1568" y="2648"/>
              <a:ext cx="1088" cy="416"/>
            </a:xfrm>
            <a:prstGeom prst="ellipse">
              <a:avLst/>
            </a:prstGeom>
            <a:solidFill>
              <a:srgbClr val="FCE9D6"/>
            </a:solidFill>
            <a:ln w="25400">
              <a:solidFill>
                <a:schemeClr val="tx1"/>
              </a:solidFill>
              <a:round/>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16455" name="Rectangle 55"/>
            <p:cNvSpPr>
              <a:spLocks noChangeAspect="1" noChangeArrowheads="1"/>
            </p:cNvSpPr>
            <p:nvPr/>
          </p:nvSpPr>
          <p:spPr bwMode="auto">
            <a:xfrm>
              <a:off x="1739" y="2678"/>
              <a:ext cx="765" cy="336"/>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a:solidFill>
                    <a:prstClr val="black"/>
                  </a:solidFill>
                  <a:latin typeface="Arial" charset="0"/>
                  <a:cs typeface="Arial" charset="0"/>
                </a:rPr>
                <a:t>Physical </a:t>
              </a:r>
            </a:p>
            <a:p>
              <a:pPr algn="ctr" eaLnBrk="0" fontAlgn="base" hangingPunct="0">
                <a:spcBef>
                  <a:spcPct val="0"/>
                </a:spcBef>
                <a:spcAft>
                  <a:spcPct val="0"/>
                </a:spcAft>
              </a:pPr>
              <a:r>
                <a:rPr lang="en-US" sz="1600" b="1">
                  <a:solidFill>
                    <a:prstClr val="black"/>
                  </a:solidFill>
                  <a:latin typeface="Arial" charset="0"/>
                  <a:cs typeface="Arial" charset="0"/>
                </a:rPr>
                <a:t>Addresses</a:t>
              </a:r>
            </a:p>
          </p:txBody>
        </p:sp>
      </p:grpSp>
      <p:sp>
        <p:nvSpPr>
          <p:cNvPr id="16419" name="Line 57"/>
          <p:cNvSpPr>
            <a:spLocks noChangeAspect="1" noChangeShapeType="1"/>
          </p:cNvSpPr>
          <p:nvPr/>
        </p:nvSpPr>
        <p:spPr bwMode="auto">
          <a:xfrm flipH="1">
            <a:off x="8653278" y="3724810"/>
            <a:ext cx="0" cy="15240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20" name="Line 58"/>
          <p:cNvSpPr>
            <a:spLocks noChangeAspect="1" noChangeShapeType="1"/>
          </p:cNvSpPr>
          <p:nvPr/>
        </p:nvSpPr>
        <p:spPr bwMode="auto">
          <a:xfrm flipH="1">
            <a:off x="7607462" y="3877218"/>
            <a:ext cx="1065333"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7" name="Group 68"/>
          <p:cNvGrpSpPr>
            <a:grpSpLocks/>
          </p:cNvGrpSpPr>
          <p:nvPr/>
        </p:nvGrpSpPr>
        <p:grpSpPr bwMode="auto">
          <a:xfrm>
            <a:off x="6735167" y="4418585"/>
            <a:ext cx="1752799" cy="525492"/>
            <a:chOff x="4559300" y="4581525"/>
            <a:chExt cx="1752600" cy="525463"/>
          </a:xfrm>
        </p:grpSpPr>
        <p:sp>
          <p:nvSpPr>
            <p:cNvPr id="16452" name="Oval 44"/>
            <p:cNvSpPr>
              <a:spLocks noChangeAspect="1" noChangeArrowheads="1"/>
            </p:cNvSpPr>
            <p:nvPr/>
          </p:nvSpPr>
          <p:spPr bwMode="auto">
            <a:xfrm>
              <a:off x="4559300" y="4581525"/>
              <a:ext cx="1752600" cy="525463"/>
            </a:xfrm>
            <a:prstGeom prst="ellipse">
              <a:avLst/>
            </a:prstGeom>
            <a:solidFill>
              <a:srgbClr val="FCE9D6"/>
            </a:solidFill>
            <a:ln w="25400">
              <a:solidFill>
                <a:schemeClr val="tx1"/>
              </a:solidFill>
              <a:round/>
              <a:headEnd/>
              <a:tailEnd/>
            </a:ln>
          </p:spPr>
          <p:txBody>
            <a:bodyPr wrap="none" anchor="ctr"/>
            <a:lstStyle/>
            <a:p>
              <a:pPr eaLnBrk="0" fontAlgn="base" hangingPunct="0">
                <a:spcBef>
                  <a:spcPct val="0"/>
                </a:spcBef>
                <a:spcAft>
                  <a:spcPct val="0"/>
                </a:spcAft>
              </a:pPr>
              <a:endParaRPr lang="en-US" sz="1200" b="1">
                <a:solidFill>
                  <a:prstClr val="black"/>
                </a:solidFill>
                <a:latin typeface="Arial" charset="0"/>
                <a:cs typeface="Arial" charset="0"/>
              </a:endParaRPr>
            </a:p>
          </p:txBody>
        </p:sp>
        <p:sp>
          <p:nvSpPr>
            <p:cNvPr id="16453" name="Rectangle 59"/>
            <p:cNvSpPr>
              <a:spLocks noChangeAspect="1" noChangeArrowheads="1"/>
            </p:cNvSpPr>
            <p:nvPr/>
          </p:nvSpPr>
          <p:spPr bwMode="auto">
            <a:xfrm>
              <a:off x="5104716" y="4675407"/>
              <a:ext cx="623888" cy="336550"/>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prstClr val="black"/>
                  </a:solidFill>
                  <a:latin typeface="Arial" charset="0"/>
                  <a:cs typeface="Arial" charset="0"/>
                </a:rPr>
                <a:t>Data</a:t>
              </a:r>
            </a:p>
          </p:txBody>
        </p:sp>
      </p:grpSp>
      <p:sp>
        <p:nvSpPr>
          <p:cNvPr id="16422" name="Line 53"/>
          <p:cNvSpPr>
            <a:spLocks noChangeAspect="1" noChangeShapeType="1"/>
          </p:cNvSpPr>
          <p:nvPr/>
        </p:nvSpPr>
        <p:spPr bwMode="auto">
          <a:xfrm>
            <a:off x="8064713" y="4105832"/>
            <a:ext cx="0" cy="381021"/>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23" name="Line 58"/>
          <p:cNvSpPr>
            <a:spLocks noChangeAspect="1" noChangeShapeType="1"/>
          </p:cNvSpPr>
          <p:nvPr/>
        </p:nvSpPr>
        <p:spPr bwMode="auto">
          <a:xfrm flipH="1">
            <a:off x="8066302" y="4105831"/>
            <a:ext cx="1979837"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24" name="Line 50"/>
          <p:cNvSpPr>
            <a:spLocks noChangeAspect="1" noChangeShapeType="1"/>
          </p:cNvSpPr>
          <p:nvPr/>
        </p:nvSpPr>
        <p:spPr bwMode="auto">
          <a:xfrm>
            <a:off x="9155449" y="3220177"/>
            <a:ext cx="357228"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25" name="Rectangle 51"/>
          <p:cNvSpPr>
            <a:spLocks noChangeAspect="1" noChangeArrowheads="1"/>
          </p:cNvSpPr>
          <p:nvPr/>
        </p:nvSpPr>
        <p:spPr bwMode="auto">
          <a:xfrm>
            <a:off x="9069495" y="2908326"/>
            <a:ext cx="454076" cy="338156"/>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srgbClr val="000000"/>
                </a:solidFill>
                <a:latin typeface="Arial" charset="0"/>
                <a:cs typeface="Arial" charset="0"/>
              </a:rPr>
              <a:t>No</a:t>
            </a:r>
          </a:p>
        </p:txBody>
      </p:sp>
      <p:sp>
        <p:nvSpPr>
          <p:cNvPr id="16426" name="Line 57"/>
          <p:cNvSpPr>
            <a:spLocks noChangeAspect="1" noChangeShapeType="1"/>
          </p:cNvSpPr>
          <p:nvPr/>
        </p:nvSpPr>
        <p:spPr bwMode="auto">
          <a:xfrm flipH="1">
            <a:off x="10046137" y="3496199"/>
            <a:ext cx="0" cy="60963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grpSp>
        <p:nvGrpSpPr>
          <p:cNvPr id="8" name="Group 70"/>
          <p:cNvGrpSpPr>
            <a:grpSpLocks/>
          </p:cNvGrpSpPr>
          <p:nvPr/>
        </p:nvGrpSpPr>
        <p:grpSpPr bwMode="auto">
          <a:xfrm>
            <a:off x="9518538" y="2920586"/>
            <a:ext cx="990712" cy="585418"/>
            <a:chOff x="7467600" y="3303587"/>
            <a:chExt cx="990600" cy="585386"/>
          </a:xfrm>
        </p:grpSpPr>
        <p:grpSp>
          <p:nvGrpSpPr>
            <p:cNvPr id="9" name="Group 16"/>
            <p:cNvGrpSpPr>
              <a:grpSpLocks noChangeAspect="1"/>
            </p:cNvGrpSpPr>
            <p:nvPr/>
          </p:nvGrpSpPr>
          <p:grpSpPr bwMode="auto">
            <a:xfrm>
              <a:off x="7467601" y="3339664"/>
              <a:ext cx="990599" cy="534988"/>
              <a:chOff x="4638" y="1971"/>
              <a:chExt cx="738" cy="307"/>
            </a:xfrm>
          </p:grpSpPr>
          <p:sp>
            <p:nvSpPr>
              <p:cNvPr id="16450" name="Freeform 14"/>
              <p:cNvSpPr>
                <a:spLocks noChangeAspect="1"/>
              </p:cNvSpPr>
              <p:nvPr/>
            </p:nvSpPr>
            <p:spPr bwMode="auto">
              <a:xfrm>
                <a:off x="4638" y="1971"/>
                <a:ext cx="738" cy="307"/>
              </a:xfrm>
              <a:custGeom>
                <a:avLst/>
                <a:gdLst>
                  <a:gd name="T0" fmla="*/ 0 w 738"/>
                  <a:gd name="T1" fmla="*/ 304 h 307"/>
                  <a:gd name="T2" fmla="*/ 2 w 738"/>
                  <a:gd name="T3" fmla="*/ 0 h 307"/>
                  <a:gd name="T4" fmla="*/ 737 w 738"/>
                  <a:gd name="T5" fmla="*/ 0 h 307"/>
                  <a:gd name="T6" fmla="*/ 737 w 738"/>
                  <a:gd name="T7" fmla="*/ 306 h 307"/>
                  <a:gd name="T8" fmla="*/ 2 w 738"/>
                  <a:gd name="T9" fmla="*/ 306 h 307"/>
                  <a:gd name="T10" fmla="*/ 2 w 738"/>
                  <a:gd name="T11" fmla="*/ 306 h 307"/>
                  <a:gd name="T12" fmla="*/ 0 w 738"/>
                  <a:gd name="T13" fmla="*/ 304 h 307"/>
                  <a:gd name="T14" fmla="*/ 0 60000 65536"/>
                  <a:gd name="T15" fmla="*/ 0 60000 65536"/>
                  <a:gd name="T16" fmla="*/ 0 60000 65536"/>
                  <a:gd name="T17" fmla="*/ 0 60000 65536"/>
                  <a:gd name="T18" fmla="*/ 0 60000 65536"/>
                  <a:gd name="T19" fmla="*/ 0 60000 65536"/>
                  <a:gd name="T20" fmla="*/ 0 60000 65536"/>
                  <a:gd name="T21" fmla="*/ 0 w 738"/>
                  <a:gd name="T22" fmla="*/ 0 h 307"/>
                  <a:gd name="T23" fmla="*/ 738 w 738"/>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307">
                    <a:moveTo>
                      <a:pt x="0" y="304"/>
                    </a:moveTo>
                    <a:lnTo>
                      <a:pt x="2" y="0"/>
                    </a:lnTo>
                    <a:lnTo>
                      <a:pt x="737" y="0"/>
                    </a:lnTo>
                    <a:lnTo>
                      <a:pt x="737" y="306"/>
                    </a:lnTo>
                    <a:lnTo>
                      <a:pt x="2" y="306"/>
                    </a:lnTo>
                    <a:lnTo>
                      <a:pt x="0" y="304"/>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16451" name="Freeform 15"/>
              <p:cNvSpPr>
                <a:spLocks noChangeAspect="1"/>
              </p:cNvSpPr>
              <p:nvPr/>
            </p:nvSpPr>
            <p:spPr bwMode="auto">
              <a:xfrm>
                <a:off x="4638" y="1971"/>
                <a:ext cx="738" cy="307"/>
              </a:xfrm>
              <a:custGeom>
                <a:avLst/>
                <a:gdLst>
                  <a:gd name="T0" fmla="*/ 0 w 738"/>
                  <a:gd name="T1" fmla="*/ 304 h 307"/>
                  <a:gd name="T2" fmla="*/ 2 w 738"/>
                  <a:gd name="T3" fmla="*/ 0 h 307"/>
                  <a:gd name="T4" fmla="*/ 737 w 738"/>
                  <a:gd name="T5" fmla="*/ 0 h 307"/>
                  <a:gd name="T6" fmla="*/ 737 w 738"/>
                  <a:gd name="T7" fmla="*/ 306 h 307"/>
                  <a:gd name="T8" fmla="*/ 2 w 738"/>
                  <a:gd name="T9" fmla="*/ 306 h 307"/>
                  <a:gd name="T10" fmla="*/ 2 w 738"/>
                  <a:gd name="T11" fmla="*/ 306 h 307"/>
                  <a:gd name="T12" fmla="*/ 0 60000 65536"/>
                  <a:gd name="T13" fmla="*/ 0 60000 65536"/>
                  <a:gd name="T14" fmla="*/ 0 60000 65536"/>
                  <a:gd name="T15" fmla="*/ 0 60000 65536"/>
                  <a:gd name="T16" fmla="*/ 0 60000 65536"/>
                  <a:gd name="T17" fmla="*/ 0 60000 65536"/>
                  <a:gd name="T18" fmla="*/ 0 w 738"/>
                  <a:gd name="T19" fmla="*/ 0 h 307"/>
                  <a:gd name="T20" fmla="*/ 738 w 738"/>
                  <a:gd name="T21" fmla="*/ 307 h 307"/>
                </a:gdLst>
                <a:ahLst/>
                <a:cxnLst>
                  <a:cxn ang="T12">
                    <a:pos x="T0" y="T1"/>
                  </a:cxn>
                  <a:cxn ang="T13">
                    <a:pos x="T2" y="T3"/>
                  </a:cxn>
                  <a:cxn ang="T14">
                    <a:pos x="T4" y="T5"/>
                  </a:cxn>
                  <a:cxn ang="T15">
                    <a:pos x="T6" y="T7"/>
                  </a:cxn>
                  <a:cxn ang="T16">
                    <a:pos x="T8" y="T9"/>
                  </a:cxn>
                  <a:cxn ang="T17">
                    <a:pos x="T10" y="T11"/>
                  </a:cxn>
                </a:cxnLst>
                <a:rect l="T18" t="T19" r="T20" b="T21"/>
                <a:pathLst>
                  <a:path w="738" h="307">
                    <a:moveTo>
                      <a:pt x="0" y="304"/>
                    </a:moveTo>
                    <a:lnTo>
                      <a:pt x="2" y="0"/>
                    </a:lnTo>
                    <a:lnTo>
                      <a:pt x="737" y="0"/>
                    </a:lnTo>
                    <a:lnTo>
                      <a:pt x="737" y="306"/>
                    </a:lnTo>
                    <a:lnTo>
                      <a:pt x="2" y="306"/>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16449" name="Rectangle 52"/>
            <p:cNvSpPr>
              <a:spLocks noChangeAspect="1" noChangeArrowheads="1"/>
            </p:cNvSpPr>
            <p:nvPr/>
          </p:nvSpPr>
          <p:spPr bwMode="auto">
            <a:xfrm>
              <a:off x="7467600" y="3303587"/>
              <a:ext cx="972913" cy="585386"/>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a:solidFill>
                    <a:prstClr val="black"/>
                  </a:solidFill>
                  <a:latin typeface="Arial" charset="0"/>
                  <a:cs typeface="Arial" charset="0"/>
                </a:rPr>
                <a:t>Access</a:t>
              </a:r>
            </a:p>
            <a:p>
              <a:pPr eaLnBrk="0" fontAlgn="base" hangingPunct="0">
                <a:spcBef>
                  <a:spcPct val="0"/>
                </a:spcBef>
                <a:spcAft>
                  <a:spcPct val="0"/>
                </a:spcAft>
              </a:pPr>
              <a:r>
                <a:rPr lang="en-US" sz="1600" b="1">
                  <a:solidFill>
                    <a:prstClr val="black"/>
                  </a:solidFill>
                  <a:latin typeface="Arial" charset="0"/>
                  <a:cs typeface="Arial" charset="0"/>
                </a:rPr>
                <a:t>Memory</a:t>
              </a:r>
            </a:p>
          </p:txBody>
        </p:sp>
      </p:grpSp>
      <p:grpSp>
        <p:nvGrpSpPr>
          <p:cNvPr id="10" name="Group 75"/>
          <p:cNvGrpSpPr>
            <a:grpSpLocks/>
          </p:cNvGrpSpPr>
          <p:nvPr/>
        </p:nvGrpSpPr>
        <p:grpSpPr bwMode="auto">
          <a:xfrm>
            <a:off x="8140921" y="2734157"/>
            <a:ext cx="1011360" cy="1006435"/>
            <a:chOff x="4724400" y="2987774"/>
            <a:chExt cx="1011245" cy="1006380"/>
          </a:xfrm>
        </p:grpSpPr>
        <p:grpSp>
          <p:nvGrpSpPr>
            <p:cNvPr id="11" name="Group 37"/>
            <p:cNvGrpSpPr>
              <a:grpSpLocks noChangeAspect="1"/>
            </p:cNvGrpSpPr>
            <p:nvPr/>
          </p:nvGrpSpPr>
          <p:grpSpPr bwMode="auto">
            <a:xfrm>
              <a:off x="4724400" y="2987774"/>
              <a:ext cx="1011245" cy="1006380"/>
              <a:chOff x="3546" y="1869"/>
              <a:chExt cx="734" cy="504"/>
            </a:xfrm>
          </p:grpSpPr>
          <p:sp>
            <p:nvSpPr>
              <p:cNvPr id="16446" name="Freeform 35"/>
              <p:cNvSpPr>
                <a:spLocks noChangeAspect="1"/>
              </p:cNvSpPr>
              <p:nvPr/>
            </p:nvSpPr>
            <p:spPr bwMode="auto">
              <a:xfrm>
                <a:off x="3546" y="1869"/>
                <a:ext cx="734" cy="504"/>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365 w 734"/>
                  <a:gd name="T13" fmla="*/ 0 h 504"/>
                  <a:gd name="T14" fmla="*/ 0 60000 65536"/>
                  <a:gd name="T15" fmla="*/ 0 60000 65536"/>
                  <a:gd name="T16" fmla="*/ 0 60000 65536"/>
                  <a:gd name="T17" fmla="*/ 0 60000 65536"/>
                  <a:gd name="T18" fmla="*/ 0 60000 65536"/>
                  <a:gd name="T19" fmla="*/ 0 60000 65536"/>
                  <a:gd name="T20" fmla="*/ 0 60000 65536"/>
                  <a:gd name="T21" fmla="*/ 0 w 734"/>
                  <a:gd name="T22" fmla="*/ 0 h 504"/>
                  <a:gd name="T23" fmla="*/ 734 w 734"/>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4" h="504">
                    <a:moveTo>
                      <a:pt x="365" y="0"/>
                    </a:moveTo>
                    <a:lnTo>
                      <a:pt x="0" y="250"/>
                    </a:lnTo>
                    <a:lnTo>
                      <a:pt x="368" y="503"/>
                    </a:lnTo>
                    <a:lnTo>
                      <a:pt x="733" y="250"/>
                    </a:lnTo>
                    <a:lnTo>
                      <a:pt x="368" y="0"/>
                    </a:lnTo>
                    <a:lnTo>
                      <a:pt x="365" y="0"/>
                    </a:lnTo>
                  </a:path>
                </a:pathLst>
              </a:custGeom>
              <a:solidFill>
                <a:srgbClr val="FCE9D6"/>
              </a:solidFill>
              <a:ln w="9525" cap="rnd">
                <a:no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16447" name="Freeform 36"/>
              <p:cNvSpPr>
                <a:spLocks noChangeAspect="1"/>
              </p:cNvSpPr>
              <p:nvPr/>
            </p:nvSpPr>
            <p:spPr bwMode="auto">
              <a:xfrm>
                <a:off x="3546" y="1869"/>
                <a:ext cx="734" cy="504"/>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0 60000 65536"/>
                  <a:gd name="T13" fmla="*/ 0 60000 65536"/>
                  <a:gd name="T14" fmla="*/ 0 60000 65536"/>
                  <a:gd name="T15" fmla="*/ 0 60000 65536"/>
                  <a:gd name="T16" fmla="*/ 0 60000 65536"/>
                  <a:gd name="T17" fmla="*/ 0 60000 65536"/>
                  <a:gd name="T18" fmla="*/ 0 w 734"/>
                  <a:gd name="T19" fmla="*/ 0 h 504"/>
                  <a:gd name="T20" fmla="*/ 734 w 734"/>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734" h="504">
                    <a:moveTo>
                      <a:pt x="365" y="0"/>
                    </a:moveTo>
                    <a:lnTo>
                      <a:pt x="0" y="250"/>
                    </a:lnTo>
                    <a:lnTo>
                      <a:pt x="368" y="503"/>
                    </a:lnTo>
                    <a:lnTo>
                      <a:pt x="733" y="250"/>
                    </a:lnTo>
                    <a:lnTo>
                      <a:pt x="368" y="0"/>
                    </a:lnTo>
                  </a:path>
                </a:pathLst>
              </a:custGeom>
              <a:noFill/>
              <a:ln w="25400" cap="rnd">
                <a:solidFill>
                  <a:srgbClr val="000000"/>
                </a:solidFill>
                <a:round/>
                <a:headEnd type="none" w="sm" len="sm"/>
                <a:tailEnd type="none" w="sm" len="sm"/>
              </a:ln>
            </p:spPr>
            <p:txBody>
              <a:bodyPr/>
              <a:lstStyle/>
              <a:p>
                <a:pPr fontAlgn="base">
                  <a:spcBef>
                    <a:spcPct val="0"/>
                  </a:spcBef>
                  <a:spcAft>
                    <a:spcPct val="0"/>
                  </a:spcAft>
                </a:pPr>
                <a:endParaRPr lang="en-US" sz="1200" b="1">
                  <a:solidFill>
                    <a:prstClr val="black"/>
                  </a:solidFill>
                  <a:latin typeface="Arial" charset="0"/>
                  <a:cs typeface="Arial" charset="0"/>
                </a:endParaRPr>
              </a:p>
            </p:txBody>
          </p:sp>
        </p:grpSp>
        <p:sp>
          <p:nvSpPr>
            <p:cNvPr id="16445" name="Rectangle 38"/>
            <p:cNvSpPr>
              <a:spLocks noChangeAspect="1" noChangeArrowheads="1"/>
            </p:cNvSpPr>
            <p:nvPr/>
          </p:nvSpPr>
          <p:spPr bwMode="auto">
            <a:xfrm>
              <a:off x="4827832" y="3029861"/>
              <a:ext cx="857607" cy="831639"/>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a:solidFill>
                    <a:prstClr val="black"/>
                  </a:solidFill>
                  <a:latin typeface="Arial" charset="0"/>
                  <a:cs typeface="Arial" charset="0"/>
                </a:rPr>
                <a:t>L2</a:t>
              </a:r>
              <a:br>
                <a:rPr lang="en-US" sz="1600" b="1">
                  <a:solidFill>
                    <a:prstClr val="black"/>
                  </a:solidFill>
                  <a:latin typeface="Arial" charset="0"/>
                  <a:cs typeface="Arial" charset="0"/>
                </a:rPr>
              </a:br>
              <a:r>
                <a:rPr lang="en-US" sz="1600" b="1">
                  <a:solidFill>
                    <a:prstClr val="black"/>
                  </a:solidFill>
                  <a:latin typeface="Arial" charset="0"/>
                  <a:cs typeface="Arial" charset="0"/>
                </a:rPr>
                <a:t>Cache </a:t>
              </a:r>
            </a:p>
            <a:p>
              <a:pPr algn="ctr" eaLnBrk="0" fontAlgn="base" hangingPunct="0">
                <a:spcBef>
                  <a:spcPct val="0"/>
                </a:spcBef>
                <a:spcAft>
                  <a:spcPct val="0"/>
                </a:spcAft>
              </a:pPr>
              <a:r>
                <a:rPr lang="en-US" sz="1600" b="1">
                  <a:solidFill>
                    <a:prstClr val="black"/>
                  </a:solidFill>
                  <a:latin typeface="Arial" charset="0"/>
                  <a:cs typeface="Arial" charset="0"/>
                </a:rPr>
                <a:t>Hit ?</a:t>
              </a:r>
            </a:p>
          </p:txBody>
        </p:sp>
      </p:grpSp>
      <p:sp>
        <p:nvSpPr>
          <p:cNvPr id="16442" name="Freeform 35"/>
          <p:cNvSpPr>
            <a:spLocks noChangeAspect="1"/>
          </p:cNvSpPr>
          <p:nvPr/>
        </p:nvSpPr>
        <p:spPr bwMode="auto">
          <a:xfrm>
            <a:off x="4841024" y="2734157"/>
            <a:ext cx="1011360" cy="1006435"/>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365 w 734"/>
              <a:gd name="T13" fmla="*/ 0 h 504"/>
              <a:gd name="T14" fmla="*/ 0 60000 65536"/>
              <a:gd name="T15" fmla="*/ 0 60000 65536"/>
              <a:gd name="T16" fmla="*/ 0 60000 65536"/>
              <a:gd name="T17" fmla="*/ 0 60000 65536"/>
              <a:gd name="T18" fmla="*/ 0 60000 65536"/>
              <a:gd name="T19" fmla="*/ 0 60000 65536"/>
              <a:gd name="T20" fmla="*/ 0 60000 65536"/>
              <a:gd name="T21" fmla="*/ 0 w 734"/>
              <a:gd name="T22" fmla="*/ 0 h 504"/>
              <a:gd name="T23" fmla="*/ 734 w 734"/>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4" h="504">
                <a:moveTo>
                  <a:pt x="365" y="0"/>
                </a:moveTo>
                <a:lnTo>
                  <a:pt x="0" y="250"/>
                </a:lnTo>
                <a:lnTo>
                  <a:pt x="368" y="503"/>
                </a:lnTo>
                <a:lnTo>
                  <a:pt x="733" y="250"/>
                </a:lnTo>
                <a:lnTo>
                  <a:pt x="368" y="0"/>
                </a:lnTo>
                <a:lnTo>
                  <a:pt x="365" y="0"/>
                </a:lnTo>
              </a:path>
            </a:pathLst>
          </a:custGeom>
          <a:solidFill>
            <a:srgbClr val="FCE9D6"/>
          </a:solidFill>
          <a:ln w="28575" cap="rnd">
            <a:solidFill>
              <a:schemeClr val="tx1"/>
            </a:solid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16441" name="Rectangle 38"/>
          <p:cNvSpPr>
            <a:spLocks noChangeAspect="1" noChangeArrowheads="1"/>
          </p:cNvSpPr>
          <p:nvPr/>
        </p:nvSpPr>
        <p:spPr bwMode="auto">
          <a:xfrm>
            <a:off x="5051879" y="2910748"/>
            <a:ext cx="642878" cy="585450"/>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dirty="0">
                <a:solidFill>
                  <a:prstClr val="black"/>
                </a:solidFill>
                <a:latin typeface="Arial" charset="0"/>
                <a:cs typeface="Arial" charset="0"/>
              </a:rPr>
              <a:t>TLB</a:t>
            </a:r>
          </a:p>
          <a:p>
            <a:pPr algn="ctr" eaLnBrk="0" fontAlgn="base" hangingPunct="0">
              <a:spcBef>
                <a:spcPct val="0"/>
              </a:spcBef>
              <a:spcAft>
                <a:spcPct val="0"/>
              </a:spcAft>
            </a:pPr>
            <a:r>
              <a:rPr lang="en-US" sz="1600" b="1" dirty="0">
                <a:solidFill>
                  <a:prstClr val="black"/>
                </a:solidFill>
                <a:latin typeface="Arial" charset="0"/>
                <a:cs typeface="Arial" charset="0"/>
              </a:rPr>
              <a:t>Hit ?</a:t>
            </a:r>
          </a:p>
        </p:txBody>
      </p:sp>
      <p:sp>
        <p:nvSpPr>
          <p:cNvPr id="16433" name="Line 29"/>
          <p:cNvSpPr>
            <a:spLocks noChangeAspect="1" noChangeShapeType="1"/>
          </p:cNvSpPr>
          <p:nvPr/>
        </p:nvSpPr>
        <p:spPr bwMode="auto">
          <a:xfrm flipH="1">
            <a:off x="2362200" y="3740524"/>
            <a:ext cx="0" cy="298076"/>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34" name="Line 30"/>
          <p:cNvSpPr>
            <a:spLocks noChangeAspect="1" noChangeShapeType="1"/>
          </p:cNvSpPr>
          <p:nvPr/>
        </p:nvSpPr>
        <p:spPr bwMode="auto">
          <a:xfrm flipH="1">
            <a:off x="2362201" y="4038600"/>
            <a:ext cx="2292871"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16435" name="Line 40"/>
          <p:cNvSpPr>
            <a:spLocks noChangeAspect="1" noChangeShapeType="1"/>
          </p:cNvSpPr>
          <p:nvPr/>
        </p:nvSpPr>
        <p:spPr bwMode="auto">
          <a:xfrm>
            <a:off x="4655381" y="4045324"/>
            <a:ext cx="0" cy="152408"/>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82" name="Freeform 4"/>
          <p:cNvSpPr>
            <a:spLocks noChangeAspect="1"/>
          </p:cNvSpPr>
          <p:nvPr/>
        </p:nvSpPr>
        <p:spPr bwMode="auto">
          <a:xfrm>
            <a:off x="4767746" y="1911724"/>
            <a:ext cx="1143000" cy="609600"/>
          </a:xfrm>
          <a:custGeom>
            <a:avLst/>
            <a:gdLst>
              <a:gd name="T0" fmla="*/ 0 w 737"/>
              <a:gd name="T1" fmla="*/ 304 h 307"/>
              <a:gd name="T2" fmla="*/ 1 w 737"/>
              <a:gd name="T3" fmla="*/ 0 h 307"/>
              <a:gd name="T4" fmla="*/ 736 w 737"/>
              <a:gd name="T5" fmla="*/ 0 h 307"/>
              <a:gd name="T6" fmla="*/ 736 w 737"/>
              <a:gd name="T7" fmla="*/ 306 h 307"/>
              <a:gd name="T8" fmla="*/ 1 w 737"/>
              <a:gd name="T9" fmla="*/ 306 h 307"/>
              <a:gd name="T10" fmla="*/ 1 w 737"/>
              <a:gd name="T11" fmla="*/ 306 h 307"/>
              <a:gd name="T12" fmla="*/ 0 w 737"/>
              <a:gd name="T13" fmla="*/ 304 h 307"/>
              <a:gd name="T14" fmla="*/ 0 60000 65536"/>
              <a:gd name="T15" fmla="*/ 0 60000 65536"/>
              <a:gd name="T16" fmla="*/ 0 60000 65536"/>
              <a:gd name="T17" fmla="*/ 0 60000 65536"/>
              <a:gd name="T18" fmla="*/ 0 60000 65536"/>
              <a:gd name="T19" fmla="*/ 0 60000 65536"/>
              <a:gd name="T20" fmla="*/ 0 60000 65536"/>
              <a:gd name="T21" fmla="*/ 0 w 737"/>
              <a:gd name="T22" fmla="*/ 0 h 307"/>
              <a:gd name="T23" fmla="*/ 737 w 737"/>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7" h="307">
                <a:moveTo>
                  <a:pt x="0" y="304"/>
                </a:moveTo>
                <a:lnTo>
                  <a:pt x="1" y="0"/>
                </a:lnTo>
                <a:lnTo>
                  <a:pt x="736" y="0"/>
                </a:lnTo>
                <a:lnTo>
                  <a:pt x="736" y="306"/>
                </a:lnTo>
                <a:lnTo>
                  <a:pt x="1" y="306"/>
                </a:lnTo>
                <a:lnTo>
                  <a:pt x="0" y="304"/>
                </a:lnTo>
              </a:path>
            </a:pathLst>
          </a:custGeom>
          <a:solidFill>
            <a:srgbClr val="FCE9D6"/>
          </a:solidFill>
          <a:ln w="28575" cap="rnd">
            <a:solidFill>
              <a:schemeClr val="tx1"/>
            </a:solidFill>
            <a:round/>
            <a:headEnd/>
            <a:tailEnd/>
          </a:ln>
        </p:spPr>
        <p:txBody>
          <a:bodyPr/>
          <a:lstStyle/>
          <a:p>
            <a:pPr algn="ctr" eaLnBrk="0" fontAlgn="base" hangingPunct="0">
              <a:spcBef>
                <a:spcPct val="0"/>
              </a:spcBef>
              <a:spcAft>
                <a:spcPct val="0"/>
              </a:spcAft>
            </a:pPr>
            <a:r>
              <a:rPr lang="en-US" sz="1600" b="1" dirty="0">
                <a:solidFill>
                  <a:prstClr val="black"/>
                </a:solidFill>
                <a:latin typeface="Arial" charset="0"/>
                <a:cs typeface="Arial" charset="0"/>
              </a:rPr>
              <a:t>Access</a:t>
            </a:r>
          </a:p>
          <a:p>
            <a:pPr algn="ctr" eaLnBrk="0" fontAlgn="base" hangingPunct="0">
              <a:spcBef>
                <a:spcPct val="0"/>
              </a:spcBef>
              <a:spcAft>
                <a:spcPct val="0"/>
              </a:spcAft>
            </a:pPr>
            <a:r>
              <a:rPr lang="en-US" sz="1600" b="1" dirty="0">
                <a:solidFill>
                  <a:prstClr val="black"/>
                </a:solidFill>
                <a:latin typeface="Arial" charset="0"/>
                <a:cs typeface="Arial" charset="0"/>
              </a:rPr>
              <a:t>TLB </a:t>
            </a:r>
          </a:p>
        </p:txBody>
      </p:sp>
      <p:sp>
        <p:nvSpPr>
          <p:cNvPr id="83" name="Freeform 35"/>
          <p:cNvSpPr>
            <a:spLocks noChangeAspect="1"/>
          </p:cNvSpPr>
          <p:nvPr/>
        </p:nvSpPr>
        <p:spPr bwMode="auto">
          <a:xfrm>
            <a:off x="3449938" y="2729753"/>
            <a:ext cx="1011360" cy="1006435"/>
          </a:xfrm>
          <a:custGeom>
            <a:avLst/>
            <a:gdLst>
              <a:gd name="T0" fmla="*/ 365 w 734"/>
              <a:gd name="T1" fmla="*/ 0 h 504"/>
              <a:gd name="T2" fmla="*/ 0 w 734"/>
              <a:gd name="T3" fmla="*/ 250 h 504"/>
              <a:gd name="T4" fmla="*/ 368 w 734"/>
              <a:gd name="T5" fmla="*/ 503 h 504"/>
              <a:gd name="T6" fmla="*/ 733 w 734"/>
              <a:gd name="T7" fmla="*/ 250 h 504"/>
              <a:gd name="T8" fmla="*/ 368 w 734"/>
              <a:gd name="T9" fmla="*/ 0 h 504"/>
              <a:gd name="T10" fmla="*/ 368 w 734"/>
              <a:gd name="T11" fmla="*/ 0 h 504"/>
              <a:gd name="T12" fmla="*/ 365 w 734"/>
              <a:gd name="T13" fmla="*/ 0 h 504"/>
              <a:gd name="T14" fmla="*/ 0 60000 65536"/>
              <a:gd name="T15" fmla="*/ 0 60000 65536"/>
              <a:gd name="T16" fmla="*/ 0 60000 65536"/>
              <a:gd name="T17" fmla="*/ 0 60000 65536"/>
              <a:gd name="T18" fmla="*/ 0 60000 65536"/>
              <a:gd name="T19" fmla="*/ 0 60000 65536"/>
              <a:gd name="T20" fmla="*/ 0 60000 65536"/>
              <a:gd name="T21" fmla="*/ 0 w 734"/>
              <a:gd name="T22" fmla="*/ 0 h 504"/>
              <a:gd name="T23" fmla="*/ 734 w 734"/>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4" h="504">
                <a:moveTo>
                  <a:pt x="365" y="0"/>
                </a:moveTo>
                <a:lnTo>
                  <a:pt x="0" y="250"/>
                </a:lnTo>
                <a:lnTo>
                  <a:pt x="368" y="503"/>
                </a:lnTo>
                <a:lnTo>
                  <a:pt x="733" y="250"/>
                </a:lnTo>
                <a:lnTo>
                  <a:pt x="368" y="0"/>
                </a:lnTo>
                <a:lnTo>
                  <a:pt x="365" y="0"/>
                </a:lnTo>
              </a:path>
            </a:pathLst>
          </a:custGeom>
          <a:solidFill>
            <a:srgbClr val="FCE9D6"/>
          </a:solidFill>
          <a:ln w="28575" cap="rnd">
            <a:solidFill>
              <a:schemeClr val="tx1"/>
            </a:solidFill>
            <a:round/>
            <a:headEnd/>
            <a:tailEnd/>
          </a:ln>
        </p:spPr>
        <p:txBody>
          <a:bodyPr/>
          <a:lstStyle/>
          <a:p>
            <a:pPr fontAlgn="base">
              <a:spcBef>
                <a:spcPct val="0"/>
              </a:spcBef>
              <a:spcAft>
                <a:spcPct val="0"/>
              </a:spcAft>
            </a:pPr>
            <a:endParaRPr lang="en-US" sz="1200" b="1">
              <a:solidFill>
                <a:prstClr val="black"/>
              </a:solidFill>
              <a:latin typeface="Arial" charset="0"/>
              <a:cs typeface="Arial" charset="0"/>
            </a:endParaRPr>
          </a:p>
        </p:txBody>
      </p:sp>
      <p:sp>
        <p:nvSpPr>
          <p:cNvPr id="84" name="Rectangle 38"/>
          <p:cNvSpPr>
            <a:spLocks noChangeAspect="1" noChangeArrowheads="1"/>
          </p:cNvSpPr>
          <p:nvPr/>
        </p:nvSpPr>
        <p:spPr bwMode="auto">
          <a:xfrm>
            <a:off x="3606484" y="2902324"/>
            <a:ext cx="719749" cy="585418"/>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pPr>
            <a:r>
              <a:rPr lang="en-US" sz="1600" b="1" dirty="0">
                <a:solidFill>
                  <a:prstClr val="black"/>
                </a:solidFill>
                <a:latin typeface="Arial" charset="0"/>
                <a:cs typeface="Arial" charset="0"/>
              </a:rPr>
              <a:t>STLB</a:t>
            </a:r>
          </a:p>
          <a:p>
            <a:pPr algn="ctr" eaLnBrk="0" fontAlgn="base" hangingPunct="0">
              <a:spcBef>
                <a:spcPct val="0"/>
              </a:spcBef>
              <a:spcAft>
                <a:spcPct val="0"/>
              </a:spcAft>
            </a:pPr>
            <a:r>
              <a:rPr lang="en-US" sz="1600" b="1" dirty="0">
                <a:solidFill>
                  <a:prstClr val="black"/>
                </a:solidFill>
                <a:latin typeface="Arial" charset="0"/>
                <a:cs typeface="Arial" charset="0"/>
              </a:rPr>
              <a:t>Hit ?</a:t>
            </a:r>
          </a:p>
        </p:txBody>
      </p:sp>
      <p:sp>
        <p:nvSpPr>
          <p:cNvPr id="85" name="Line 21"/>
          <p:cNvSpPr>
            <a:spLocks noChangeAspect="1" noChangeShapeType="1"/>
          </p:cNvSpPr>
          <p:nvPr/>
        </p:nvSpPr>
        <p:spPr bwMode="auto">
          <a:xfrm flipH="1">
            <a:off x="3063685" y="3227296"/>
            <a:ext cx="381043"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US" sz="1200" b="1">
              <a:solidFill>
                <a:prstClr val="black"/>
              </a:solidFill>
              <a:latin typeface="Arial" charset="0"/>
              <a:cs typeface="Arial" charset="0"/>
            </a:endParaRPr>
          </a:p>
        </p:txBody>
      </p:sp>
      <p:sp>
        <p:nvSpPr>
          <p:cNvPr id="86" name="Rectangle 7"/>
          <p:cNvSpPr>
            <a:spLocks noChangeAspect="1" noChangeArrowheads="1"/>
          </p:cNvSpPr>
          <p:nvPr/>
        </p:nvSpPr>
        <p:spPr bwMode="auto">
          <a:xfrm>
            <a:off x="3081620" y="2915772"/>
            <a:ext cx="454076" cy="338156"/>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lang="en-US" sz="1600" b="1" dirty="0">
                <a:solidFill>
                  <a:srgbClr val="000000"/>
                </a:solidFill>
                <a:latin typeface="Arial" charset="0"/>
                <a:cs typeface="Arial" charset="0"/>
              </a:rPr>
              <a:t>No</a:t>
            </a:r>
          </a:p>
        </p:txBody>
      </p:sp>
    </p:spTree>
    <p:extLst>
      <p:ext uri="{BB962C8B-B14F-4D97-AF65-F5344CB8AC3E}">
        <p14:creationId xmlns:p14="http://schemas.microsoft.com/office/powerpoint/2010/main" val="486251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52600" y="199861"/>
            <a:ext cx="8686800" cy="472293"/>
          </a:xfrm>
        </p:spPr>
        <p:txBody>
          <a:bodyPr>
            <a:normAutofit fontScale="90000"/>
          </a:bodyPr>
          <a:lstStyle/>
          <a:p>
            <a:r>
              <a:rPr lang="en-US" b="0" dirty="0"/>
              <a:t>Caches and Translation Structures</a:t>
            </a:r>
          </a:p>
        </p:txBody>
      </p:sp>
      <p:sp>
        <p:nvSpPr>
          <p:cNvPr id="20" name="Rectangle 138"/>
          <p:cNvSpPr>
            <a:spLocks noChangeArrowheads="1"/>
          </p:cNvSpPr>
          <p:nvPr/>
        </p:nvSpPr>
        <p:spPr bwMode="auto">
          <a:xfrm>
            <a:off x="9372598" y="981084"/>
            <a:ext cx="1066802" cy="5656333"/>
          </a:xfrm>
          <a:prstGeom prst="rect">
            <a:avLst/>
          </a:prstGeom>
          <a:solidFill>
            <a:srgbClr val="F8F8F8"/>
          </a:solidFill>
          <a:ln w="28575">
            <a:solidFill>
              <a:schemeClr val="tx1"/>
            </a:solidFill>
            <a:miter lim="800000"/>
            <a:headEnd type="none" w="sm" len="sm"/>
            <a:tailEnd type="none" w="med" len="lg"/>
          </a:ln>
        </p:spPr>
        <p:txBody>
          <a:bodyPr wrap="none" lIns="0" tIns="36000" rIns="0" bIns="0" anchor="t" anchorCtr="1"/>
          <a:lstStyle/>
          <a:p>
            <a:r>
              <a:rPr lang="en-US" dirty="0"/>
              <a:t>Platform</a:t>
            </a:r>
          </a:p>
        </p:txBody>
      </p:sp>
      <p:sp>
        <p:nvSpPr>
          <p:cNvPr id="21" name="Rectangle 138"/>
          <p:cNvSpPr>
            <a:spLocks noChangeArrowheads="1"/>
          </p:cNvSpPr>
          <p:nvPr/>
        </p:nvSpPr>
        <p:spPr bwMode="auto">
          <a:xfrm>
            <a:off x="8378061" y="981085"/>
            <a:ext cx="918339" cy="5656333"/>
          </a:xfrm>
          <a:prstGeom prst="rect">
            <a:avLst/>
          </a:prstGeom>
          <a:solidFill>
            <a:srgbClr val="F8F8F8"/>
          </a:solidFill>
          <a:ln w="28575">
            <a:solidFill>
              <a:schemeClr val="tx1"/>
            </a:solidFill>
            <a:miter lim="800000"/>
            <a:headEnd type="none" w="sm" len="sm"/>
            <a:tailEnd type="none" w="med" len="lg"/>
          </a:ln>
        </p:spPr>
        <p:txBody>
          <a:bodyPr wrap="none" lIns="0" tIns="36000" rIns="0" bIns="0" anchor="t" anchorCtr="1"/>
          <a:lstStyle/>
          <a:p>
            <a:r>
              <a:rPr lang="en-US" dirty="0"/>
              <a:t>On-die</a:t>
            </a:r>
          </a:p>
        </p:txBody>
      </p:sp>
      <p:sp>
        <p:nvSpPr>
          <p:cNvPr id="22" name="Rectangle 138"/>
          <p:cNvSpPr>
            <a:spLocks noChangeArrowheads="1"/>
          </p:cNvSpPr>
          <p:nvPr/>
        </p:nvSpPr>
        <p:spPr bwMode="auto">
          <a:xfrm>
            <a:off x="1750448" y="980728"/>
            <a:ext cx="6490145" cy="5656334"/>
          </a:xfrm>
          <a:prstGeom prst="rect">
            <a:avLst/>
          </a:prstGeom>
          <a:solidFill>
            <a:srgbClr val="F8F8F8"/>
          </a:solidFill>
          <a:ln w="28575">
            <a:solidFill>
              <a:schemeClr val="tx1"/>
            </a:solidFill>
            <a:miter lim="800000"/>
            <a:headEnd type="none" w="sm" len="sm"/>
            <a:tailEnd type="none" w="med" len="lg"/>
          </a:ln>
        </p:spPr>
        <p:txBody>
          <a:bodyPr wrap="none" lIns="91440" tIns="91440" rIns="0" bIns="0" anchor="t"/>
          <a:lstStyle/>
          <a:p>
            <a:r>
              <a:rPr lang="en-US" dirty="0"/>
              <a:t>Core</a:t>
            </a:r>
          </a:p>
        </p:txBody>
      </p:sp>
      <p:sp>
        <p:nvSpPr>
          <p:cNvPr id="23" name="Rectangle 144"/>
          <p:cNvSpPr>
            <a:spLocks noChangeArrowheads="1"/>
          </p:cNvSpPr>
          <p:nvPr/>
        </p:nvSpPr>
        <p:spPr bwMode="auto">
          <a:xfrm>
            <a:off x="2971800" y="3097134"/>
            <a:ext cx="4953000" cy="3446550"/>
          </a:xfrm>
          <a:prstGeom prst="rect">
            <a:avLst/>
          </a:prstGeom>
          <a:solidFill>
            <a:schemeClr val="bg2">
              <a:lumMod val="90000"/>
            </a:schemeClr>
          </a:solidFill>
          <a:ln w="28575">
            <a:solidFill>
              <a:schemeClr val="tx1"/>
            </a:solidFill>
            <a:miter lim="800000"/>
            <a:headEnd type="none" w="sm" len="sm"/>
            <a:tailEnd type="none" w="med" len="lg"/>
          </a:ln>
        </p:spPr>
        <p:txBody>
          <a:bodyPr wrap="none" lIns="0" tIns="72000" rIns="0" bIns="0" anchor="t" anchorCtr="0"/>
          <a:lstStyle/>
          <a:p>
            <a:pPr algn="r"/>
            <a:r>
              <a:rPr lang="en-US" dirty="0">
                <a:solidFill>
                  <a:schemeClr val="bg2">
                    <a:lumMod val="25000"/>
                  </a:schemeClr>
                </a:solidFill>
              </a:rPr>
              <a:t>PMH </a:t>
            </a:r>
          </a:p>
        </p:txBody>
      </p:sp>
      <p:sp>
        <p:nvSpPr>
          <p:cNvPr id="24" name="Rectangle 132"/>
          <p:cNvSpPr>
            <a:spLocks noChangeArrowheads="1"/>
          </p:cNvSpPr>
          <p:nvPr/>
        </p:nvSpPr>
        <p:spPr bwMode="auto">
          <a:xfrm>
            <a:off x="4267200" y="1432296"/>
            <a:ext cx="2895600" cy="437102"/>
          </a:xfrm>
          <a:prstGeom prst="rect">
            <a:avLst/>
          </a:prstGeom>
          <a:solidFill>
            <a:srgbClr val="FFCC99"/>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accent6">
                    <a:lumMod val="50000"/>
                  </a:schemeClr>
                </a:solidFill>
              </a:rPr>
              <a:t>L1 data cache</a:t>
            </a:r>
          </a:p>
        </p:txBody>
      </p:sp>
      <p:sp>
        <p:nvSpPr>
          <p:cNvPr id="25" name="Rectangle 134"/>
          <p:cNvSpPr>
            <a:spLocks noChangeArrowheads="1"/>
          </p:cNvSpPr>
          <p:nvPr/>
        </p:nvSpPr>
        <p:spPr bwMode="auto">
          <a:xfrm>
            <a:off x="2133600" y="1432296"/>
            <a:ext cx="1623600" cy="445978"/>
          </a:xfrm>
          <a:prstGeom prst="rect">
            <a:avLst/>
          </a:prstGeom>
          <a:solidFill>
            <a:srgbClr val="99CCFF"/>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accent1">
                    <a:lumMod val="50000"/>
                  </a:schemeClr>
                </a:solidFill>
              </a:rPr>
              <a:t>L1 Inst. cache</a:t>
            </a:r>
          </a:p>
        </p:txBody>
      </p:sp>
      <p:sp>
        <p:nvSpPr>
          <p:cNvPr id="26" name="Rectangle 138"/>
          <p:cNvSpPr>
            <a:spLocks noChangeArrowheads="1"/>
          </p:cNvSpPr>
          <p:nvPr/>
        </p:nvSpPr>
        <p:spPr bwMode="auto">
          <a:xfrm>
            <a:off x="7459662" y="1386442"/>
            <a:ext cx="617538" cy="525120"/>
          </a:xfrm>
          <a:prstGeom prst="rect">
            <a:avLst/>
          </a:prstGeom>
          <a:solidFill>
            <a:schemeClr val="accent3">
              <a:lumMod val="20000"/>
              <a:lumOff val="80000"/>
            </a:schemeClr>
          </a:solidFill>
          <a:ln w="28575">
            <a:solidFill>
              <a:schemeClr val="tx1"/>
            </a:solidFill>
            <a:miter lim="800000"/>
            <a:headEnd type="none" w="sm" len="sm"/>
            <a:tailEnd type="none" w="med" len="lg"/>
          </a:ln>
        </p:spPr>
        <p:txBody>
          <a:bodyPr wrap="none" lIns="0" tIns="0" rIns="0" bIns="0" anchor="ctr"/>
          <a:lstStyle/>
          <a:p>
            <a:pPr algn="ctr"/>
            <a:r>
              <a:rPr lang="en-US" dirty="0"/>
              <a:t>L2</a:t>
            </a:r>
          </a:p>
        </p:txBody>
      </p:sp>
      <p:sp>
        <p:nvSpPr>
          <p:cNvPr id="27" name="Rectangle 140"/>
          <p:cNvSpPr>
            <a:spLocks noChangeArrowheads="1"/>
          </p:cNvSpPr>
          <p:nvPr/>
        </p:nvSpPr>
        <p:spPr bwMode="auto">
          <a:xfrm>
            <a:off x="2133600" y="2217819"/>
            <a:ext cx="1623600" cy="425029"/>
          </a:xfrm>
          <a:prstGeom prst="rect">
            <a:avLst/>
          </a:prstGeom>
          <a:solidFill>
            <a:srgbClr val="91E5E3"/>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accent5">
                    <a:lumMod val="50000"/>
                  </a:schemeClr>
                </a:solidFill>
              </a:rPr>
              <a:t>Inst. TLB</a:t>
            </a:r>
          </a:p>
        </p:txBody>
      </p:sp>
      <p:sp>
        <p:nvSpPr>
          <p:cNvPr id="28" name="Rectangle 144"/>
          <p:cNvSpPr>
            <a:spLocks noChangeArrowheads="1"/>
          </p:cNvSpPr>
          <p:nvPr/>
        </p:nvSpPr>
        <p:spPr bwMode="auto">
          <a:xfrm>
            <a:off x="4264836" y="2217819"/>
            <a:ext cx="1624962" cy="425028"/>
          </a:xfrm>
          <a:prstGeom prst="rect">
            <a:avLst/>
          </a:prstGeom>
          <a:solidFill>
            <a:srgbClr val="CCCCFF"/>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accent4">
                    <a:lumMod val="75000"/>
                  </a:schemeClr>
                </a:solidFill>
              </a:rPr>
              <a:t>Data. TLB</a:t>
            </a:r>
          </a:p>
        </p:txBody>
      </p:sp>
      <p:cxnSp>
        <p:nvCxnSpPr>
          <p:cNvPr id="29" name="Straight Arrow Connector 24"/>
          <p:cNvCxnSpPr>
            <a:cxnSpLocks noChangeShapeType="1"/>
            <a:endCxn id="25" idx="2"/>
          </p:cNvCxnSpPr>
          <p:nvPr/>
        </p:nvCxnSpPr>
        <p:spPr bwMode="auto">
          <a:xfrm flipV="1">
            <a:off x="2945400" y="1878274"/>
            <a:ext cx="0" cy="346368"/>
          </a:xfrm>
          <a:prstGeom prst="straightConnector1">
            <a:avLst/>
          </a:prstGeom>
          <a:noFill/>
          <a:ln w="28575" algn="ctr">
            <a:solidFill>
              <a:schemeClr val="accent5">
                <a:lumMod val="75000"/>
              </a:schemeClr>
            </a:solidFill>
            <a:round/>
            <a:headEnd type="none" w="sm" len="sm"/>
            <a:tailEnd type="triangle" w="med" len="lg"/>
          </a:ln>
        </p:spPr>
      </p:cxnSp>
      <p:sp>
        <p:nvSpPr>
          <p:cNvPr id="30" name="Rectangle 383"/>
          <p:cNvSpPr>
            <a:spLocks noChangeArrowheads="1"/>
          </p:cNvSpPr>
          <p:nvPr/>
        </p:nvSpPr>
        <p:spPr bwMode="auto">
          <a:xfrm>
            <a:off x="3530683" y="1911563"/>
            <a:ext cx="875240" cy="276999"/>
          </a:xfrm>
          <a:prstGeom prst="rect">
            <a:avLst/>
          </a:prstGeom>
          <a:noFill/>
          <a:ln w="9525">
            <a:noFill/>
            <a:miter lim="800000"/>
            <a:headEnd/>
            <a:tailEnd/>
          </a:ln>
        </p:spPr>
        <p:txBody>
          <a:bodyPr wrap="none" lIns="0" tIns="0" rIns="0" bIns="0">
            <a:spAutoFit/>
          </a:bodyPr>
          <a:lstStyle/>
          <a:p>
            <a:r>
              <a:rPr lang="en-US" dirty="0">
                <a:solidFill>
                  <a:schemeClr val="accent5">
                    <a:lumMod val="75000"/>
                  </a:schemeClr>
                </a:solidFill>
                <a:latin typeface="Arial Narrow" pitchFamily="34" charset="0"/>
              </a:rPr>
              <a:t>translation</a:t>
            </a:r>
          </a:p>
        </p:txBody>
      </p:sp>
      <p:cxnSp>
        <p:nvCxnSpPr>
          <p:cNvPr id="31" name="Straight Arrow Connector 26"/>
          <p:cNvCxnSpPr>
            <a:cxnSpLocks noChangeShapeType="1"/>
          </p:cNvCxnSpPr>
          <p:nvPr/>
        </p:nvCxnSpPr>
        <p:spPr bwMode="auto">
          <a:xfrm flipV="1">
            <a:off x="5077317" y="1848886"/>
            <a:ext cx="0" cy="375758"/>
          </a:xfrm>
          <a:prstGeom prst="straightConnector1">
            <a:avLst/>
          </a:prstGeom>
          <a:noFill/>
          <a:ln w="28575" algn="ctr">
            <a:solidFill>
              <a:schemeClr val="accent5">
                <a:lumMod val="75000"/>
              </a:schemeClr>
            </a:solidFill>
            <a:round/>
            <a:headEnd type="none" w="sm" len="sm"/>
            <a:tailEnd type="triangle" w="med" len="lg"/>
          </a:ln>
        </p:spPr>
      </p:cxnSp>
      <p:sp>
        <p:nvSpPr>
          <p:cNvPr id="33" name="Rectangle 7"/>
          <p:cNvSpPr>
            <a:spLocks noChangeArrowheads="1"/>
          </p:cNvSpPr>
          <p:nvPr/>
        </p:nvSpPr>
        <p:spPr bwMode="auto">
          <a:xfrm>
            <a:off x="8471345" y="1386442"/>
            <a:ext cx="596454" cy="525121"/>
          </a:xfrm>
          <a:prstGeom prst="rect">
            <a:avLst/>
          </a:prstGeom>
          <a:solidFill>
            <a:schemeClr val="accent3">
              <a:lumMod val="40000"/>
              <a:lumOff val="60000"/>
            </a:schemeClr>
          </a:solidFill>
          <a:ln w="25400">
            <a:solidFill>
              <a:schemeClr val="tx1"/>
            </a:solidFill>
            <a:miter lim="800000"/>
            <a:headEnd/>
            <a:tailEnd/>
          </a:ln>
        </p:spPr>
        <p:txBody>
          <a:bodyPr wrap="none" lIns="92075" tIns="0" rIns="92075" bIns="0" anchor="ctr"/>
          <a:lstStyle/>
          <a:p>
            <a:pPr algn="ctr"/>
            <a:r>
              <a:rPr lang="en-US" sz="1600" dirty="0"/>
              <a:t>L3</a:t>
            </a:r>
          </a:p>
        </p:txBody>
      </p:sp>
      <p:cxnSp>
        <p:nvCxnSpPr>
          <p:cNvPr id="34" name="Straight Arrow Connector 33"/>
          <p:cNvCxnSpPr>
            <a:cxnSpLocks noChangeShapeType="1"/>
            <a:stCxn id="33" idx="1"/>
            <a:endCxn id="26" idx="3"/>
          </p:cNvCxnSpPr>
          <p:nvPr/>
        </p:nvCxnSpPr>
        <p:spPr bwMode="auto">
          <a:xfrm flipH="1">
            <a:off x="8077201" y="1649002"/>
            <a:ext cx="394145" cy="0"/>
          </a:xfrm>
          <a:prstGeom prst="straightConnector1">
            <a:avLst/>
          </a:prstGeom>
          <a:noFill/>
          <a:ln w="28575" algn="ctr">
            <a:solidFill>
              <a:schemeClr val="tx1"/>
            </a:solidFill>
            <a:round/>
            <a:headEnd type="none" w="sm" len="sm"/>
            <a:tailEnd type="triangle" w="med" len="lg"/>
          </a:ln>
        </p:spPr>
      </p:cxnSp>
      <p:cxnSp>
        <p:nvCxnSpPr>
          <p:cNvPr id="35" name="Straight Arrow Connector 36"/>
          <p:cNvCxnSpPr>
            <a:cxnSpLocks noChangeShapeType="1"/>
            <a:endCxn id="28" idx="2"/>
          </p:cNvCxnSpPr>
          <p:nvPr/>
        </p:nvCxnSpPr>
        <p:spPr bwMode="auto">
          <a:xfrm rot="5400000" flipH="1" flipV="1">
            <a:off x="4204110" y="2413212"/>
            <a:ext cx="643571" cy="1102845"/>
          </a:xfrm>
          <a:prstGeom prst="curvedConnector3">
            <a:avLst>
              <a:gd name="adj1" fmla="val 50000"/>
            </a:avLst>
          </a:prstGeom>
          <a:noFill/>
          <a:ln w="28575" algn="ctr">
            <a:solidFill>
              <a:srgbClr val="7030A0"/>
            </a:solidFill>
            <a:round/>
            <a:headEnd type="none" w="sm" len="sm"/>
            <a:tailEnd type="triangle" w="med" len="lg"/>
          </a:ln>
        </p:spPr>
      </p:cxnSp>
      <p:cxnSp>
        <p:nvCxnSpPr>
          <p:cNvPr id="36" name="Straight Arrow Connector 41"/>
          <p:cNvCxnSpPr>
            <a:cxnSpLocks noChangeShapeType="1"/>
            <a:stCxn id="26" idx="1"/>
            <a:endCxn id="24" idx="3"/>
          </p:cNvCxnSpPr>
          <p:nvPr/>
        </p:nvCxnSpPr>
        <p:spPr bwMode="auto">
          <a:xfrm flipH="1">
            <a:off x="7162800" y="1649003"/>
            <a:ext cx="296862" cy="1845"/>
          </a:xfrm>
          <a:prstGeom prst="straightConnector1">
            <a:avLst/>
          </a:prstGeom>
          <a:noFill/>
          <a:ln w="28575" algn="ctr">
            <a:solidFill>
              <a:schemeClr val="accent6">
                <a:lumMod val="50000"/>
              </a:schemeClr>
            </a:solidFill>
            <a:round/>
            <a:headEnd type="none" w="sm" len="sm"/>
            <a:tailEnd type="triangle" w="med" len="lg"/>
          </a:ln>
        </p:spPr>
      </p:cxnSp>
      <p:cxnSp>
        <p:nvCxnSpPr>
          <p:cNvPr id="37" name="Straight Arrow Connector 44"/>
          <p:cNvCxnSpPr>
            <a:cxnSpLocks noChangeShapeType="1"/>
            <a:endCxn id="27" idx="2"/>
          </p:cNvCxnSpPr>
          <p:nvPr/>
        </p:nvCxnSpPr>
        <p:spPr bwMode="auto">
          <a:xfrm rot="16200000" flipV="1">
            <a:off x="3138152" y="2450097"/>
            <a:ext cx="643571" cy="1029072"/>
          </a:xfrm>
          <a:prstGeom prst="curvedConnector3">
            <a:avLst>
              <a:gd name="adj1" fmla="val 50000"/>
            </a:avLst>
          </a:prstGeom>
          <a:noFill/>
          <a:ln w="28575" algn="ctr">
            <a:solidFill>
              <a:schemeClr val="accent5">
                <a:lumMod val="50000"/>
              </a:schemeClr>
            </a:solidFill>
            <a:round/>
            <a:headEnd type="none" w="sm" len="sm"/>
            <a:tailEnd type="triangle" w="med" len="lg"/>
          </a:ln>
        </p:spPr>
      </p:cxnSp>
      <p:sp>
        <p:nvSpPr>
          <p:cNvPr id="39" name="Rectangle 383"/>
          <p:cNvSpPr>
            <a:spLocks noChangeArrowheads="1"/>
          </p:cNvSpPr>
          <p:nvPr/>
        </p:nvSpPr>
        <p:spPr bwMode="auto">
          <a:xfrm>
            <a:off x="4809150" y="984971"/>
            <a:ext cx="1515451" cy="276999"/>
          </a:xfrm>
          <a:prstGeom prst="rect">
            <a:avLst/>
          </a:prstGeom>
          <a:noFill/>
          <a:ln w="9525">
            <a:noFill/>
            <a:miter lim="800000"/>
            <a:headEnd/>
            <a:tailEnd/>
          </a:ln>
        </p:spPr>
        <p:txBody>
          <a:bodyPr wrap="square" lIns="0" tIns="0" rIns="0" bIns="0">
            <a:spAutoFit/>
          </a:bodyPr>
          <a:lstStyle/>
          <a:p>
            <a:r>
              <a:rPr lang="en-US" dirty="0">
                <a:solidFill>
                  <a:schemeClr val="accent1">
                    <a:lumMod val="75000"/>
                  </a:schemeClr>
                </a:solidFill>
                <a:latin typeface="Arial Narrow" pitchFamily="34" charset="0"/>
              </a:rPr>
              <a:t>Instruction bytes</a:t>
            </a:r>
          </a:p>
        </p:txBody>
      </p:sp>
      <p:sp>
        <p:nvSpPr>
          <p:cNvPr id="40" name="Rectangle 383"/>
          <p:cNvSpPr>
            <a:spLocks noChangeArrowheads="1"/>
          </p:cNvSpPr>
          <p:nvPr/>
        </p:nvSpPr>
        <p:spPr bwMode="auto">
          <a:xfrm>
            <a:off x="4160144" y="2675019"/>
            <a:ext cx="448841" cy="276999"/>
          </a:xfrm>
          <a:prstGeom prst="rect">
            <a:avLst/>
          </a:prstGeom>
          <a:noFill/>
          <a:ln w="9525">
            <a:noFill/>
            <a:miter lim="800000"/>
            <a:headEnd/>
            <a:tailEnd/>
          </a:ln>
        </p:spPr>
        <p:txBody>
          <a:bodyPr wrap="none" lIns="0" tIns="0" rIns="0" bIns="0">
            <a:spAutoFit/>
          </a:bodyPr>
          <a:lstStyle/>
          <a:p>
            <a:r>
              <a:rPr lang="en-US" dirty="0">
                <a:solidFill>
                  <a:schemeClr val="accent4">
                    <a:lumMod val="75000"/>
                  </a:schemeClr>
                </a:solidFill>
              </a:rPr>
              <a:t>PTE</a:t>
            </a:r>
          </a:p>
        </p:txBody>
      </p:sp>
      <p:sp>
        <p:nvSpPr>
          <p:cNvPr id="41" name="Rectangle 383"/>
          <p:cNvSpPr>
            <a:spLocks noChangeArrowheads="1"/>
          </p:cNvSpPr>
          <p:nvPr/>
        </p:nvSpPr>
        <p:spPr bwMode="auto">
          <a:xfrm>
            <a:off x="3276601" y="2675019"/>
            <a:ext cx="448841" cy="276999"/>
          </a:xfrm>
          <a:prstGeom prst="rect">
            <a:avLst/>
          </a:prstGeom>
          <a:noFill/>
          <a:ln w="9525">
            <a:noFill/>
            <a:miter lim="800000"/>
            <a:headEnd/>
            <a:tailEnd/>
          </a:ln>
        </p:spPr>
        <p:txBody>
          <a:bodyPr wrap="none" lIns="0" tIns="0" rIns="0" bIns="0">
            <a:spAutoFit/>
          </a:bodyPr>
          <a:lstStyle/>
          <a:p>
            <a:r>
              <a:rPr lang="en-US" dirty="0">
                <a:solidFill>
                  <a:schemeClr val="accent5">
                    <a:lumMod val="50000"/>
                  </a:schemeClr>
                </a:solidFill>
              </a:rPr>
              <a:t>PTE</a:t>
            </a:r>
          </a:p>
        </p:txBody>
      </p:sp>
      <p:sp>
        <p:nvSpPr>
          <p:cNvPr id="42" name="Rectangle 144"/>
          <p:cNvSpPr>
            <a:spLocks noChangeArrowheads="1"/>
          </p:cNvSpPr>
          <p:nvPr/>
        </p:nvSpPr>
        <p:spPr bwMode="auto">
          <a:xfrm>
            <a:off x="3179928" y="3208418"/>
            <a:ext cx="1589088" cy="756000"/>
          </a:xfrm>
          <a:prstGeom prst="rect">
            <a:avLst/>
          </a:prstGeom>
          <a:solidFill>
            <a:schemeClr val="bg2"/>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bg2">
                    <a:lumMod val="25000"/>
                  </a:schemeClr>
                </a:solidFill>
              </a:rPr>
              <a:t>STLB</a:t>
            </a:r>
          </a:p>
        </p:txBody>
      </p:sp>
      <p:sp>
        <p:nvSpPr>
          <p:cNvPr id="43" name="Rectangle 383"/>
          <p:cNvSpPr>
            <a:spLocks noChangeArrowheads="1"/>
          </p:cNvSpPr>
          <p:nvPr/>
        </p:nvSpPr>
        <p:spPr bwMode="auto">
          <a:xfrm>
            <a:off x="5144418" y="3145967"/>
            <a:ext cx="397545" cy="246221"/>
          </a:xfrm>
          <a:prstGeom prst="rect">
            <a:avLst/>
          </a:prstGeom>
          <a:noFill/>
          <a:ln w="9525">
            <a:noFill/>
            <a:miter lim="800000"/>
            <a:headEnd/>
            <a:tailEnd/>
          </a:ln>
        </p:spPr>
        <p:txBody>
          <a:bodyPr wrap="none" lIns="0" tIns="0" rIns="0" bIns="0">
            <a:spAutoFit/>
          </a:bodyPr>
          <a:lstStyle/>
          <a:p>
            <a:r>
              <a:rPr lang="en-US" sz="1600" dirty="0">
                <a:solidFill>
                  <a:schemeClr val="bg2">
                    <a:lumMod val="25000"/>
                  </a:schemeClr>
                </a:solidFill>
              </a:rPr>
              <a:t>PTE</a:t>
            </a:r>
            <a:endParaRPr lang="en-US" dirty="0">
              <a:solidFill>
                <a:schemeClr val="bg2">
                  <a:lumMod val="25000"/>
                </a:schemeClr>
              </a:solidFill>
            </a:endParaRPr>
          </a:p>
        </p:txBody>
      </p:sp>
      <p:sp>
        <p:nvSpPr>
          <p:cNvPr id="44" name="Rectangle 7"/>
          <p:cNvSpPr>
            <a:spLocks noChangeArrowheads="1"/>
          </p:cNvSpPr>
          <p:nvPr/>
        </p:nvSpPr>
        <p:spPr bwMode="auto">
          <a:xfrm>
            <a:off x="9448800" y="1386442"/>
            <a:ext cx="914400" cy="525121"/>
          </a:xfrm>
          <a:prstGeom prst="rect">
            <a:avLst/>
          </a:prstGeom>
          <a:solidFill>
            <a:schemeClr val="accent3">
              <a:lumMod val="60000"/>
              <a:lumOff val="40000"/>
            </a:schemeClr>
          </a:solidFill>
          <a:ln w="25400">
            <a:solidFill>
              <a:schemeClr val="tx1"/>
            </a:solidFill>
            <a:miter lim="800000"/>
            <a:headEnd/>
            <a:tailEnd/>
          </a:ln>
        </p:spPr>
        <p:txBody>
          <a:bodyPr wrap="none" lIns="92075" tIns="0" rIns="92075" bIns="0" anchor="ctr"/>
          <a:lstStyle/>
          <a:p>
            <a:pPr algn="ctr"/>
            <a:r>
              <a:rPr lang="en-US" sz="1600" dirty="0"/>
              <a:t>Memory</a:t>
            </a:r>
          </a:p>
        </p:txBody>
      </p:sp>
      <p:cxnSp>
        <p:nvCxnSpPr>
          <p:cNvPr id="45" name="Straight Arrow Connector 33"/>
          <p:cNvCxnSpPr>
            <a:cxnSpLocks noChangeShapeType="1"/>
            <a:stCxn id="44" idx="1"/>
            <a:endCxn id="33" idx="3"/>
          </p:cNvCxnSpPr>
          <p:nvPr/>
        </p:nvCxnSpPr>
        <p:spPr bwMode="auto">
          <a:xfrm flipH="1">
            <a:off x="9067800" y="1649002"/>
            <a:ext cx="381001" cy="0"/>
          </a:xfrm>
          <a:prstGeom prst="straightConnector1">
            <a:avLst/>
          </a:prstGeom>
          <a:noFill/>
          <a:ln w="28575" algn="ctr">
            <a:solidFill>
              <a:schemeClr val="tx1"/>
            </a:solidFill>
            <a:round/>
            <a:headEnd type="none" w="sm" len="sm"/>
            <a:tailEnd type="triangle" w="med" len="lg"/>
          </a:ln>
        </p:spPr>
      </p:cxnSp>
      <p:sp>
        <p:nvSpPr>
          <p:cNvPr id="46" name="Freeform 45"/>
          <p:cNvSpPr/>
          <p:nvPr/>
        </p:nvSpPr>
        <p:spPr bwMode="auto">
          <a:xfrm>
            <a:off x="3737318" y="1273373"/>
            <a:ext cx="3722345" cy="391935"/>
          </a:xfrm>
          <a:custGeom>
            <a:avLst/>
            <a:gdLst>
              <a:gd name="connsiteX0" fmla="*/ 3552092 w 3552092"/>
              <a:gd name="connsiteY0" fmla="*/ 1079695 h 1079695"/>
              <a:gd name="connsiteX1" fmla="*/ 2060917 w 3552092"/>
              <a:gd name="connsiteY1" fmla="*/ 130126 h 1079695"/>
              <a:gd name="connsiteX2" fmla="*/ 576775 w 3552092"/>
              <a:gd name="connsiteY2" fmla="*/ 298938 h 1079695"/>
              <a:gd name="connsiteX3" fmla="*/ 0 w 3552092"/>
              <a:gd name="connsiteY3" fmla="*/ 953086 h 1079695"/>
              <a:gd name="connsiteX4" fmla="*/ 0 w 3552092"/>
              <a:gd name="connsiteY4" fmla="*/ 953086 h 1079695"/>
              <a:gd name="connsiteX0" fmla="*/ 3552092 w 3552092"/>
              <a:gd name="connsiteY0" fmla="*/ 899160 h 899160"/>
              <a:gd name="connsiteX1" fmla="*/ 2053883 w 3552092"/>
              <a:gd name="connsiteY1" fmla="*/ 130126 h 899160"/>
              <a:gd name="connsiteX2" fmla="*/ 576775 w 3552092"/>
              <a:gd name="connsiteY2" fmla="*/ 118403 h 899160"/>
              <a:gd name="connsiteX3" fmla="*/ 0 w 3552092"/>
              <a:gd name="connsiteY3" fmla="*/ 772551 h 899160"/>
              <a:gd name="connsiteX4" fmla="*/ 0 w 3552092"/>
              <a:gd name="connsiteY4" fmla="*/ 772551 h 899160"/>
              <a:gd name="connsiteX0" fmla="*/ 3552092 w 3552092"/>
              <a:gd name="connsiteY0" fmla="*/ 884506 h 884506"/>
              <a:gd name="connsiteX1" fmla="*/ 2053883 w 3552092"/>
              <a:gd name="connsiteY1" fmla="*/ 115472 h 884506"/>
              <a:gd name="connsiteX2" fmla="*/ 606083 w 3552092"/>
              <a:gd name="connsiteY2" fmla="*/ 191671 h 884506"/>
              <a:gd name="connsiteX3" fmla="*/ 0 w 3552092"/>
              <a:gd name="connsiteY3" fmla="*/ 757897 h 884506"/>
              <a:gd name="connsiteX4" fmla="*/ 0 w 3552092"/>
              <a:gd name="connsiteY4" fmla="*/ 757897 h 884506"/>
              <a:gd name="connsiteX0" fmla="*/ 3552092 w 3552092"/>
              <a:gd name="connsiteY0" fmla="*/ 698499 h 731325"/>
              <a:gd name="connsiteX1" fmla="*/ 2053883 w 3552092"/>
              <a:gd name="connsiteY1" fmla="*/ 88900 h 731325"/>
              <a:gd name="connsiteX2" fmla="*/ 606083 w 3552092"/>
              <a:gd name="connsiteY2" fmla="*/ 165099 h 731325"/>
              <a:gd name="connsiteX3" fmla="*/ 0 w 3552092"/>
              <a:gd name="connsiteY3" fmla="*/ 731325 h 731325"/>
              <a:gd name="connsiteX4" fmla="*/ 0 w 3552092"/>
              <a:gd name="connsiteY4" fmla="*/ 731325 h 731325"/>
              <a:gd name="connsiteX0" fmla="*/ 3552092 w 3552092"/>
              <a:gd name="connsiteY0" fmla="*/ 698499 h 731325"/>
              <a:gd name="connsiteX1" fmla="*/ 2424550 w 3552092"/>
              <a:gd name="connsiteY1" fmla="*/ 88900 h 731325"/>
              <a:gd name="connsiteX2" fmla="*/ 606083 w 3552092"/>
              <a:gd name="connsiteY2" fmla="*/ 165099 h 731325"/>
              <a:gd name="connsiteX3" fmla="*/ 0 w 3552092"/>
              <a:gd name="connsiteY3" fmla="*/ 731325 h 731325"/>
              <a:gd name="connsiteX4" fmla="*/ 0 w 3552092"/>
              <a:gd name="connsiteY4" fmla="*/ 731325 h 731325"/>
              <a:gd name="connsiteX0" fmla="*/ 3552092 w 3552092"/>
              <a:gd name="connsiteY0" fmla="*/ 615071 h 647897"/>
              <a:gd name="connsiteX1" fmla="*/ 2424550 w 3552092"/>
              <a:gd name="connsiteY1" fmla="*/ 157872 h 647897"/>
              <a:gd name="connsiteX2" fmla="*/ 606083 w 3552092"/>
              <a:gd name="connsiteY2" fmla="*/ 81671 h 647897"/>
              <a:gd name="connsiteX3" fmla="*/ 0 w 3552092"/>
              <a:gd name="connsiteY3" fmla="*/ 647897 h 647897"/>
              <a:gd name="connsiteX4" fmla="*/ 0 w 3552092"/>
              <a:gd name="connsiteY4" fmla="*/ 647897 h 647897"/>
              <a:gd name="connsiteX0" fmla="*/ 3552092 w 3552092"/>
              <a:gd name="connsiteY0" fmla="*/ 538870 h 571696"/>
              <a:gd name="connsiteX1" fmla="*/ 2424550 w 3552092"/>
              <a:gd name="connsiteY1" fmla="*/ 81671 h 571696"/>
              <a:gd name="connsiteX2" fmla="*/ 603135 w 3552092"/>
              <a:gd name="connsiteY2" fmla="*/ 81671 h 571696"/>
              <a:gd name="connsiteX3" fmla="*/ 0 w 3552092"/>
              <a:gd name="connsiteY3" fmla="*/ 571696 h 571696"/>
              <a:gd name="connsiteX4" fmla="*/ 0 w 3552092"/>
              <a:gd name="connsiteY4" fmla="*/ 571696 h 571696"/>
              <a:gd name="connsiteX0" fmla="*/ 3552092 w 3552092"/>
              <a:gd name="connsiteY0" fmla="*/ 609600 h 642426"/>
              <a:gd name="connsiteX1" fmla="*/ 2684752 w 3552092"/>
              <a:gd name="connsiteY1" fmla="*/ 76200 h 642426"/>
              <a:gd name="connsiteX2" fmla="*/ 603135 w 3552092"/>
              <a:gd name="connsiteY2" fmla="*/ 152401 h 642426"/>
              <a:gd name="connsiteX3" fmla="*/ 0 w 3552092"/>
              <a:gd name="connsiteY3" fmla="*/ 642426 h 642426"/>
              <a:gd name="connsiteX4" fmla="*/ 0 w 3552092"/>
              <a:gd name="connsiteY4" fmla="*/ 642426 h 642426"/>
              <a:gd name="connsiteX0" fmla="*/ 3552092 w 3552092"/>
              <a:gd name="connsiteY0" fmla="*/ 627771 h 660597"/>
              <a:gd name="connsiteX1" fmla="*/ 2684752 w 3552092"/>
              <a:gd name="connsiteY1" fmla="*/ 94371 h 660597"/>
              <a:gd name="connsiteX2" fmla="*/ 516401 w 3552092"/>
              <a:gd name="connsiteY2" fmla="*/ 94371 h 660597"/>
              <a:gd name="connsiteX3" fmla="*/ 0 w 3552092"/>
              <a:gd name="connsiteY3" fmla="*/ 660597 h 660597"/>
              <a:gd name="connsiteX4" fmla="*/ 0 w 3552092"/>
              <a:gd name="connsiteY4" fmla="*/ 660597 h 660597"/>
              <a:gd name="connsiteX0" fmla="*/ 3552092 w 3552092"/>
              <a:gd name="connsiteY0" fmla="*/ 627771 h 660597"/>
              <a:gd name="connsiteX1" fmla="*/ 2771486 w 3552092"/>
              <a:gd name="connsiteY1" fmla="*/ 94372 h 660597"/>
              <a:gd name="connsiteX2" fmla="*/ 516401 w 3552092"/>
              <a:gd name="connsiteY2" fmla="*/ 94371 h 660597"/>
              <a:gd name="connsiteX3" fmla="*/ 0 w 3552092"/>
              <a:gd name="connsiteY3" fmla="*/ 660597 h 660597"/>
              <a:gd name="connsiteX4" fmla="*/ 0 w 3552092"/>
              <a:gd name="connsiteY4" fmla="*/ 660597 h 660597"/>
              <a:gd name="connsiteX0" fmla="*/ 3638826 w 3638826"/>
              <a:gd name="connsiteY0" fmla="*/ 627772 h 660597"/>
              <a:gd name="connsiteX1" fmla="*/ 2771486 w 3638826"/>
              <a:gd name="connsiteY1" fmla="*/ 94372 h 660597"/>
              <a:gd name="connsiteX2" fmla="*/ 516401 w 3638826"/>
              <a:gd name="connsiteY2" fmla="*/ 94371 h 660597"/>
              <a:gd name="connsiteX3" fmla="*/ 0 w 3638826"/>
              <a:gd name="connsiteY3" fmla="*/ 660597 h 660597"/>
              <a:gd name="connsiteX4" fmla="*/ 0 w 3638826"/>
              <a:gd name="connsiteY4" fmla="*/ 660597 h 660597"/>
              <a:gd name="connsiteX0" fmla="*/ 3638826 w 3638826"/>
              <a:gd name="connsiteY0" fmla="*/ 627772 h 660597"/>
              <a:gd name="connsiteX1" fmla="*/ 2944954 w 3638826"/>
              <a:gd name="connsiteY1" fmla="*/ 94372 h 660597"/>
              <a:gd name="connsiteX2" fmla="*/ 516401 w 3638826"/>
              <a:gd name="connsiteY2" fmla="*/ 94371 h 660597"/>
              <a:gd name="connsiteX3" fmla="*/ 0 w 3638826"/>
              <a:gd name="connsiteY3" fmla="*/ 660597 h 660597"/>
              <a:gd name="connsiteX4" fmla="*/ 0 w 3638826"/>
              <a:gd name="connsiteY4" fmla="*/ 660597 h 660597"/>
              <a:gd name="connsiteX0" fmla="*/ 3638826 w 3638826"/>
              <a:gd name="connsiteY0" fmla="*/ 627772 h 660597"/>
              <a:gd name="connsiteX1" fmla="*/ 3465358 w 3638826"/>
              <a:gd name="connsiteY1" fmla="*/ 322972 h 660597"/>
              <a:gd name="connsiteX2" fmla="*/ 2944954 w 3638826"/>
              <a:gd name="connsiteY2" fmla="*/ 94372 h 660597"/>
              <a:gd name="connsiteX3" fmla="*/ 516401 w 3638826"/>
              <a:gd name="connsiteY3" fmla="*/ 94371 h 660597"/>
              <a:gd name="connsiteX4" fmla="*/ 0 w 3638826"/>
              <a:gd name="connsiteY4" fmla="*/ 660597 h 660597"/>
              <a:gd name="connsiteX5" fmla="*/ 0 w 3638826"/>
              <a:gd name="connsiteY5" fmla="*/ 660597 h 660597"/>
              <a:gd name="connsiteX0" fmla="*/ 3638826 w 3638826"/>
              <a:gd name="connsiteY0" fmla="*/ 627772 h 660597"/>
              <a:gd name="connsiteX1" fmla="*/ 3378624 w 3638826"/>
              <a:gd name="connsiteY1" fmla="*/ 246772 h 660597"/>
              <a:gd name="connsiteX2" fmla="*/ 2944954 w 3638826"/>
              <a:gd name="connsiteY2" fmla="*/ 94372 h 660597"/>
              <a:gd name="connsiteX3" fmla="*/ 516401 w 3638826"/>
              <a:gd name="connsiteY3" fmla="*/ 94371 h 660597"/>
              <a:gd name="connsiteX4" fmla="*/ 0 w 3638826"/>
              <a:gd name="connsiteY4" fmla="*/ 660597 h 660597"/>
              <a:gd name="connsiteX5" fmla="*/ 0 w 3638826"/>
              <a:gd name="connsiteY5" fmla="*/ 660597 h 660597"/>
              <a:gd name="connsiteX0" fmla="*/ 3638826 w 3638826"/>
              <a:gd name="connsiteY0" fmla="*/ 551571 h 584396"/>
              <a:gd name="connsiteX1" fmla="*/ 3378624 w 3638826"/>
              <a:gd name="connsiteY1" fmla="*/ 170571 h 584396"/>
              <a:gd name="connsiteX2" fmla="*/ 2944954 w 3638826"/>
              <a:gd name="connsiteY2" fmla="*/ 18171 h 584396"/>
              <a:gd name="connsiteX3" fmla="*/ 603135 w 3638826"/>
              <a:gd name="connsiteY3" fmla="*/ 94371 h 584396"/>
              <a:gd name="connsiteX4" fmla="*/ 0 w 3638826"/>
              <a:gd name="connsiteY4" fmla="*/ 584396 h 584396"/>
              <a:gd name="connsiteX5" fmla="*/ 0 w 3638826"/>
              <a:gd name="connsiteY5" fmla="*/ 584396 h 584396"/>
              <a:gd name="connsiteX0" fmla="*/ 3638826 w 3638826"/>
              <a:gd name="connsiteY0" fmla="*/ 551571 h 584396"/>
              <a:gd name="connsiteX1" fmla="*/ 3378624 w 3638826"/>
              <a:gd name="connsiteY1" fmla="*/ 170571 h 584396"/>
              <a:gd name="connsiteX2" fmla="*/ 2511284 w 3638826"/>
              <a:gd name="connsiteY2" fmla="*/ 18170 h 584396"/>
              <a:gd name="connsiteX3" fmla="*/ 603135 w 3638826"/>
              <a:gd name="connsiteY3" fmla="*/ 94371 h 584396"/>
              <a:gd name="connsiteX4" fmla="*/ 0 w 3638826"/>
              <a:gd name="connsiteY4" fmla="*/ 584396 h 584396"/>
              <a:gd name="connsiteX5" fmla="*/ 0 w 3638826"/>
              <a:gd name="connsiteY5" fmla="*/ 584396 h 584396"/>
              <a:gd name="connsiteX0" fmla="*/ 3638826 w 3638826"/>
              <a:gd name="connsiteY0" fmla="*/ 538798 h 571623"/>
              <a:gd name="connsiteX1" fmla="*/ 3078439 w 3638826"/>
              <a:gd name="connsiteY1" fmla="*/ 136268 h 571623"/>
              <a:gd name="connsiteX2" fmla="*/ 2511284 w 3638826"/>
              <a:gd name="connsiteY2" fmla="*/ 5397 h 571623"/>
              <a:gd name="connsiteX3" fmla="*/ 603135 w 3638826"/>
              <a:gd name="connsiteY3" fmla="*/ 81598 h 571623"/>
              <a:gd name="connsiteX4" fmla="*/ 0 w 3638826"/>
              <a:gd name="connsiteY4" fmla="*/ 571623 h 571623"/>
              <a:gd name="connsiteX5" fmla="*/ 0 w 3638826"/>
              <a:gd name="connsiteY5" fmla="*/ 571623 h 571623"/>
              <a:gd name="connsiteX0" fmla="*/ 3638826 w 3638826"/>
              <a:gd name="connsiteY0" fmla="*/ 538798 h 571623"/>
              <a:gd name="connsiteX1" fmla="*/ 3078439 w 3638826"/>
              <a:gd name="connsiteY1" fmla="*/ 136268 h 571623"/>
              <a:gd name="connsiteX2" fmla="*/ 2511284 w 3638826"/>
              <a:gd name="connsiteY2" fmla="*/ 5397 h 571623"/>
              <a:gd name="connsiteX3" fmla="*/ 603135 w 3638826"/>
              <a:gd name="connsiteY3" fmla="*/ 81598 h 571623"/>
              <a:gd name="connsiteX4" fmla="*/ 0 w 3638826"/>
              <a:gd name="connsiteY4" fmla="*/ 571623 h 571623"/>
              <a:gd name="connsiteX5" fmla="*/ 0 w 3638826"/>
              <a:gd name="connsiteY5" fmla="*/ 571623 h 571623"/>
              <a:gd name="connsiteX0" fmla="*/ 3638826 w 3638826"/>
              <a:gd name="connsiteY0" fmla="*/ 568525 h 601350"/>
              <a:gd name="connsiteX1" fmla="*/ 2511284 w 3638826"/>
              <a:gd name="connsiteY1" fmla="*/ 35124 h 601350"/>
              <a:gd name="connsiteX2" fmla="*/ 603135 w 3638826"/>
              <a:gd name="connsiteY2" fmla="*/ 111325 h 601350"/>
              <a:gd name="connsiteX3" fmla="*/ 0 w 3638826"/>
              <a:gd name="connsiteY3" fmla="*/ 601350 h 601350"/>
              <a:gd name="connsiteX4" fmla="*/ 0 w 3638826"/>
              <a:gd name="connsiteY4" fmla="*/ 601350 h 601350"/>
              <a:gd name="connsiteX0" fmla="*/ 3638826 w 3638826"/>
              <a:gd name="connsiteY0" fmla="*/ 642378 h 675203"/>
              <a:gd name="connsiteX1" fmla="*/ 2604676 w 3638826"/>
              <a:gd name="connsiteY1" fmla="*/ 22855 h 675203"/>
              <a:gd name="connsiteX2" fmla="*/ 603135 w 3638826"/>
              <a:gd name="connsiteY2" fmla="*/ 185178 h 675203"/>
              <a:gd name="connsiteX3" fmla="*/ 0 w 3638826"/>
              <a:gd name="connsiteY3" fmla="*/ 675203 h 675203"/>
              <a:gd name="connsiteX4" fmla="*/ 0 w 3638826"/>
              <a:gd name="connsiteY4" fmla="*/ 675203 h 675203"/>
              <a:gd name="connsiteX0" fmla="*/ 3638826 w 3638826"/>
              <a:gd name="connsiteY0" fmla="*/ 622489 h 655314"/>
              <a:gd name="connsiteX1" fmla="*/ 2604676 w 3638826"/>
              <a:gd name="connsiteY1" fmla="*/ 2966 h 655314"/>
              <a:gd name="connsiteX2" fmla="*/ 603135 w 3638826"/>
              <a:gd name="connsiteY2" fmla="*/ 165289 h 655314"/>
              <a:gd name="connsiteX3" fmla="*/ 0 w 3638826"/>
              <a:gd name="connsiteY3" fmla="*/ 655314 h 655314"/>
              <a:gd name="connsiteX4" fmla="*/ 0 w 3638826"/>
              <a:gd name="connsiteY4" fmla="*/ 655314 h 655314"/>
              <a:gd name="connsiteX0" fmla="*/ 3638826 w 3638826"/>
              <a:gd name="connsiteY0" fmla="*/ 669468 h 702293"/>
              <a:gd name="connsiteX1" fmla="*/ 2604676 w 3638826"/>
              <a:gd name="connsiteY1" fmla="*/ 49945 h 702293"/>
              <a:gd name="connsiteX2" fmla="*/ 576452 w 3638826"/>
              <a:gd name="connsiteY2" fmla="*/ 111792 h 702293"/>
              <a:gd name="connsiteX3" fmla="*/ 0 w 3638826"/>
              <a:gd name="connsiteY3" fmla="*/ 702293 h 702293"/>
              <a:gd name="connsiteX4" fmla="*/ 0 w 3638826"/>
              <a:gd name="connsiteY4" fmla="*/ 702293 h 702293"/>
              <a:gd name="connsiteX0" fmla="*/ 3638826 w 3638826"/>
              <a:gd name="connsiteY0" fmla="*/ 651246 h 684071"/>
              <a:gd name="connsiteX1" fmla="*/ 2604676 w 3638826"/>
              <a:gd name="connsiteY1" fmla="*/ 31723 h 684071"/>
              <a:gd name="connsiteX2" fmla="*/ 576452 w 3638826"/>
              <a:gd name="connsiteY2" fmla="*/ 93570 h 684071"/>
              <a:gd name="connsiteX3" fmla="*/ 0 w 3638826"/>
              <a:gd name="connsiteY3" fmla="*/ 684071 h 684071"/>
              <a:gd name="connsiteX4" fmla="*/ 0 w 3638826"/>
              <a:gd name="connsiteY4" fmla="*/ 684071 h 684071"/>
              <a:gd name="connsiteX0" fmla="*/ 3638826 w 3638826"/>
              <a:gd name="connsiteY0" fmla="*/ 649522 h 682347"/>
              <a:gd name="connsiteX1" fmla="*/ 2584663 w 3638826"/>
              <a:gd name="connsiteY1" fmla="*/ 58707 h 682347"/>
              <a:gd name="connsiteX2" fmla="*/ 576452 w 3638826"/>
              <a:gd name="connsiteY2" fmla="*/ 91846 h 682347"/>
              <a:gd name="connsiteX3" fmla="*/ 0 w 3638826"/>
              <a:gd name="connsiteY3" fmla="*/ 682347 h 682347"/>
              <a:gd name="connsiteX4" fmla="*/ 0 w 3638826"/>
              <a:gd name="connsiteY4" fmla="*/ 682347 h 682347"/>
              <a:gd name="connsiteX0" fmla="*/ 3638826 w 3638826"/>
              <a:gd name="connsiteY0" fmla="*/ 618896 h 651721"/>
              <a:gd name="connsiteX1" fmla="*/ 2584663 w 3638826"/>
              <a:gd name="connsiteY1" fmla="*/ 28081 h 651721"/>
              <a:gd name="connsiteX2" fmla="*/ 576452 w 3638826"/>
              <a:gd name="connsiteY2" fmla="*/ 61220 h 651721"/>
              <a:gd name="connsiteX3" fmla="*/ 0 w 3638826"/>
              <a:gd name="connsiteY3" fmla="*/ 651721 h 651721"/>
              <a:gd name="connsiteX4" fmla="*/ 0 w 3638826"/>
              <a:gd name="connsiteY4" fmla="*/ 651721 h 651721"/>
              <a:gd name="connsiteX0" fmla="*/ 3638826 w 3638826"/>
              <a:gd name="connsiteY0" fmla="*/ 590815 h 623640"/>
              <a:gd name="connsiteX1" fmla="*/ 2584663 w 3638826"/>
              <a:gd name="connsiteY1" fmla="*/ 0 h 623640"/>
              <a:gd name="connsiteX2" fmla="*/ 576452 w 3638826"/>
              <a:gd name="connsiteY2" fmla="*/ 33139 h 623640"/>
              <a:gd name="connsiteX3" fmla="*/ 0 w 3638826"/>
              <a:gd name="connsiteY3" fmla="*/ 623640 h 623640"/>
              <a:gd name="connsiteX4" fmla="*/ 0 w 3638826"/>
              <a:gd name="connsiteY4" fmla="*/ 623640 h 623640"/>
              <a:gd name="connsiteX0" fmla="*/ 3638826 w 3638826"/>
              <a:gd name="connsiteY0" fmla="*/ 600711 h 633536"/>
              <a:gd name="connsiteX1" fmla="*/ 2571322 w 3638826"/>
              <a:gd name="connsiteY1" fmla="*/ 45780 h 633536"/>
              <a:gd name="connsiteX2" fmla="*/ 576452 w 3638826"/>
              <a:gd name="connsiteY2" fmla="*/ 43035 h 633536"/>
              <a:gd name="connsiteX3" fmla="*/ 0 w 3638826"/>
              <a:gd name="connsiteY3" fmla="*/ 633536 h 633536"/>
              <a:gd name="connsiteX4" fmla="*/ 0 w 3638826"/>
              <a:gd name="connsiteY4" fmla="*/ 633536 h 633536"/>
              <a:gd name="connsiteX0" fmla="*/ 3638826 w 3638826"/>
              <a:gd name="connsiteY0" fmla="*/ 557677 h 590502"/>
              <a:gd name="connsiteX1" fmla="*/ 2571322 w 3638826"/>
              <a:gd name="connsiteY1" fmla="*/ 2746 h 590502"/>
              <a:gd name="connsiteX2" fmla="*/ 576452 w 3638826"/>
              <a:gd name="connsiteY2" fmla="*/ 1 h 590502"/>
              <a:gd name="connsiteX3" fmla="*/ 0 w 3638826"/>
              <a:gd name="connsiteY3" fmla="*/ 590502 h 590502"/>
              <a:gd name="connsiteX4" fmla="*/ 0 w 3638826"/>
              <a:gd name="connsiteY4" fmla="*/ 590502 h 590502"/>
              <a:gd name="connsiteX0" fmla="*/ 3638826 w 3638826"/>
              <a:gd name="connsiteY0" fmla="*/ 165099 h 599828"/>
              <a:gd name="connsiteX1" fmla="*/ 2571322 w 3638826"/>
              <a:gd name="connsiteY1" fmla="*/ 12072 h 599828"/>
              <a:gd name="connsiteX2" fmla="*/ 576452 w 3638826"/>
              <a:gd name="connsiteY2" fmla="*/ 9327 h 599828"/>
              <a:gd name="connsiteX3" fmla="*/ 0 w 3638826"/>
              <a:gd name="connsiteY3" fmla="*/ 599828 h 599828"/>
              <a:gd name="connsiteX4" fmla="*/ 0 w 3638826"/>
              <a:gd name="connsiteY4" fmla="*/ 599828 h 599828"/>
              <a:gd name="connsiteX0" fmla="*/ 3638826 w 3638826"/>
              <a:gd name="connsiteY0" fmla="*/ 165099 h 599874"/>
              <a:gd name="connsiteX1" fmla="*/ 2571322 w 3638826"/>
              <a:gd name="connsiteY1" fmla="*/ 12072 h 599874"/>
              <a:gd name="connsiteX2" fmla="*/ 576452 w 3638826"/>
              <a:gd name="connsiteY2" fmla="*/ 9327 h 599874"/>
              <a:gd name="connsiteX3" fmla="*/ 0 w 3638826"/>
              <a:gd name="connsiteY3" fmla="*/ 599828 h 599874"/>
              <a:gd name="connsiteX4" fmla="*/ 0 w 3638826"/>
              <a:gd name="connsiteY4" fmla="*/ 599828 h 599874"/>
              <a:gd name="connsiteX0" fmla="*/ 3638826 w 3638826"/>
              <a:gd name="connsiteY0" fmla="*/ 165099 h 610978"/>
              <a:gd name="connsiteX1" fmla="*/ 2571322 w 3638826"/>
              <a:gd name="connsiteY1" fmla="*/ 12072 h 610978"/>
              <a:gd name="connsiteX2" fmla="*/ 576452 w 3638826"/>
              <a:gd name="connsiteY2" fmla="*/ 9327 h 610978"/>
              <a:gd name="connsiteX3" fmla="*/ 0 w 3638826"/>
              <a:gd name="connsiteY3" fmla="*/ 599828 h 610978"/>
              <a:gd name="connsiteX4" fmla="*/ 0 w 3638826"/>
              <a:gd name="connsiteY4" fmla="*/ 599828 h 610978"/>
              <a:gd name="connsiteX0" fmla="*/ 3638826 w 3638826"/>
              <a:gd name="connsiteY0" fmla="*/ 165099 h 615212"/>
              <a:gd name="connsiteX1" fmla="*/ 2571322 w 3638826"/>
              <a:gd name="connsiteY1" fmla="*/ 12072 h 615212"/>
              <a:gd name="connsiteX2" fmla="*/ 576452 w 3638826"/>
              <a:gd name="connsiteY2" fmla="*/ 9327 h 615212"/>
              <a:gd name="connsiteX3" fmla="*/ 0 w 3638826"/>
              <a:gd name="connsiteY3" fmla="*/ 599828 h 615212"/>
              <a:gd name="connsiteX4" fmla="*/ 0 w 3638826"/>
              <a:gd name="connsiteY4" fmla="*/ 599828 h 615212"/>
              <a:gd name="connsiteX0" fmla="*/ 3638826 w 3638826"/>
              <a:gd name="connsiteY0" fmla="*/ 165099 h 599874"/>
              <a:gd name="connsiteX1" fmla="*/ 2571322 w 3638826"/>
              <a:gd name="connsiteY1" fmla="*/ 12072 h 599874"/>
              <a:gd name="connsiteX2" fmla="*/ 576452 w 3638826"/>
              <a:gd name="connsiteY2" fmla="*/ 9327 h 599874"/>
              <a:gd name="connsiteX3" fmla="*/ 0 w 3638826"/>
              <a:gd name="connsiteY3" fmla="*/ 599828 h 599874"/>
              <a:gd name="connsiteX4" fmla="*/ 0 w 3638826"/>
              <a:gd name="connsiteY4" fmla="*/ 599828 h 599874"/>
              <a:gd name="connsiteX0" fmla="*/ 3638826 w 3638826"/>
              <a:gd name="connsiteY0" fmla="*/ 165099 h 599828"/>
              <a:gd name="connsiteX1" fmla="*/ 2571322 w 3638826"/>
              <a:gd name="connsiteY1" fmla="*/ 12072 h 599828"/>
              <a:gd name="connsiteX2" fmla="*/ 576452 w 3638826"/>
              <a:gd name="connsiteY2" fmla="*/ 9327 h 599828"/>
              <a:gd name="connsiteX3" fmla="*/ 0 w 3638826"/>
              <a:gd name="connsiteY3" fmla="*/ 599828 h 599828"/>
              <a:gd name="connsiteX4" fmla="*/ 0 w 3638826"/>
              <a:gd name="connsiteY4" fmla="*/ 599828 h 599828"/>
              <a:gd name="connsiteX0" fmla="*/ 3638826 w 3638826"/>
              <a:gd name="connsiteY0" fmla="*/ 165099 h 599828"/>
              <a:gd name="connsiteX1" fmla="*/ 2571322 w 3638826"/>
              <a:gd name="connsiteY1" fmla="*/ 12072 h 599828"/>
              <a:gd name="connsiteX2" fmla="*/ 576452 w 3638826"/>
              <a:gd name="connsiteY2" fmla="*/ 9327 h 599828"/>
              <a:gd name="connsiteX3" fmla="*/ 0 w 3638826"/>
              <a:gd name="connsiteY3" fmla="*/ 599828 h 599828"/>
              <a:gd name="connsiteX4" fmla="*/ 0 w 3638826"/>
              <a:gd name="connsiteY4" fmla="*/ 599828 h 599828"/>
              <a:gd name="connsiteX0" fmla="*/ 3605472 w 3605472"/>
              <a:gd name="connsiteY0" fmla="*/ 408163 h 616578"/>
              <a:gd name="connsiteX1" fmla="*/ 2571322 w 3605472"/>
              <a:gd name="connsiteY1" fmla="*/ 28822 h 616578"/>
              <a:gd name="connsiteX2" fmla="*/ 576452 w 3605472"/>
              <a:gd name="connsiteY2" fmla="*/ 26077 h 616578"/>
              <a:gd name="connsiteX3" fmla="*/ 0 w 3605472"/>
              <a:gd name="connsiteY3" fmla="*/ 616578 h 616578"/>
              <a:gd name="connsiteX4" fmla="*/ 0 w 3605472"/>
              <a:gd name="connsiteY4" fmla="*/ 616578 h 616578"/>
              <a:gd name="connsiteX0" fmla="*/ 3605472 w 3605472"/>
              <a:gd name="connsiteY0" fmla="*/ 382086 h 590501"/>
              <a:gd name="connsiteX1" fmla="*/ 2571322 w 3605472"/>
              <a:gd name="connsiteY1" fmla="*/ 2745 h 590501"/>
              <a:gd name="connsiteX2" fmla="*/ 576452 w 3605472"/>
              <a:gd name="connsiteY2" fmla="*/ 0 h 590501"/>
              <a:gd name="connsiteX3" fmla="*/ 0 w 3605472"/>
              <a:gd name="connsiteY3" fmla="*/ 590501 h 590501"/>
              <a:gd name="connsiteX4" fmla="*/ 0 w 3605472"/>
              <a:gd name="connsiteY4" fmla="*/ 590501 h 590501"/>
              <a:gd name="connsiteX0" fmla="*/ 3605472 w 3605472"/>
              <a:gd name="connsiteY0" fmla="*/ 425121 h 633536"/>
              <a:gd name="connsiteX1" fmla="*/ 2991581 w 3605472"/>
              <a:gd name="connsiteY1" fmla="*/ 45780 h 633536"/>
              <a:gd name="connsiteX2" fmla="*/ 576452 w 3605472"/>
              <a:gd name="connsiteY2" fmla="*/ 43035 h 633536"/>
              <a:gd name="connsiteX3" fmla="*/ 0 w 3605472"/>
              <a:gd name="connsiteY3" fmla="*/ 633536 h 633536"/>
              <a:gd name="connsiteX4" fmla="*/ 0 w 3605472"/>
              <a:gd name="connsiteY4" fmla="*/ 633536 h 633536"/>
              <a:gd name="connsiteX0" fmla="*/ 3605472 w 3605472"/>
              <a:gd name="connsiteY0" fmla="*/ 423666 h 632081"/>
              <a:gd name="connsiteX1" fmla="*/ 2991581 w 3605472"/>
              <a:gd name="connsiteY1" fmla="*/ 44325 h 632081"/>
              <a:gd name="connsiteX2" fmla="*/ 576452 w 3605472"/>
              <a:gd name="connsiteY2" fmla="*/ 41580 h 632081"/>
              <a:gd name="connsiteX3" fmla="*/ 0 w 3605472"/>
              <a:gd name="connsiteY3" fmla="*/ 632081 h 632081"/>
              <a:gd name="connsiteX4" fmla="*/ 0 w 3605472"/>
              <a:gd name="connsiteY4" fmla="*/ 632081 h 632081"/>
              <a:gd name="connsiteX0" fmla="*/ 3605472 w 3605472"/>
              <a:gd name="connsiteY0" fmla="*/ 427509 h 635924"/>
              <a:gd name="connsiteX1" fmla="*/ 2991581 w 3605472"/>
              <a:gd name="connsiteY1" fmla="*/ 48168 h 635924"/>
              <a:gd name="connsiteX2" fmla="*/ 576452 w 3605472"/>
              <a:gd name="connsiteY2" fmla="*/ 45423 h 635924"/>
              <a:gd name="connsiteX3" fmla="*/ 0 w 3605472"/>
              <a:gd name="connsiteY3" fmla="*/ 635924 h 635924"/>
              <a:gd name="connsiteX4" fmla="*/ 0 w 3605472"/>
              <a:gd name="connsiteY4" fmla="*/ 635924 h 635924"/>
              <a:gd name="connsiteX0" fmla="*/ 3605472 w 3605472"/>
              <a:gd name="connsiteY0" fmla="*/ 389206 h 597621"/>
              <a:gd name="connsiteX1" fmla="*/ 2991581 w 3605472"/>
              <a:gd name="connsiteY1" fmla="*/ 9865 h 597621"/>
              <a:gd name="connsiteX2" fmla="*/ 576452 w 3605472"/>
              <a:gd name="connsiteY2" fmla="*/ 7120 h 597621"/>
              <a:gd name="connsiteX3" fmla="*/ 0 w 3605472"/>
              <a:gd name="connsiteY3" fmla="*/ 597621 h 597621"/>
              <a:gd name="connsiteX4" fmla="*/ 0 w 3605472"/>
              <a:gd name="connsiteY4" fmla="*/ 597621 h 597621"/>
              <a:gd name="connsiteX0" fmla="*/ 3605472 w 3605472"/>
              <a:gd name="connsiteY0" fmla="*/ 385930 h 594345"/>
              <a:gd name="connsiteX1" fmla="*/ 2991581 w 3605472"/>
              <a:gd name="connsiteY1" fmla="*/ 6589 h 594345"/>
              <a:gd name="connsiteX2" fmla="*/ 576452 w 3605472"/>
              <a:gd name="connsiteY2" fmla="*/ 3844 h 594345"/>
              <a:gd name="connsiteX3" fmla="*/ 0 w 3605472"/>
              <a:gd name="connsiteY3" fmla="*/ 594345 h 594345"/>
              <a:gd name="connsiteX4" fmla="*/ 0 w 3605472"/>
              <a:gd name="connsiteY4" fmla="*/ 594345 h 594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5472" h="594345">
                <a:moveTo>
                  <a:pt x="3605472" y="385930"/>
                </a:moveTo>
                <a:cubicBezTo>
                  <a:pt x="3370568" y="274805"/>
                  <a:pt x="3202904" y="18045"/>
                  <a:pt x="2991581" y="6589"/>
                </a:cubicBezTo>
                <a:cubicBezTo>
                  <a:pt x="2780258" y="-4867"/>
                  <a:pt x="834901" y="1632"/>
                  <a:pt x="576452" y="3844"/>
                </a:cubicBezTo>
                <a:cubicBezTo>
                  <a:pt x="318003" y="6056"/>
                  <a:pt x="294465" y="578919"/>
                  <a:pt x="0" y="594345"/>
                </a:cubicBezTo>
                <a:lnTo>
                  <a:pt x="0" y="594345"/>
                </a:lnTo>
              </a:path>
            </a:pathLst>
          </a:custGeom>
          <a:noFill/>
          <a:ln w="28575" cap="flat" cmpd="sng" algn="ctr">
            <a:solidFill>
              <a:schemeClr val="accent1">
                <a:lumMod val="75000"/>
              </a:schemeClr>
            </a:solidFill>
            <a:prstDash val="solid"/>
            <a:round/>
            <a:headEnd type="none" w="med" len="med"/>
            <a:tailEnd type="triangle" w="med" len="lg"/>
          </a:ln>
          <a:effectLst/>
        </p:spPr>
        <p:txBody>
          <a:bodyPr vert="horz" wrap="none" lIns="0" tIns="0" rIns="0" bIns="0" numCol="1" rtlCol="0" anchor="t" anchorCtr="0" compatLnSpc="1">
            <a:prstTxWarp prst="textNoShape">
              <a:avLst/>
            </a:prstTxWarp>
            <a:noAutofit/>
          </a:bodyPr>
          <a:lstStyle/>
          <a:p>
            <a:pPr eaLnBrk="0" fontAlgn="base" hangingPunct="0">
              <a:lnSpc>
                <a:spcPct val="80000"/>
              </a:lnSpc>
              <a:spcBef>
                <a:spcPct val="20000"/>
              </a:spcBef>
              <a:spcAft>
                <a:spcPct val="0"/>
              </a:spcAft>
              <a:buClr>
                <a:srgbClr val="009900"/>
              </a:buClr>
              <a:buSzPct val="65000"/>
            </a:pPr>
            <a:endParaRPr lang="en-US" sz="1400">
              <a:latin typeface="Arial" charset="0"/>
              <a:cs typeface="Arial" charset="0"/>
            </a:endParaRPr>
          </a:p>
        </p:txBody>
      </p:sp>
      <p:sp>
        <p:nvSpPr>
          <p:cNvPr id="47" name="Freeform 46"/>
          <p:cNvSpPr/>
          <p:nvPr/>
        </p:nvSpPr>
        <p:spPr bwMode="auto">
          <a:xfrm>
            <a:off x="4769945" y="1884946"/>
            <a:ext cx="1737118" cy="1506444"/>
          </a:xfrm>
          <a:custGeom>
            <a:avLst/>
            <a:gdLst>
              <a:gd name="connsiteX0" fmla="*/ 0 w 1527517"/>
              <a:gd name="connsiteY0" fmla="*/ 2862775 h 2862775"/>
              <a:gd name="connsiteX1" fmla="*/ 1456006 w 1527517"/>
              <a:gd name="connsiteY1" fmla="*/ 1076179 h 2862775"/>
              <a:gd name="connsiteX2" fmla="*/ 429065 w 1527517"/>
              <a:gd name="connsiteY2" fmla="*/ 0 h 2862775"/>
              <a:gd name="connsiteX0" fmla="*/ 0 w 1714930"/>
              <a:gd name="connsiteY0" fmla="*/ 2813067 h 2813067"/>
              <a:gd name="connsiteX1" fmla="*/ 1708627 w 1714930"/>
              <a:gd name="connsiteY1" fmla="*/ 1076179 h 2813067"/>
              <a:gd name="connsiteX2" fmla="*/ 681686 w 1714930"/>
              <a:gd name="connsiteY2" fmla="*/ 0 h 2813067"/>
              <a:gd name="connsiteX0" fmla="*/ 0 w 1714929"/>
              <a:gd name="connsiteY0" fmla="*/ 2813067 h 2813067"/>
              <a:gd name="connsiteX1" fmla="*/ 1046330 w 1714929"/>
              <a:gd name="connsiteY1" fmla="*/ 2635772 h 2813067"/>
              <a:gd name="connsiteX2" fmla="*/ 1708627 w 1714929"/>
              <a:gd name="connsiteY2" fmla="*/ 1076179 h 2813067"/>
              <a:gd name="connsiteX3" fmla="*/ 681686 w 1714929"/>
              <a:gd name="connsiteY3" fmla="*/ 0 h 2813067"/>
              <a:gd name="connsiteX0" fmla="*/ 0 w 1714929"/>
              <a:gd name="connsiteY0" fmla="*/ 2813067 h 2830457"/>
              <a:gd name="connsiteX1" fmla="*/ 1046330 w 1714929"/>
              <a:gd name="connsiteY1" fmla="*/ 2635772 h 2830457"/>
              <a:gd name="connsiteX2" fmla="*/ 1708627 w 1714929"/>
              <a:gd name="connsiteY2" fmla="*/ 1076179 h 2830457"/>
              <a:gd name="connsiteX3" fmla="*/ 681686 w 1714929"/>
              <a:gd name="connsiteY3" fmla="*/ 0 h 283045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2274308"/>
              <a:gd name="connsiteY0" fmla="*/ 3071554 h 3071554"/>
              <a:gd name="connsiteX1" fmla="*/ 1659843 w 2274308"/>
              <a:gd name="connsiteY1" fmla="*/ 2506530 h 3071554"/>
              <a:gd name="connsiteX2" fmla="*/ 2268006 w 2274308"/>
              <a:gd name="connsiteY2" fmla="*/ 1076179 h 3071554"/>
              <a:gd name="connsiteX3" fmla="*/ 1241065 w 2274308"/>
              <a:gd name="connsiteY3" fmla="*/ 0 h 3071554"/>
              <a:gd name="connsiteX0" fmla="*/ 0 w 2301375"/>
              <a:gd name="connsiteY0" fmla="*/ 2892601 h 2892601"/>
              <a:gd name="connsiteX1" fmla="*/ 1686910 w 2301375"/>
              <a:gd name="connsiteY1" fmla="*/ 2506530 h 2892601"/>
              <a:gd name="connsiteX2" fmla="*/ 2295073 w 2301375"/>
              <a:gd name="connsiteY2" fmla="*/ 1076179 h 2892601"/>
              <a:gd name="connsiteX3" fmla="*/ 1268132 w 2301375"/>
              <a:gd name="connsiteY3" fmla="*/ 0 h 2892601"/>
              <a:gd name="connsiteX0" fmla="*/ 0 w 2290770"/>
              <a:gd name="connsiteY0" fmla="*/ 2728997 h 2728997"/>
              <a:gd name="connsiteX1" fmla="*/ 1676305 w 2290770"/>
              <a:gd name="connsiteY1" fmla="*/ 2506530 h 2728997"/>
              <a:gd name="connsiteX2" fmla="*/ 2284468 w 2290770"/>
              <a:gd name="connsiteY2" fmla="*/ 1076179 h 2728997"/>
              <a:gd name="connsiteX3" fmla="*/ 1257527 w 2290770"/>
              <a:gd name="connsiteY3" fmla="*/ 0 h 2728997"/>
              <a:gd name="connsiteX0" fmla="*/ 0 w 2301375"/>
              <a:gd name="connsiteY0" fmla="*/ 2682253 h 2693368"/>
              <a:gd name="connsiteX1" fmla="*/ 1686910 w 2301375"/>
              <a:gd name="connsiteY1" fmla="*/ 2506530 h 2693368"/>
              <a:gd name="connsiteX2" fmla="*/ 2295073 w 2301375"/>
              <a:gd name="connsiteY2" fmla="*/ 1076179 h 2693368"/>
              <a:gd name="connsiteX3" fmla="*/ 1268132 w 2301375"/>
              <a:gd name="connsiteY3" fmla="*/ 0 h 2693368"/>
              <a:gd name="connsiteX0" fmla="*/ 0 w 2301375"/>
              <a:gd name="connsiteY0" fmla="*/ 2039525 h 2532484"/>
              <a:gd name="connsiteX1" fmla="*/ 1686910 w 2301375"/>
              <a:gd name="connsiteY1" fmla="*/ 2506530 h 2532484"/>
              <a:gd name="connsiteX2" fmla="*/ 2295073 w 2301375"/>
              <a:gd name="connsiteY2" fmla="*/ 1076179 h 2532484"/>
              <a:gd name="connsiteX3" fmla="*/ 1268132 w 2301375"/>
              <a:gd name="connsiteY3" fmla="*/ 0 h 2532484"/>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99781"/>
              <a:gd name="connsiteX1" fmla="*/ 1665700 w 2301375"/>
              <a:gd name="connsiteY1" fmla="*/ 2027406 h 2099781"/>
              <a:gd name="connsiteX2" fmla="*/ 2295073 w 2301375"/>
              <a:gd name="connsiteY2" fmla="*/ 1076179 h 2099781"/>
              <a:gd name="connsiteX3" fmla="*/ 1268132 w 2301375"/>
              <a:gd name="connsiteY3" fmla="*/ 0 h 2099781"/>
              <a:gd name="connsiteX0" fmla="*/ 0 w 2301375"/>
              <a:gd name="connsiteY0" fmla="*/ 2039525 h 2039525"/>
              <a:gd name="connsiteX1" fmla="*/ 1665700 w 2301375"/>
              <a:gd name="connsiteY1" fmla="*/ 2027406 h 2039525"/>
              <a:gd name="connsiteX2" fmla="*/ 2295073 w 2301375"/>
              <a:gd name="connsiteY2" fmla="*/ 1076179 h 2039525"/>
              <a:gd name="connsiteX3" fmla="*/ 1268132 w 2301375"/>
              <a:gd name="connsiteY3" fmla="*/ 0 h 2039525"/>
              <a:gd name="connsiteX0" fmla="*/ 0 w 2311980"/>
              <a:gd name="connsiteY0" fmla="*/ 2027838 h 2095906"/>
              <a:gd name="connsiteX1" fmla="*/ 1676305 w 2311980"/>
              <a:gd name="connsiteY1" fmla="*/ 2027406 h 2095906"/>
              <a:gd name="connsiteX2" fmla="*/ 2305678 w 2311980"/>
              <a:gd name="connsiteY2" fmla="*/ 1076179 h 2095906"/>
              <a:gd name="connsiteX3" fmla="*/ 1278737 w 2311980"/>
              <a:gd name="connsiteY3" fmla="*/ 0 h 2095906"/>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2925"/>
              <a:gd name="connsiteY0" fmla="*/ 2067606 h 2067606"/>
              <a:gd name="connsiteX1" fmla="*/ 1676305 w 2312925"/>
              <a:gd name="connsiteY1" fmla="*/ 2067174 h 2067606"/>
              <a:gd name="connsiteX2" fmla="*/ 2305678 w 2312925"/>
              <a:gd name="connsiteY2" fmla="*/ 1115947 h 2067606"/>
              <a:gd name="connsiteX3" fmla="*/ 1359936 w 2312925"/>
              <a:gd name="connsiteY3" fmla="*/ 0 h 2067606"/>
              <a:gd name="connsiteX0" fmla="*/ 0 w 2305678"/>
              <a:gd name="connsiteY0" fmla="*/ 2067606 h 2067606"/>
              <a:gd name="connsiteX1" fmla="*/ 1676305 w 2305678"/>
              <a:gd name="connsiteY1" fmla="*/ 2067174 h 2067606"/>
              <a:gd name="connsiteX2" fmla="*/ 2305678 w 2305678"/>
              <a:gd name="connsiteY2" fmla="*/ 1115947 h 2067606"/>
              <a:gd name="connsiteX3" fmla="*/ 1359936 w 2305678"/>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296732"/>
              <a:gd name="connsiteY0" fmla="*/ 2186908 h 2186908"/>
              <a:gd name="connsiteX1" fmla="*/ 1667283 w 2296732"/>
              <a:gd name="connsiteY1" fmla="*/ 2067174 h 2186908"/>
              <a:gd name="connsiteX2" fmla="*/ 2296656 w 2296732"/>
              <a:gd name="connsiteY2" fmla="*/ 1115947 h 2186908"/>
              <a:gd name="connsiteX3" fmla="*/ 1350914 w 2296732"/>
              <a:gd name="connsiteY3" fmla="*/ 0 h 2186908"/>
              <a:gd name="connsiteX0" fmla="*/ 0 w 2296733"/>
              <a:gd name="connsiteY0" fmla="*/ 2186908 h 2207149"/>
              <a:gd name="connsiteX1" fmla="*/ 1667283 w 2296733"/>
              <a:gd name="connsiteY1" fmla="*/ 2116884 h 2207149"/>
              <a:gd name="connsiteX2" fmla="*/ 2296656 w 2296733"/>
              <a:gd name="connsiteY2" fmla="*/ 1115947 h 2207149"/>
              <a:gd name="connsiteX3" fmla="*/ 1350914 w 2296733"/>
              <a:gd name="connsiteY3" fmla="*/ 0 h 2207149"/>
              <a:gd name="connsiteX0" fmla="*/ 0 w 2296728"/>
              <a:gd name="connsiteY0" fmla="*/ 2186908 h 2186908"/>
              <a:gd name="connsiteX1" fmla="*/ 1667283 w 2296728"/>
              <a:gd name="connsiteY1" fmla="*/ 2116884 h 2186908"/>
              <a:gd name="connsiteX2" fmla="*/ 2296656 w 2296728"/>
              <a:gd name="connsiteY2" fmla="*/ 1115947 h 2186908"/>
              <a:gd name="connsiteX3" fmla="*/ 1350914 w 2296728"/>
              <a:gd name="connsiteY3" fmla="*/ 0 h 2186908"/>
              <a:gd name="connsiteX0" fmla="*/ 0 w 2296733"/>
              <a:gd name="connsiteY0" fmla="*/ 2127258 h 2185949"/>
              <a:gd name="connsiteX1" fmla="*/ 1667283 w 2296733"/>
              <a:gd name="connsiteY1" fmla="*/ 2116884 h 2185949"/>
              <a:gd name="connsiteX2" fmla="*/ 2296656 w 2296733"/>
              <a:gd name="connsiteY2" fmla="*/ 1115947 h 2185949"/>
              <a:gd name="connsiteX3" fmla="*/ 1350914 w 2296733"/>
              <a:gd name="connsiteY3" fmla="*/ 0 h 2185949"/>
              <a:gd name="connsiteX0" fmla="*/ 0 w 2296733"/>
              <a:gd name="connsiteY0" fmla="*/ 2127258 h 2194549"/>
              <a:gd name="connsiteX1" fmla="*/ 1667283 w 2296733"/>
              <a:gd name="connsiteY1" fmla="*/ 2116884 h 2194549"/>
              <a:gd name="connsiteX2" fmla="*/ 2296656 w 2296733"/>
              <a:gd name="connsiteY2" fmla="*/ 1115947 h 2194549"/>
              <a:gd name="connsiteX3" fmla="*/ 1350914 w 2296733"/>
              <a:gd name="connsiteY3" fmla="*/ 0 h 2194549"/>
              <a:gd name="connsiteX0" fmla="*/ 0 w 2296740"/>
              <a:gd name="connsiteY0" fmla="*/ 2127258 h 2127259"/>
              <a:gd name="connsiteX1" fmla="*/ 1667283 w 2296740"/>
              <a:gd name="connsiteY1" fmla="*/ 2116884 h 2127259"/>
              <a:gd name="connsiteX2" fmla="*/ 2296656 w 2296740"/>
              <a:gd name="connsiteY2" fmla="*/ 1115947 h 2127259"/>
              <a:gd name="connsiteX3" fmla="*/ 1350914 w 2296740"/>
              <a:gd name="connsiteY3" fmla="*/ 0 h 2127259"/>
              <a:gd name="connsiteX0" fmla="*/ 0 w 2296739"/>
              <a:gd name="connsiteY0" fmla="*/ 2127258 h 2127258"/>
              <a:gd name="connsiteX1" fmla="*/ 1667283 w 2296739"/>
              <a:gd name="connsiteY1" fmla="*/ 2126826 h 2127258"/>
              <a:gd name="connsiteX2" fmla="*/ 2296656 w 2296739"/>
              <a:gd name="connsiteY2" fmla="*/ 1115947 h 2127258"/>
              <a:gd name="connsiteX3" fmla="*/ 1350914 w 2296739"/>
              <a:gd name="connsiteY3" fmla="*/ 0 h 2127258"/>
              <a:gd name="connsiteX0" fmla="*/ 0 w 2502501"/>
              <a:gd name="connsiteY0" fmla="*/ 2136502 h 2136502"/>
              <a:gd name="connsiteX1" fmla="*/ 1667283 w 2502501"/>
              <a:gd name="connsiteY1" fmla="*/ 2136070 h 2136502"/>
              <a:gd name="connsiteX2" fmla="*/ 2296656 w 2502501"/>
              <a:gd name="connsiteY2" fmla="*/ 1125191 h 2136502"/>
              <a:gd name="connsiteX3" fmla="*/ 2253137 w 2502501"/>
              <a:gd name="connsiteY3" fmla="*/ 0 h 2136502"/>
              <a:gd name="connsiteX0" fmla="*/ 0 w 2296739"/>
              <a:gd name="connsiteY0" fmla="*/ 2136502 h 2136502"/>
              <a:gd name="connsiteX1" fmla="*/ 1667283 w 2296739"/>
              <a:gd name="connsiteY1" fmla="*/ 2136070 h 2136502"/>
              <a:gd name="connsiteX2" fmla="*/ 2296656 w 2296739"/>
              <a:gd name="connsiteY2" fmla="*/ 1125191 h 2136502"/>
              <a:gd name="connsiteX3" fmla="*/ 2253137 w 2296739"/>
              <a:gd name="connsiteY3" fmla="*/ 0 h 2136502"/>
              <a:gd name="connsiteX0" fmla="*/ 0 w 2296739"/>
              <a:gd name="connsiteY0" fmla="*/ 2118014 h 2118014"/>
              <a:gd name="connsiteX1" fmla="*/ 1667283 w 2296739"/>
              <a:gd name="connsiteY1" fmla="*/ 2117582 h 2118014"/>
              <a:gd name="connsiteX2" fmla="*/ 2296656 w 2296739"/>
              <a:gd name="connsiteY2" fmla="*/ 1106703 h 2118014"/>
              <a:gd name="connsiteX3" fmla="*/ 2271182 w 2296739"/>
              <a:gd name="connsiteY3" fmla="*/ 0 h 2118014"/>
              <a:gd name="connsiteX0" fmla="*/ 0 w 2296739"/>
              <a:gd name="connsiteY0" fmla="*/ 2118014 h 2118014"/>
              <a:gd name="connsiteX1" fmla="*/ 1667283 w 2296739"/>
              <a:gd name="connsiteY1" fmla="*/ 2117582 h 2118014"/>
              <a:gd name="connsiteX2" fmla="*/ 2296656 w 2296739"/>
              <a:gd name="connsiteY2" fmla="*/ 1106703 h 2118014"/>
              <a:gd name="connsiteX3" fmla="*/ 2271182 w 2296739"/>
              <a:gd name="connsiteY3" fmla="*/ 0 h 2118014"/>
            </a:gdLst>
            <a:ahLst/>
            <a:cxnLst>
              <a:cxn ang="0">
                <a:pos x="connsiteX0" y="connsiteY0"/>
              </a:cxn>
              <a:cxn ang="0">
                <a:pos x="connsiteX1" y="connsiteY1"/>
              </a:cxn>
              <a:cxn ang="0">
                <a:pos x="connsiteX2" y="connsiteY2"/>
              </a:cxn>
              <a:cxn ang="0">
                <a:pos x="connsiteX3" y="connsiteY3"/>
              </a:cxn>
            </a:cxnLst>
            <a:rect l="l" t="t" r="r" b="b"/>
            <a:pathLst>
              <a:path w="2296739" h="2118014">
                <a:moveTo>
                  <a:pt x="0" y="2118014"/>
                </a:moveTo>
                <a:lnTo>
                  <a:pt x="1667283" y="2117582"/>
                </a:lnTo>
                <a:cubicBezTo>
                  <a:pt x="2068103" y="2108099"/>
                  <a:pt x="2301795" y="1426698"/>
                  <a:pt x="2296656" y="1106703"/>
                </a:cubicBezTo>
                <a:cubicBezTo>
                  <a:pt x="2268922" y="540100"/>
                  <a:pt x="2306142" y="558358"/>
                  <a:pt x="2271182" y="0"/>
                </a:cubicBezTo>
              </a:path>
            </a:pathLst>
          </a:custGeom>
          <a:noFill/>
          <a:ln w="28575" cap="flat" cmpd="sng" algn="ctr">
            <a:solidFill>
              <a:schemeClr val="accent2"/>
            </a:solidFill>
            <a:prstDash val="solid"/>
            <a:round/>
            <a:headEnd type="triangle" w="med" len="lg"/>
            <a:tailEnd type="none" w="med" len="lg"/>
          </a:ln>
          <a:effectLst/>
        </p:spPr>
        <p:txBody>
          <a:bodyPr vert="horz" wrap="none" lIns="0" tIns="0" rIns="0" bIns="0" numCol="1" rtlCol="0" anchor="t" anchorCtr="0" compatLnSpc="1">
            <a:prstTxWarp prst="textNoShape">
              <a:avLst/>
            </a:prstTxWarp>
            <a:noAutofit/>
          </a:bodyPr>
          <a:lstStyle/>
          <a:p>
            <a:pPr eaLnBrk="0" fontAlgn="base" hangingPunct="0">
              <a:lnSpc>
                <a:spcPct val="80000"/>
              </a:lnSpc>
              <a:spcBef>
                <a:spcPct val="20000"/>
              </a:spcBef>
              <a:spcAft>
                <a:spcPct val="0"/>
              </a:spcAft>
              <a:buClr>
                <a:srgbClr val="009900"/>
              </a:buClr>
              <a:buSzPct val="65000"/>
            </a:pPr>
            <a:endParaRPr lang="en-US" sz="1400">
              <a:latin typeface="Arial" charset="0"/>
              <a:cs typeface="Arial" charset="0"/>
            </a:endParaRPr>
          </a:p>
        </p:txBody>
      </p:sp>
      <p:sp>
        <p:nvSpPr>
          <p:cNvPr id="48" name="Rectangle 144"/>
          <p:cNvSpPr>
            <a:spLocks noChangeArrowheads="1"/>
          </p:cNvSpPr>
          <p:nvPr/>
        </p:nvSpPr>
        <p:spPr bwMode="auto">
          <a:xfrm>
            <a:off x="3175192" y="4046618"/>
            <a:ext cx="1593825" cy="756000"/>
          </a:xfrm>
          <a:prstGeom prst="rect">
            <a:avLst/>
          </a:prstGeom>
          <a:solidFill>
            <a:schemeClr val="bg2"/>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bg2">
                    <a:lumMod val="25000"/>
                  </a:schemeClr>
                </a:solidFill>
              </a:rPr>
              <a:t>PDE cache</a:t>
            </a:r>
          </a:p>
        </p:txBody>
      </p:sp>
      <p:sp>
        <p:nvSpPr>
          <p:cNvPr id="50" name="Rectangle 144"/>
          <p:cNvSpPr>
            <a:spLocks noChangeArrowheads="1"/>
          </p:cNvSpPr>
          <p:nvPr/>
        </p:nvSpPr>
        <p:spPr bwMode="auto">
          <a:xfrm>
            <a:off x="3175192" y="4884818"/>
            <a:ext cx="1593825" cy="756000"/>
          </a:xfrm>
          <a:prstGeom prst="rect">
            <a:avLst/>
          </a:prstGeom>
          <a:solidFill>
            <a:schemeClr val="bg2"/>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bg2">
                    <a:lumMod val="25000"/>
                  </a:schemeClr>
                </a:solidFill>
              </a:rPr>
              <a:t>PDP cache</a:t>
            </a:r>
          </a:p>
        </p:txBody>
      </p:sp>
      <p:sp>
        <p:nvSpPr>
          <p:cNvPr id="51" name="Rectangle 144"/>
          <p:cNvSpPr>
            <a:spLocks noChangeArrowheads="1"/>
          </p:cNvSpPr>
          <p:nvPr/>
        </p:nvSpPr>
        <p:spPr bwMode="auto">
          <a:xfrm>
            <a:off x="3175192" y="5724818"/>
            <a:ext cx="1593825" cy="756000"/>
          </a:xfrm>
          <a:prstGeom prst="rect">
            <a:avLst/>
          </a:prstGeom>
          <a:solidFill>
            <a:schemeClr val="bg2"/>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bg2">
                    <a:lumMod val="25000"/>
                  </a:schemeClr>
                </a:solidFill>
              </a:rPr>
              <a:t>PML4 cache</a:t>
            </a:r>
          </a:p>
        </p:txBody>
      </p:sp>
      <p:sp>
        <p:nvSpPr>
          <p:cNvPr id="53" name="Rectangle 383"/>
          <p:cNvSpPr>
            <a:spLocks noChangeArrowheads="1"/>
          </p:cNvSpPr>
          <p:nvPr/>
        </p:nvSpPr>
        <p:spPr bwMode="auto">
          <a:xfrm>
            <a:off x="4927247" y="4122819"/>
            <a:ext cx="997068" cy="276999"/>
          </a:xfrm>
          <a:prstGeom prst="rect">
            <a:avLst/>
          </a:prstGeom>
          <a:noFill/>
          <a:ln w="9525">
            <a:noFill/>
            <a:miter lim="800000"/>
            <a:headEnd/>
            <a:tailEnd/>
          </a:ln>
        </p:spPr>
        <p:txBody>
          <a:bodyPr wrap="none" lIns="0" tIns="0" rIns="0" bIns="0">
            <a:spAutoFit/>
          </a:bodyPr>
          <a:lstStyle/>
          <a:p>
            <a:r>
              <a:rPr lang="en-US" sz="1600" dirty="0">
                <a:solidFill>
                  <a:schemeClr val="bg2">
                    <a:lumMod val="25000"/>
                  </a:schemeClr>
                </a:solidFill>
              </a:rPr>
              <a:t>PDE</a:t>
            </a:r>
            <a:r>
              <a:rPr lang="en-US" dirty="0">
                <a:solidFill>
                  <a:schemeClr val="bg2">
                    <a:lumMod val="25000"/>
                  </a:schemeClr>
                </a:solidFill>
              </a:rPr>
              <a:t> entry</a:t>
            </a:r>
          </a:p>
        </p:txBody>
      </p:sp>
      <p:sp>
        <p:nvSpPr>
          <p:cNvPr id="54" name="Rectangle 383"/>
          <p:cNvSpPr>
            <a:spLocks noChangeArrowheads="1"/>
          </p:cNvSpPr>
          <p:nvPr/>
        </p:nvSpPr>
        <p:spPr bwMode="auto">
          <a:xfrm>
            <a:off x="4995520" y="4961019"/>
            <a:ext cx="997068" cy="276999"/>
          </a:xfrm>
          <a:prstGeom prst="rect">
            <a:avLst/>
          </a:prstGeom>
          <a:noFill/>
          <a:ln w="9525">
            <a:noFill/>
            <a:miter lim="800000"/>
            <a:headEnd/>
            <a:tailEnd/>
          </a:ln>
        </p:spPr>
        <p:txBody>
          <a:bodyPr wrap="none" lIns="0" tIns="0" rIns="0" bIns="0">
            <a:spAutoFit/>
          </a:bodyPr>
          <a:lstStyle/>
          <a:p>
            <a:r>
              <a:rPr lang="en-US" sz="1600" dirty="0">
                <a:solidFill>
                  <a:schemeClr val="bg2">
                    <a:lumMod val="25000"/>
                  </a:schemeClr>
                </a:solidFill>
              </a:rPr>
              <a:t>PDP</a:t>
            </a:r>
            <a:r>
              <a:rPr lang="en-US" dirty="0">
                <a:solidFill>
                  <a:schemeClr val="bg2">
                    <a:lumMod val="25000"/>
                  </a:schemeClr>
                </a:solidFill>
              </a:rPr>
              <a:t> entry</a:t>
            </a:r>
          </a:p>
        </p:txBody>
      </p:sp>
      <p:sp>
        <p:nvSpPr>
          <p:cNvPr id="56" name="Rectangle 383"/>
          <p:cNvSpPr>
            <a:spLocks noChangeArrowheads="1"/>
          </p:cNvSpPr>
          <p:nvPr/>
        </p:nvSpPr>
        <p:spPr bwMode="auto">
          <a:xfrm>
            <a:off x="4953000" y="5799219"/>
            <a:ext cx="1112484" cy="276999"/>
          </a:xfrm>
          <a:prstGeom prst="rect">
            <a:avLst/>
          </a:prstGeom>
          <a:noFill/>
          <a:ln w="9525">
            <a:noFill/>
            <a:miter lim="800000"/>
            <a:headEnd/>
            <a:tailEnd/>
          </a:ln>
        </p:spPr>
        <p:txBody>
          <a:bodyPr wrap="none" lIns="0" tIns="0" rIns="0" bIns="0">
            <a:spAutoFit/>
          </a:bodyPr>
          <a:lstStyle/>
          <a:p>
            <a:r>
              <a:rPr lang="en-US" sz="1600" dirty="0">
                <a:solidFill>
                  <a:schemeClr val="bg2">
                    <a:lumMod val="25000"/>
                  </a:schemeClr>
                </a:solidFill>
              </a:rPr>
              <a:t>PML4</a:t>
            </a:r>
            <a:r>
              <a:rPr lang="en-US" dirty="0">
                <a:solidFill>
                  <a:schemeClr val="bg2">
                    <a:lumMod val="25000"/>
                  </a:schemeClr>
                </a:solidFill>
              </a:rPr>
              <a:t> entry</a:t>
            </a:r>
          </a:p>
        </p:txBody>
      </p:sp>
      <p:sp>
        <p:nvSpPr>
          <p:cNvPr id="3" name="Rectangle 2"/>
          <p:cNvSpPr/>
          <p:nvPr/>
        </p:nvSpPr>
        <p:spPr>
          <a:xfrm>
            <a:off x="4876801" y="3589418"/>
            <a:ext cx="1070293" cy="338554"/>
          </a:xfrm>
          <a:prstGeom prst="rect">
            <a:avLst/>
          </a:prstGeom>
        </p:spPr>
        <p:txBody>
          <a:bodyPr wrap="none">
            <a:spAutoFit/>
          </a:bodyPr>
          <a:lstStyle/>
          <a:p>
            <a:r>
              <a:rPr lang="en-US" sz="1600" dirty="0">
                <a:solidFill>
                  <a:schemeClr val="accent3">
                    <a:lumMod val="50000"/>
                  </a:schemeClr>
                </a:solidFill>
              </a:rPr>
              <a:t>VA[47:12]</a:t>
            </a:r>
          </a:p>
        </p:txBody>
      </p:sp>
      <p:cxnSp>
        <p:nvCxnSpPr>
          <p:cNvPr id="57" name="Straight Arrow Connector 41"/>
          <p:cNvCxnSpPr>
            <a:cxnSpLocks noChangeShapeType="1"/>
          </p:cNvCxnSpPr>
          <p:nvPr/>
        </p:nvCxnSpPr>
        <p:spPr bwMode="auto">
          <a:xfrm flipH="1">
            <a:off x="4763258" y="3878263"/>
            <a:ext cx="1866142" cy="0"/>
          </a:xfrm>
          <a:prstGeom prst="straightConnector1">
            <a:avLst/>
          </a:prstGeom>
          <a:noFill/>
          <a:ln w="28575" algn="ctr">
            <a:solidFill>
              <a:schemeClr val="accent3">
                <a:lumMod val="50000"/>
              </a:schemeClr>
            </a:solidFill>
            <a:round/>
            <a:headEnd type="none" w="sm" len="sm"/>
            <a:tailEnd type="triangle" w="med" len="lg"/>
          </a:ln>
        </p:spPr>
      </p:cxnSp>
      <p:sp>
        <p:nvSpPr>
          <p:cNvPr id="58" name="Rectangle 57"/>
          <p:cNvSpPr/>
          <p:nvPr/>
        </p:nvSpPr>
        <p:spPr>
          <a:xfrm>
            <a:off x="4876801" y="4427618"/>
            <a:ext cx="1070293" cy="338554"/>
          </a:xfrm>
          <a:prstGeom prst="rect">
            <a:avLst/>
          </a:prstGeom>
        </p:spPr>
        <p:txBody>
          <a:bodyPr wrap="none">
            <a:spAutoFit/>
          </a:bodyPr>
          <a:lstStyle/>
          <a:p>
            <a:r>
              <a:rPr lang="en-US" sz="1600" dirty="0">
                <a:solidFill>
                  <a:schemeClr val="accent3">
                    <a:lumMod val="50000"/>
                  </a:schemeClr>
                </a:solidFill>
              </a:rPr>
              <a:t>VA[47:21]</a:t>
            </a:r>
          </a:p>
        </p:txBody>
      </p:sp>
      <p:cxnSp>
        <p:nvCxnSpPr>
          <p:cNvPr id="59" name="Straight Arrow Connector 41"/>
          <p:cNvCxnSpPr>
            <a:cxnSpLocks noChangeShapeType="1"/>
          </p:cNvCxnSpPr>
          <p:nvPr/>
        </p:nvCxnSpPr>
        <p:spPr bwMode="auto">
          <a:xfrm flipH="1">
            <a:off x="4763258" y="4732418"/>
            <a:ext cx="1866142" cy="0"/>
          </a:xfrm>
          <a:prstGeom prst="straightConnector1">
            <a:avLst/>
          </a:prstGeom>
          <a:noFill/>
          <a:ln w="28575" algn="ctr">
            <a:solidFill>
              <a:schemeClr val="accent3">
                <a:lumMod val="50000"/>
              </a:schemeClr>
            </a:solidFill>
            <a:round/>
            <a:headEnd type="none" w="sm" len="sm"/>
            <a:tailEnd type="triangle" w="med" len="lg"/>
          </a:ln>
        </p:spPr>
      </p:cxnSp>
      <p:sp>
        <p:nvSpPr>
          <p:cNvPr id="60" name="Rectangle 59"/>
          <p:cNvSpPr/>
          <p:nvPr/>
        </p:nvSpPr>
        <p:spPr>
          <a:xfrm>
            <a:off x="4876801" y="5268125"/>
            <a:ext cx="1070293" cy="338554"/>
          </a:xfrm>
          <a:prstGeom prst="rect">
            <a:avLst/>
          </a:prstGeom>
        </p:spPr>
        <p:txBody>
          <a:bodyPr wrap="none">
            <a:spAutoFit/>
          </a:bodyPr>
          <a:lstStyle/>
          <a:p>
            <a:r>
              <a:rPr lang="en-US" sz="1600" dirty="0">
                <a:solidFill>
                  <a:schemeClr val="accent3">
                    <a:lumMod val="50000"/>
                  </a:schemeClr>
                </a:solidFill>
              </a:rPr>
              <a:t>VA[47:30]</a:t>
            </a:r>
          </a:p>
        </p:txBody>
      </p:sp>
      <p:cxnSp>
        <p:nvCxnSpPr>
          <p:cNvPr id="61" name="Straight Arrow Connector 41"/>
          <p:cNvCxnSpPr>
            <a:cxnSpLocks noChangeShapeType="1"/>
          </p:cNvCxnSpPr>
          <p:nvPr/>
        </p:nvCxnSpPr>
        <p:spPr bwMode="auto">
          <a:xfrm flipH="1">
            <a:off x="4763258" y="6400858"/>
            <a:ext cx="1866142" cy="0"/>
          </a:xfrm>
          <a:prstGeom prst="straightConnector1">
            <a:avLst/>
          </a:prstGeom>
          <a:noFill/>
          <a:ln w="28575" algn="ctr">
            <a:solidFill>
              <a:schemeClr val="accent3">
                <a:lumMod val="50000"/>
              </a:schemeClr>
            </a:solidFill>
            <a:round/>
            <a:headEnd type="none" w="sm" len="sm"/>
            <a:tailEnd type="triangle" w="med" len="lg"/>
          </a:ln>
        </p:spPr>
      </p:cxnSp>
      <p:sp>
        <p:nvSpPr>
          <p:cNvPr id="62" name="Rectangle 61"/>
          <p:cNvSpPr/>
          <p:nvPr/>
        </p:nvSpPr>
        <p:spPr>
          <a:xfrm>
            <a:off x="4876801" y="6091872"/>
            <a:ext cx="1070293" cy="338554"/>
          </a:xfrm>
          <a:prstGeom prst="rect">
            <a:avLst/>
          </a:prstGeom>
        </p:spPr>
        <p:txBody>
          <a:bodyPr wrap="none">
            <a:spAutoFit/>
          </a:bodyPr>
          <a:lstStyle/>
          <a:p>
            <a:r>
              <a:rPr lang="en-US" sz="1600" dirty="0">
                <a:solidFill>
                  <a:schemeClr val="accent3">
                    <a:lumMod val="50000"/>
                  </a:schemeClr>
                </a:solidFill>
              </a:rPr>
              <a:t>VA[47:39]</a:t>
            </a:r>
          </a:p>
        </p:txBody>
      </p:sp>
      <p:cxnSp>
        <p:nvCxnSpPr>
          <p:cNvPr id="63" name="Straight Arrow Connector 41"/>
          <p:cNvCxnSpPr>
            <a:cxnSpLocks noChangeShapeType="1"/>
          </p:cNvCxnSpPr>
          <p:nvPr/>
        </p:nvCxnSpPr>
        <p:spPr bwMode="auto">
          <a:xfrm flipH="1">
            <a:off x="4763258" y="5570618"/>
            <a:ext cx="1866142" cy="0"/>
          </a:xfrm>
          <a:prstGeom prst="straightConnector1">
            <a:avLst/>
          </a:prstGeom>
          <a:noFill/>
          <a:ln w="28575" algn="ctr">
            <a:solidFill>
              <a:schemeClr val="accent3">
                <a:lumMod val="50000"/>
              </a:schemeClr>
            </a:solidFill>
            <a:round/>
            <a:headEnd type="none" w="sm" len="sm"/>
            <a:tailEnd type="triangle" w="med" len="lg"/>
          </a:ln>
        </p:spPr>
      </p:cxnSp>
      <p:sp>
        <p:nvSpPr>
          <p:cNvPr id="64" name="Rectangle 144"/>
          <p:cNvSpPr>
            <a:spLocks noChangeArrowheads="1"/>
          </p:cNvSpPr>
          <p:nvPr/>
        </p:nvSpPr>
        <p:spPr bwMode="auto">
          <a:xfrm>
            <a:off x="6629401" y="3492982"/>
            <a:ext cx="787243" cy="2987837"/>
          </a:xfrm>
          <a:prstGeom prst="rect">
            <a:avLst/>
          </a:prstGeom>
          <a:solidFill>
            <a:schemeClr val="bg2"/>
          </a:solidFill>
          <a:ln w="28575">
            <a:solidFill>
              <a:schemeClr val="tx1"/>
            </a:solidFill>
            <a:miter lim="800000"/>
            <a:headEnd type="none" w="sm" len="sm"/>
            <a:tailEnd type="none" w="med" len="lg"/>
          </a:ln>
        </p:spPr>
        <p:txBody>
          <a:bodyPr wrap="none" lIns="0" tIns="0" rIns="0" bIns="0" anchor="ctr"/>
          <a:lstStyle/>
          <a:p>
            <a:pPr algn="ctr"/>
            <a:r>
              <a:rPr lang="en-US" dirty="0">
                <a:solidFill>
                  <a:schemeClr val="bg2">
                    <a:lumMod val="25000"/>
                  </a:schemeClr>
                </a:solidFill>
              </a:rPr>
              <a:t>Page</a:t>
            </a:r>
          </a:p>
          <a:p>
            <a:pPr algn="ctr"/>
            <a:r>
              <a:rPr lang="en-US" dirty="0">
                <a:solidFill>
                  <a:schemeClr val="bg2">
                    <a:lumMod val="25000"/>
                  </a:schemeClr>
                </a:solidFill>
              </a:rPr>
              <a:t>Walk</a:t>
            </a:r>
          </a:p>
          <a:p>
            <a:pPr algn="ctr"/>
            <a:r>
              <a:rPr lang="en-US" dirty="0">
                <a:solidFill>
                  <a:schemeClr val="bg2">
                    <a:lumMod val="25000"/>
                  </a:schemeClr>
                </a:solidFill>
              </a:rPr>
              <a:t>Logic</a:t>
            </a:r>
          </a:p>
        </p:txBody>
      </p:sp>
      <p:grpSp>
        <p:nvGrpSpPr>
          <p:cNvPr id="2" name="Group 14"/>
          <p:cNvGrpSpPr/>
          <p:nvPr/>
        </p:nvGrpSpPr>
        <p:grpSpPr>
          <a:xfrm>
            <a:off x="4773952" y="4427618"/>
            <a:ext cx="1868818" cy="1655932"/>
            <a:chOff x="3249951" y="4611036"/>
            <a:chExt cx="2465049" cy="1441579"/>
          </a:xfrm>
        </p:grpSpPr>
        <p:cxnSp>
          <p:nvCxnSpPr>
            <p:cNvPr id="65" name="Straight Arrow Connector 41"/>
            <p:cNvCxnSpPr>
              <a:cxnSpLocks noChangeShapeType="1"/>
            </p:cNvCxnSpPr>
            <p:nvPr/>
          </p:nvCxnSpPr>
          <p:spPr bwMode="auto">
            <a:xfrm>
              <a:off x="3249951" y="4611036"/>
              <a:ext cx="2465049" cy="0"/>
            </a:xfrm>
            <a:prstGeom prst="straightConnector1">
              <a:avLst/>
            </a:prstGeom>
            <a:noFill/>
            <a:ln w="28575" algn="ctr">
              <a:solidFill>
                <a:schemeClr val="bg2">
                  <a:lumMod val="25000"/>
                </a:schemeClr>
              </a:solidFill>
              <a:round/>
              <a:headEnd type="none" w="sm" len="sm"/>
              <a:tailEnd type="triangle" w="med" len="lg"/>
            </a:ln>
          </p:spPr>
        </p:cxnSp>
        <p:cxnSp>
          <p:nvCxnSpPr>
            <p:cNvPr id="66" name="Straight Arrow Connector 41"/>
            <p:cNvCxnSpPr>
              <a:cxnSpLocks noChangeShapeType="1"/>
            </p:cNvCxnSpPr>
            <p:nvPr/>
          </p:nvCxnSpPr>
          <p:spPr bwMode="auto">
            <a:xfrm flipV="1">
              <a:off x="3252538" y="5340735"/>
              <a:ext cx="2462462" cy="0"/>
            </a:xfrm>
            <a:prstGeom prst="straightConnector1">
              <a:avLst/>
            </a:prstGeom>
            <a:noFill/>
            <a:ln w="28575" algn="ctr">
              <a:solidFill>
                <a:schemeClr val="bg2">
                  <a:lumMod val="25000"/>
                </a:schemeClr>
              </a:solidFill>
              <a:round/>
              <a:headEnd type="none" w="sm" len="sm"/>
              <a:tailEnd type="triangle" w="med" len="lg"/>
            </a:ln>
          </p:spPr>
        </p:cxnSp>
        <p:cxnSp>
          <p:nvCxnSpPr>
            <p:cNvPr id="67" name="Straight Arrow Connector 41"/>
            <p:cNvCxnSpPr>
              <a:cxnSpLocks noChangeShapeType="1"/>
            </p:cNvCxnSpPr>
            <p:nvPr/>
          </p:nvCxnSpPr>
          <p:spPr bwMode="auto">
            <a:xfrm flipV="1">
              <a:off x="3255123" y="6052615"/>
              <a:ext cx="2459877" cy="0"/>
            </a:xfrm>
            <a:prstGeom prst="straightConnector1">
              <a:avLst/>
            </a:prstGeom>
            <a:noFill/>
            <a:ln w="28575" algn="ctr">
              <a:solidFill>
                <a:schemeClr val="bg2">
                  <a:lumMod val="25000"/>
                </a:schemeClr>
              </a:solidFill>
              <a:round/>
              <a:headEnd type="none" w="sm" len="sm"/>
              <a:tailEnd type="triangle" w="med" len="lg"/>
            </a:ln>
          </p:spPr>
        </p:cxnSp>
      </p:grpSp>
      <p:sp>
        <p:nvSpPr>
          <p:cNvPr id="85" name="Freeform 84"/>
          <p:cNvSpPr/>
          <p:nvPr/>
        </p:nvSpPr>
        <p:spPr bwMode="auto">
          <a:xfrm>
            <a:off x="4780128" y="1886975"/>
            <a:ext cx="1723511" cy="2230775"/>
          </a:xfrm>
          <a:custGeom>
            <a:avLst/>
            <a:gdLst>
              <a:gd name="connsiteX0" fmla="*/ 0 w 1527517"/>
              <a:gd name="connsiteY0" fmla="*/ 2862775 h 2862775"/>
              <a:gd name="connsiteX1" fmla="*/ 1456006 w 1527517"/>
              <a:gd name="connsiteY1" fmla="*/ 1076179 h 2862775"/>
              <a:gd name="connsiteX2" fmla="*/ 429065 w 1527517"/>
              <a:gd name="connsiteY2" fmla="*/ 0 h 2862775"/>
              <a:gd name="connsiteX0" fmla="*/ 0 w 1714930"/>
              <a:gd name="connsiteY0" fmla="*/ 2813067 h 2813067"/>
              <a:gd name="connsiteX1" fmla="*/ 1708627 w 1714930"/>
              <a:gd name="connsiteY1" fmla="*/ 1076179 h 2813067"/>
              <a:gd name="connsiteX2" fmla="*/ 681686 w 1714930"/>
              <a:gd name="connsiteY2" fmla="*/ 0 h 2813067"/>
              <a:gd name="connsiteX0" fmla="*/ 0 w 1714929"/>
              <a:gd name="connsiteY0" fmla="*/ 2813067 h 2813067"/>
              <a:gd name="connsiteX1" fmla="*/ 1046330 w 1714929"/>
              <a:gd name="connsiteY1" fmla="*/ 2635772 h 2813067"/>
              <a:gd name="connsiteX2" fmla="*/ 1708627 w 1714929"/>
              <a:gd name="connsiteY2" fmla="*/ 1076179 h 2813067"/>
              <a:gd name="connsiteX3" fmla="*/ 681686 w 1714929"/>
              <a:gd name="connsiteY3" fmla="*/ 0 h 2813067"/>
              <a:gd name="connsiteX0" fmla="*/ 0 w 1714929"/>
              <a:gd name="connsiteY0" fmla="*/ 2813067 h 2830457"/>
              <a:gd name="connsiteX1" fmla="*/ 1046330 w 1714929"/>
              <a:gd name="connsiteY1" fmla="*/ 2635772 h 2830457"/>
              <a:gd name="connsiteX2" fmla="*/ 1708627 w 1714929"/>
              <a:gd name="connsiteY2" fmla="*/ 1076179 h 2830457"/>
              <a:gd name="connsiteX3" fmla="*/ 681686 w 1714929"/>
              <a:gd name="connsiteY3" fmla="*/ 0 h 283045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2274308"/>
              <a:gd name="connsiteY0" fmla="*/ 3071554 h 3071554"/>
              <a:gd name="connsiteX1" fmla="*/ 1659843 w 2274308"/>
              <a:gd name="connsiteY1" fmla="*/ 2506530 h 3071554"/>
              <a:gd name="connsiteX2" fmla="*/ 2268006 w 2274308"/>
              <a:gd name="connsiteY2" fmla="*/ 1076179 h 3071554"/>
              <a:gd name="connsiteX3" fmla="*/ 1241065 w 2274308"/>
              <a:gd name="connsiteY3" fmla="*/ 0 h 3071554"/>
              <a:gd name="connsiteX0" fmla="*/ 0 w 2301375"/>
              <a:gd name="connsiteY0" fmla="*/ 2892601 h 2892601"/>
              <a:gd name="connsiteX1" fmla="*/ 1686910 w 2301375"/>
              <a:gd name="connsiteY1" fmla="*/ 2506530 h 2892601"/>
              <a:gd name="connsiteX2" fmla="*/ 2295073 w 2301375"/>
              <a:gd name="connsiteY2" fmla="*/ 1076179 h 2892601"/>
              <a:gd name="connsiteX3" fmla="*/ 1268132 w 2301375"/>
              <a:gd name="connsiteY3" fmla="*/ 0 h 2892601"/>
              <a:gd name="connsiteX0" fmla="*/ 0 w 2290770"/>
              <a:gd name="connsiteY0" fmla="*/ 2728997 h 2728997"/>
              <a:gd name="connsiteX1" fmla="*/ 1676305 w 2290770"/>
              <a:gd name="connsiteY1" fmla="*/ 2506530 h 2728997"/>
              <a:gd name="connsiteX2" fmla="*/ 2284468 w 2290770"/>
              <a:gd name="connsiteY2" fmla="*/ 1076179 h 2728997"/>
              <a:gd name="connsiteX3" fmla="*/ 1257527 w 2290770"/>
              <a:gd name="connsiteY3" fmla="*/ 0 h 2728997"/>
              <a:gd name="connsiteX0" fmla="*/ 0 w 2301375"/>
              <a:gd name="connsiteY0" fmla="*/ 2682253 h 2693368"/>
              <a:gd name="connsiteX1" fmla="*/ 1686910 w 2301375"/>
              <a:gd name="connsiteY1" fmla="*/ 2506530 h 2693368"/>
              <a:gd name="connsiteX2" fmla="*/ 2295073 w 2301375"/>
              <a:gd name="connsiteY2" fmla="*/ 1076179 h 2693368"/>
              <a:gd name="connsiteX3" fmla="*/ 1268132 w 2301375"/>
              <a:gd name="connsiteY3" fmla="*/ 0 h 2693368"/>
              <a:gd name="connsiteX0" fmla="*/ 0 w 2301375"/>
              <a:gd name="connsiteY0" fmla="*/ 2039525 h 2532484"/>
              <a:gd name="connsiteX1" fmla="*/ 1686910 w 2301375"/>
              <a:gd name="connsiteY1" fmla="*/ 2506530 h 2532484"/>
              <a:gd name="connsiteX2" fmla="*/ 2295073 w 2301375"/>
              <a:gd name="connsiteY2" fmla="*/ 1076179 h 2532484"/>
              <a:gd name="connsiteX3" fmla="*/ 1268132 w 2301375"/>
              <a:gd name="connsiteY3" fmla="*/ 0 h 2532484"/>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99781"/>
              <a:gd name="connsiteX1" fmla="*/ 1665700 w 2301375"/>
              <a:gd name="connsiteY1" fmla="*/ 2027406 h 2099781"/>
              <a:gd name="connsiteX2" fmla="*/ 2295073 w 2301375"/>
              <a:gd name="connsiteY2" fmla="*/ 1076179 h 2099781"/>
              <a:gd name="connsiteX3" fmla="*/ 1268132 w 2301375"/>
              <a:gd name="connsiteY3" fmla="*/ 0 h 2099781"/>
              <a:gd name="connsiteX0" fmla="*/ 0 w 2301375"/>
              <a:gd name="connsiteY0" fmla="*/ 2039525 h 2039525"/>
              <a:gd name="connsiteX1" fmla="*/ 1665700 w 2301375"/>
              <a:gd name="connsiteY1" fmla="*/ 2027406 h 2039525"/>
              <a:gd name="connsiteX2" fmla="*/ 2295073 w 2301375"/>
              <a:gd name="connsiteY2" fmla="*/ 1076179 h 2039525"/>
              <a:gd name="connsiteX3" fmla="*/ 1268132 w 2301375"/>
              <a:gd name="connsiteY3" fmla="*/ 0 h 2039525"/>
              <a:gd name="connsiteX0" fmla="*/ 0 w 2311980"/>
              <a:gd name="connsiteY0" fmla="*/ 2027838 h 2095906"/>
              <a:gd name="connsiteX1" fmla="*/ 1676305 w 2311980"/>
              <a:gd name="connsiteY1" fmla="*/ 2027406 h 2095906"/>
              <a:gd name="connsiteX2" fmla="*/ 2305678 w 2311980"/>
              <a:gd name="connsiteY2" fmla="*/ 1076179 h 2095906"/>
              <a:gd name="connsiteX3" fmla="*/ 1278737 w 2311980"/>
              <a:gd name="connsiteY3" fmla="*/ 0 h 2095906"/>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2925"/>
              <a:gd name="connsiteY0" fmla="*/ 2067606 h 2067606"/>
              <a:gd name="connsiteX1" fmla="*/ 1676305 w 2312925"/>
              <a:gd name="connsiteY1" fmla="*/ 2067174 h 2067606"/>
              <a:gd name="connsiteX2" fmla="*/ 2305678 w 2312925"/>
              <a:gd name="connsiteY2" fmla="*/ 1115947 h 2067606"/>
              <a:gd name="connsiteX3" fmla="*/ 1359936 w 2312925"/>
              <a:gd name="connsiteY3" fmla="*/ 0 h 2067606"/>
              <a:gd name="connsiteX0" fmla="*/ 0 w 2305678"/>
              <a:gd name="connsiteY0" fmla="*/ 2067606 h 2067606"/>
              <a:gd name="connsiteX1" fmla="*/ 1676305 w 2305678"/>
              <a:gd name="connsiteY1" fmla="*/ 2067174 h 2067606"/>
              <a:gd name="connsiteX2" fmla="*/ 2305678 w 2305678"/>
              <a:gd name="connsiteY2" fmla="*/ 1115947 h 2067606"/>
              <a:gd name="connsiteX3" fmla="*/ 1359936 w 2305678"/>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278687"/>
              <a:gd name="connsiteY0" fmla="*/ 3270563 h 3270563"/>
              <a:gd name="connsiteX1" fmla="*/ 1649238 w 2278687"/>
              <a:gd name="connsiteY1" fmla="*/ 2067174 h 3270563"/>
              <a:gd name="connsiteX2" fmla="*/ 2278611 w 2278687"/>
              <a:gd name="connsiteY2" fmla="*/ 1115947 h 3270563"/>
              <a:gd name="connsiteX3" fmla="*/ 1332869 w 2278687"/>
              <a:gd name="connsiteY3" fmla="*/ 0 h 3270563"/>
              <a:gd name="connsiteX0" fmla="*/ 0 w 2278687"/>
              <a:gd name="connsiteY0" fmla="*/ 3270563 h 3270563"/>
              <a:gd name="connsiteX1" fmla="*/ 1649238 w 2278687"/>
              <a:gd name="connsiteY1" fmla="*/ 3101121 h 3270563"/>
              <a:gd name="connsiteX2" fmla="*/ 2278611 w 2278687"/>
              <a:gd name="connsiteY2" fmla="*/ 1115947 h 3270563"/>
              <a:gd name="connsiteX3" fmla="*/ 1332869 w 2278687"/>
              <a:gd name="connsiteY3" fmla="*/ 0 h 3270563"/>
              <a:gd name="connsiteX0" fmla="*/ 0 w 2278780"/>
              <a:gd name="connsiteY0" fmla="*/ 3270563 h 3270563"/>
              <a:gd name="connsiteX1" fmla="*/ 1649238 w 2278780"/>
              <a:gd name="connsiteY1" fmla="*/ 3101121 h 3270563"/>
              <a:gd name="connsiteX2" fmla="*/ 2278611 w 2278780"/>
              <a:gd name="connsiteY2" fmla="*/ 1115947 h 3270563"/>
              <a:gd name="connsiteX3" fmla="*/ 1332869 w 2278780"/>
              <a:gd name="connsiteY3" fmla="*/ 0 h 3270563"/>
              <a:gd name="connsiteX0" fmla="*/ 0 w 2278779"/>
              <a:gd name="connsiteY0" fmla="*/ 3270563 h 3270563"/>
              <a:gd name="connsiteX1" fmla="*/ 1649238 w 2278779"/>
              <a:gd name="connsiteY1" fmla="*/ 3101121 h 3270563"/>
              <a:gd name="connsiteX2" fmla="*/ 2278611 w 2278779"/>
              <a:gd name="connsiteY2" fmla="*/ 1115947 h 3270563"/>
              <a:gd name="connsiteX3" fmla="*/ 1332869 w 2278779"/>
              <a:gd name="connsiteY3" fmla="*/ 0 h 3270563"/>
              <a:gd name="connsiteX0" fmla="*/ 0 w 2278767"/>
              <a:gd name="connsiteY0" fmla="*/ 3270563 h 3270563"/>
              <a:gd name="connsiteX1" fmla="*/ 1640215 w 2278767"/>
              <a:gd name="connsiteY1" fmla="*/ 3200539 h 3270563"/>
              <a:gd name="connsiteX2" fmla="*/ 2278611 w 2278767"/>
              <a:gd name="connsiteY2" fmla="*/ 1115947 h 3270563"/>
              <a:gd name="connsiteX3" fmla="*/ 1332869 w 2278767"/>
              <a:gd name="connsiteY3" fmla="*/ 0 h 3270563"/>
              <a:gd name="connsiteX0" fmla="*/ 0 w 2278684"/>
              <a:gd name="connsiteY0" fmla="*/ 3210913 h 3357667"/>
              <a:gd name="connsiteX1" fmla="*/ 1640215 w 2278684"/>
              <a:gd name="connsiteY1" fmla="*/ 3200539 h 3357667"/>
              <a:gd name="connsiteX2" fmla="*/ 2278611 w 2278684"/>
              <a:gd name="connsiteY2" fmla="*/ 1115947 h 3357667"/>
              <a:gd name="connsiteX3" fmla="*/ 1332869 w 2278684"/>
              <a:gd name="connsiteY3" fmla="*/ 0 h 3357667"/>
              <a:gd name="connsiteX0" fmla="*/ 0 w 2278747"/>
              <a:gd name="connsiteY0" fmla="*/ 3210913 h 3210914"/>
              <a:gd name="connsiteX1" fmla="*/ 1640215 w 2278747"/>
              <a:gd name="connsiteY1" fmla="*/ 3200539 h 3210914"/>
              <a:gd name="connsiteX2" fmla="*/ 2278611 w 2278747"/>
              <a:gd name="connsiteY2" fmla="*/ 1115947 h 3210914"/>
              <a:gd name="connsiteX3" fmla="*/ 1332869 w 2278747"/>
              <a:gd name="connsiteY3" fmla="*/ 0 h 3210914"/>
              <a:gd name="connsiteX0" fmla="*/ 0 w 2511093"/>
              <a:gd name="connsiteY0" fmla="*/ 3191388 h 3191387"/>
              <a:gd name="connsiteX1" fmla="*/ 1640215 w 2511093"/>
              <a:gd name="connsiteY1" fmla="*/ 3181014 h 3191387"/>
              <a:gd name="connsiteX2" fmla="*/ 2278611 w 2511093"/>
              <a:gd name="connsiteY2" fmla="*/ 1096422 h 3191387"/>
              <a:gd name="connsiteX3" fmla="*/ 2271182 w 2511093"/>
              <a:gd name="connsiteY3" fmla="*/ 0 h 3191387"/>
              <a:gd name="connsiteX0" fmla="*/ 0 w 2278748"/>
              <a:gd name="connsiteY0" fmla="*/ 3191388 h 3191388"/>
              <a:gd name="connsiteX1" fmla="*/ 1640215 w 2278748"/>
              <a:gd name="connsiteY1" fmla="*/ 3181014 h 3191388"/>
              <a:gd name="connsiteX2" fmla="*/ 2278611 w 2278748"/>
              <a:gd name="connsiteY2" fmla="*/ 1096422 h 3191388"/>
              <a:gd name="connsiteX3" fmla="*/ 2271182 w 2278748"/>
              <a:gd name="connsiteY3" fmla="*/ 0 h 3191388"/>
            </a:gdLst>
            <a:ahLst/>
            <a:cxnLst>
              <a:cxn ang="0">
                <a:pos x="connsiteX0" y="connsiteY0"/>
              </a:cxn>
              <a:cxn ang="0">
                <a:pos x="connsiteX1" y="connsiteY1"/>
              </a:cxn>
              <a:cxn ang="0">
                <a:pos x="connsiteX2" y="connsiteY2"/>
              </a:cxn>
              <a:cxn ang="0">
                <a:pos x="connsiteX3" y="connsiteY3"/>
              </a:cxn>
            </a:cxnLst>
            <a:rect l="l" t="t" r="r" b="b"/>
            <a:pathLst>
              <a:path w="2278748" h="3191388">
                <a:moveTo>
                  <a:pt x="0" y="3191388"/>
                </a:moveTo>
                <a:lnTo>
                  <a:pt x="1640215" y="3181014"/>
                </a:lnTo>
                <a:cubicBezTo>
                  <a:pt x="2146295" y="3169874"/>
                  <a:pt x="2283750" y="1416417"/>
                  <a:pt x="2278611" y="1096422"/>
                </a:cubicBezTo>
                <a:cubicBezTo>
                  <a:pt x="2250877" y="529819"/>
                  <a:pt x="2288097" y="572871"/>
                  <a:pt x="2271182" y="0"/>
                </a:cubicBezTo>
              </a:path>
            </a:pathLst>
          </a:custGeom>
          <a:noFill/>
          <a:ln w="28575" cap="flat" cmpd="sng" algn="ctr">
            <a:solidFill>
              <a:schemeClr val="accent2"/>
            </a:solidFill>
            <a:prstDash val="solid"/>
            <a:round/>
            <a:headEnd type="triangle" w="med" len="lg"/>
            <a:tailEnd type="none" w="med" len="lg"/>
          </a:ln>
          <a:effectLst/>
        </p:spPr>
        <p:txBody>
          <a:bodyPr vert="horz" wrap="none" lIns="0" tIns="0" rIns="0" bIns="0" numCol="1" rtlCol="0" anchor="t" anchorCtr="0" compatLnSpc="1">
            <a:prstTxWarp prst="textNoShape">
              <a:avLst/>
            </a:prstTxWarp>
            <a:noAutofit/>
          </a:bodyPr>
          <a:lstStyle/>
          <a:p>
            <a:pPr eaLnBrk="0" fontAlgn="base" hangingPunct="0">
              <a:lnSpc>
                <a:spcPct val="80000"/>
              </a:lnSpc>
              <a:spcBef>
                <a:spcPct val="20000"/>
              </a:spcBef>
              <a:spcAft>
                <a:spcPct val="0"/>
              </a:spcAft>
              <a:buClr>
                <a:srgbClr val="009900"/>
              </a:buClr>
              <a:buSzPct val="65000"/>
            </a:pPr>
            <a:endParaRPr lang="en-US" sz="1400">
              <a:latin typeface="Arial" charset="0"/>
              <a:cs typeface="Arial" charset="0"/>
            </a:endParaRPr>
          </a:p>
        </p:txBody>
      </p:sp>
      <p:sp>
        <p:nvSpPr>
          <p:cNvPr id="92" name="Freeform 91"/>
          <p:cNvSpPr/>
          <p:nvPr/>
        </p:nvSpPr>
        <p:spPr bwMode="auto">
          <a:xfrm>
            <a:off x="4766480" y="1879119"/>
            <a:ext cx="1741524" cy="3080465"/>
          </a:xfrm>
          <a:custGeom>
            <a:avLst/>
            <a:gdLst>
              <a:gd name="connsiteX0" fmla="*/ 0 w 1527517"/>
              <a:gd name="connsiteY0" fmla="*/ 2862775 h 2862775"/>
              <a:gd name="connsiteX1" fmla="*/ 1456006 w 1527517"/>
              <a:gd name="connsiteY1" fmla="*/ 1076179 h 2862775"/>
              <a:gd name="connsiteX2" fmla="*/ 429065 w 1527517"/>
              <a:gd name="connsiteY2" fmla="*/ 0 h 2862775"/>
              <a:gd name="connsiteX0" fmla="*/ 0 w 1714930"/>
              <a:gd name="connsiteY0" fmla="*/ 2813067 h 2813067"/>
              <a:gd name="connsiteX1" fmla="*/ 1708627 w 1714930"/>
              <a:gd name="connsiteY1" fmla="*/ 1076179 h 2813067"/>
              <a:gd name="connsiteX2" fmla="*/ 681686 w 1714930"/>
              <a:gd name="connsiteY2" fmla="*/ 0 h 2813067"/>
              <a:gd name="connsiteX0" fmla="*/ 0 w 1714929"/>
              <a:gd name="connsiteY0" fmla="*/ 2813067 h 2813067"/>
              <a:gd name="connsiteX1" fmla="*/ 1046330 w 1714929"/>
              <a:gd name="connsiteY1" fmla="*/ 2635772 h 2813067"/>
              <a:gd name="connsiteX2" fmla="*/ 1708627 w 1714929"/>
              <a:gd name="connsiteY2" fmla="*/ 1076179 h 2813067"/>
              <a:gd name="connsiteX3" fmla="*/ 681686 w 1714929"/>
              <a:gd name="connsiteY3" fmla="*/ 0 h 2813067"/>
              <a:gd name="connsiteX0" fmla="*/ 0 w 1714929"/>
              <a:gd name="connsiteY0" fmla="*/ 2813067 h 2830457"/>
              <a:gd name="connsiteX1" fmla="*/ 1046330 w 1714929"/>
              <a:gd name="connsiteY1" fmla="*/ 2635772 h 2830457"/>
              <a:gd name="connsiteX2" fmla="*/ 1708627 w 1714929"/>
              <a:gd name="connsiteY2" fmla="*/ 1076179 h 2830457"/>
              <a:gd name="connsiteX3" fmla="*/ 681686 w 1714929"/>
              <a:gd name="connsiteY3" fmla="*/ 0 h 283045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2274308"/>
              <a:gd name="connsiteY0" fmla="*/ 3071554 h 3071554"/>
              <a:gd name="connsiteX1" fmla="*/ 1659843 w 2274308"/>
              <a:gd name="connsiteY1" fmla="*/ 2506530 h 3071554"/>
              <a:gd name="connsiteX2" fmla="*/ 2268006 w 2274308"/>
              <a:gd name="connsiteY2" fmla="*/ 1076179 h 3071554"/>
              <a:gd name="connsiteX3" fmla="*/ 1241065 w 2274308"/>
              <a:gd name="connsiteY3" fmla="*/ 0 h 3071554"/>
              <a:gd name="connsiteX0" fmla="*/ 0 w 2301375"/>
              <a:gd name="connsiteY0" fmla="*/ 2892601 h 2892601"/>
              <a:gd name="connsiteX1" fmla="*/ 1686910 w 2301375"/>
              <a:gd name="connsiteY1" fmla="*/ 2506530 h 2892601"/>
              <a:gd name="connsiteX2" fmla="*/ 2295073 w 2301375"/>
              <a:gd name="connsiteY2" fmla="*/ 1076179 h 2892601"/>
              <a:gd name="connsiteX3" fmla="*/ 1268132 w 2301375"/>
              <a:gd name="connsiteY3" fmla="*/ 0 h 2892601"/>
              <a:gd name="connsiteX0" fmla="*/ 0 w 2290770"/>
              <a:gd name="connsiteY0" fmla="*/ 2728997 h 2728997"/>
              <a:gd name="connsiteX1" fmla="*/ 1676305 w 2290770"/>
              <a:gd name="connsiteY1" fmla="*/ 2506530 h 2728997"/>
              <a:gd name="connsiteX2" fmla="*/ 2284468 w 2290770"/>
              <a:gd name="connsiteY2" fmla="*/ 1076179 h 2728997"/>
              <a:gd name="connsiteX3" fmla="*/ 1257527 w 2290770"/>
              <a:gd name="connsiteY3" fmla="*/ 0 h 2728997"/>
              <a:gd name="connsiteX0" fmla="*/ 0 w 2301375"/>
              <a:gd name="connsiteY0" fmla="*/ 2682253 h 2693368"/>
              <a:gd name="connsiteX1" fmla="*/ 1686910 w 2301375"/>
              <a:gd name="connsiteY1" fmla="*/ 2506530 h 2693368"/>
              <a:gd name="connsiteX2" fmla="*/ 2295073 w 2301375"/>
              <a:gd name="connsiteY2" fmla="*/ 1076179 h 2693368"/>
              <a:gd name="connsiteX3" fmla="*/ 1268132 w 2301375"/>
              <a:gd name="connsiteY3" fmla="*/ 0 h 2693368"/>
              <a:gd name="connsiteX0" fmla="*/ 0 w 2301375"/>
              <a:gd name="connsiteY0" fmla="*/ 2039525 h 2532484"/>
              <a:gd name="connsiteX1" fmla="*/ 1686910 w 2301375"/>
              <a:gd name="connsiteY1" fmla="*/ 2506530 h 2532484"/>
              <a:gd name="connsiteX2" fmla="*/ 2295073 w 2301375"/>
              <a:gd name="connsiteY2" fmla="*/ 1076179 h 2532484"/>
              <a:gd name="connsiteX3" fmla="*/ 1268132 w 2301375"/>
              <a:gd name="connsiteY3" fmla="*/ 0 h 2532484"/>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99781"/>
              <a:gd name="connsiteX1" fmla="*/ 1665700 w 2301375"/>
              <a:gd name="connsiteY1" fmla="*/ 2027406 h 2099781"/>
              <a:gd name="connsiteX2" fmla="*/ 2295073 w 2301375"/>
              <a:gd name="connsiteY2" fmla="*/ 1076179 h 2099781"/>
              <a:gd name="connsiteX3" fmla="*/ 1268132 w 2301375"/>
              <a:gd name="connsiteY3" fmla="*/ 0 h 2099781"/>
              <a:gd name="connsiteX0" fmla="*/ 0 w 2301375"/>
              <a:gd name="connsiteY0" fmla="*/ 2039525 h 2039525"/>
              <a:gd name="connsiteX1" fmla="*/ 1665700 w 2301375"/>
              <a:gd name="connsiteY1" fmla="*/ 2027406 h 2039525"/>
              <a:gd name="connsiteX2" fmla="*/ 2295073 w 2301375"/>
              <a:gd name="connsiteY2" fmla="*/ 1076179 h 2039525"/>
              <a:gd name="connsiteX3" fmla="*/ 1268132 w 2301375"/>
              <a:gd name="connsiteY3" fmla="*/ 0 h 2039525"/>
              <a:gd name="connsiteX0" fmla="*/ 0 w 2311980"/>
              <a:gd name="connsiteY0" fmla="*/ 2027838 h 2095906"/>
              <a:gd name="connsiteX1" fmla="*/ 1676305 w 2311980"/>
              <a:gd name="connsiteY1" fmla="*/ 2027406 h 2095906"/>
              <a:gd name="connsiteX2" fmla="*/ 2305678 w 2311980"/>
              <a:gd name="connsiteY2" fmla="*/ 1076179 h 2095906"/>
              <a:gd name="connsiteX3" fmla="*/ 1278737 w 2311980"/>
              <a:gd name="connsiteY3" fmla="*/ 0 h 2095906"/>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2925"/>
              <a:gd name="connsiteY0" fmla="*/ 2067606 h 2067606"/>
              <a:gd name="connsiteX1" fmla="*/ 1676305 w 2312925"/>
              <a:gd name="connsiteY1" fmla="*/ 2067174 h 2067606"/>
              <a:gd name="connsiteX2" fmla="*/ 2305678 w 2312925"/>
              <a:gd name="connsiteY2" fmla="*/ 1115947 h 2067606"/>
              <a:gd name="connsiteX3" fmla="*/ 1359936 w 2312925"/>
              <a:gd name="connsiteY3" fmla="*/ 0 h 2067606"/>
              <a:gd name="connsiteX0" fmla="*/ 0 w 2305678"/>
              <a:gd name="connsiteY0" fmla="*/ 2067606 h 2067606"/>
              <a:gd name="connsiteX1" fmla="*/ 1676305 w 2305678"/>
              <a:gd name="connsiteY1" fmla="*/ 2067174 h 2067606"/>
              <a:gd name="connsiteX2" fmla="*/ 2305678 w 2305678"/>
              <a:gd name="connsiteY2" fmla="*/ 1115947 h 2067606"/>
              <a:gd name="connsiteX3" fmla="*/ 1359936 w 2305678"/>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278687"/>
              <a:gd name="connsiteY0" fmla="*/ 3270563 h 3270563"/>
              <a:gd name="connsiteX1" fmla="*/ 1649238 w 2278687"/>
              <a:gd name="connsiteY1" fmla="*/ 2067174 h 3270563"/>
              <a:gd name="connsiteX2" fmla="*/ 2278611 w 2278687"/>
              <a:gd name="connsiteY2" fmla="*/ 1115947 h 3270563"/>
              <a:gd name="connsiteX3" fmla="*/ 1332869 w 2278687"/>
              <a:gd name="connsiteY3" fmla="*/ 0 h 3270563"/>
              <a:gd name="connsiteX0" fmla="*/ 0 w 2278687"/>
              <a:gd name="connsiteY0" fmla="*/ 3270563 h 3270563"/>
              <a:gd name="connsiteX1" fmla="*/ 1649238 w 2278687"/>
              <a:gd name="connsiteY1" fmla="*/ 3101121 h 3270563"/>
              <a:gd name="connsiteX2" fmla="*/ 2278611 w 2278687"/>
              <a:gd name="connsiteY2" fmla="*/ 1115947 h 3270563"/>
              <a:gd name="connsiteX3" fmla="*/ 1332869 w 2278687"/>
              <a:gd name="connsiteY3" fmla="*/ 0 h 3270563"/>
              <a:gd name="connsiteX0" fmla="*/ 0 w 2278780"/>
              <a:gd name="connsiteY0" fmla="*/ 3270563 h 3270563"/>
              <a:gd name="connsiteX1" fmla="*/ 1649238 w 2278780"/>
              <a:gd name="connsiteY1" fmla="*/ 3101121 h 3270563"/>
              <a:gd name="connsiteX2" fmla="*/ 2278611 w 2278780"/>
              <a:gd name="connsiteY2" fmla="*/ 1115947 h 3270563"/>
              <a:gd name="connsiteX3" fmla="*/ 1332869 w 2278780"/>
              <a:gd name="connsiteY3" fmla="*/ 0 h 3270563"/>
              <a:gd name="connsiteX0" fmla="*/ 0 w 2278779"/>
              <a:gd name="connsiteY0" fmla="*/ 3270563 h 3270563"/>
              <a:gd name="connsiteX1" fmla="*/ 1649238 w 2278779"/>
              <a:gd name="connsiteY1" fmla="*/ 3101121 h 3270563"/>
              <a:gd name="connsiteX2" fmla="*/ 2278611 w 2278779"/>
              <a:gd name="connsiteY2" fmla="*/ 1115947 h 3270563"/>
              <a:gd name="connsiteX3" fmla="*/ 1332869 w 2278779"/>
              <a:gd name="connsiteY3" fmla="*/ 0 h 3270563"/>
              <a:gd name="connsiteX0" fmla="*/ 0 w 2278767"/>
              <a:gd name="connsiteY0" fmla="*/ 3270563 h 3270563"/>
              <a:gd name="connsiteX1" fmla="*/ 1640215 w 2278767"/>
              <a:gd name="connsiteY1" fmla="*/ 3200539 h 3270563"/>
              <a:gd name="connsiteX2" fmla="*/ 2278611 w 2278767"/>
              <a:gd name="connsiteY2" fmla="*/ 1115947 h 3270563"/>
              <a:gd name="connsiteX3" fmla="*/ 1332869 w 2278767"/>
              <a:gd name="connsiteY3" fmla="*/ 0 h 3270563"/>
              <a:gd name="connsiteX0" fmla="*/ 0 w 2278684"/>
              <a:gd name="connsiteY0" fmla="*/ 3210913 h 3357667"/>
              <a:gd name="connsiteX1" fmla="*/ 1640215 w 2278684"/>
              <a:gd name="connsiteY1" fmla="*/ 3200539 h 3357667"/>
              <a:gd name="connsiteX2" fmla="*/ 2278611 w 2278684"/>
              <a:gd name="connsiteY2" fmla="*/ 1115947 h 3357667"/>
              <a:gd name="connsiteX3" fmla="*/ 1332869 w 2278684"/>
              <a:gd name="connsiteY3" fmla="*/ 0 h 3357667"/>
              <a:gd name="connsiteX0" fmla="*/ 0 w 2278747"/>
              <a:gd name="connsiteY0" fmla="*/ 3210913 h 3210914"/>
              <a:gd name="connsiteX1" fmla="*/ 1640215 w 2278747"/>
              <a:gd name="connsiteY1" fmla="*/ 3200539 h 3210914"/>
              <a:gd name="connsiteX2" fmla="*/ 2278611 w 2278747"/>
              <a:gd name="connsiteY2" fmla="*/ 1115947 h 3210914"/>
              <a:gd name="connsiteX3" fmla="*/ 1332869 w 2278747"/>
              <a:gd name="connsiteY3" fmla="*/ 0 h 3210914"/>
              <a:gd name="connsiteX0" fmla="*/ 0 w 2278758"/>
              <a:gd name="connsiteY0" fmla="*/ 3210913 h 4333904"/>
              <a:gd name="connsiteX1" fmla="*/ 1649237 w 2278758"/>
              <a:gd name="connsiteY1" fmla="*/ 4333904 h 4333904"/>
              <a:gd name="connsiteX2" fmla="*/ 2278611 w 2278758"/>
              <a:gd name="connsiteY2" fmla="*/ 1115947 h 4333904"/>
              <a:gd name="connsiteX3" fmla="*/ 1332869 w 2278758"/>
              <a:gd name="connsiteY3" fmla="*/ 0 h 4333904"/>
              <a:gd name="connsiteX0" fmla="*/ 0 w 2296733"/>
              <a:gd name="connsiteY0" fmla="*/ 4374103 h 4582950"/>
              <a:gd name="connsiteX1" fmla="*/ 1667282 w 2296733"/>
              <a:gd name="connsiteY1" fmla="*/ 4333904 h 4582950"/>
              <a:gd name="connsiteX2" fmla="*/ 2296656 w 2296733"/>
              <a:gd name="connsiteY2" fmla="*/ 1115947 h 4582950"/>
              <a:gd name="connsiteX3" fmla="*/ 1350914 w 2296733"/>
              <a:gd name="connsiteY3" fmla="*/ 0 h 4582950"/>
              <a:gd name="connsiteX0" fmla="*/ 0 w 2296878"/>
              <a:gd name="connsiteY0" fmla="*/ 4374103 h 4374103"/>
              <a:gd name="connsiteX1" fmla="*/ 1667282 w 2296878"/>
              <a:gd name="connsiteY1" fmla="*/ 4333904 h 4374103"/>
              <a:gd name="connsiteX2" fmla="*/ 2296656 w 2296878"/>
              <a:gd name="connsiteY2" fmla="*/ 1115947 h 4374103"/>
              <a:gd name="connsiteX3" fmla="*/ 1350914 w 2296878"/>
              <a:gd name="connsiteY3" fmla="*/ 0 h 4374103"/>
              <a:gd name="connsiteX0" fmla="*/ 0 w 2296930"/>
              <a:gd name="connsiteY0" fmla="*/ 4374103 h 4374103"/>
              <a:gd name="connsiteX1" fmla="*/ 1685326 w 2296930"/>
              <a:gd name="connsiteY1" fmla="*/ 4373672 h 4374103"/>
              <a:gd name="connsiteX2" fmla="*/ 2296656 w 2296930"/>
              <a:gd name="connsiteY2" fmla="*/ 1115947 h 4374103"/>
              <a:gd name="connsiteX3" fmla="*/ 1350914 w 2296930"/>
              <a:gd name="connsiteY3" fmla="*/ 0 h 4374103"/>
              <a:gd name="connsiteX0" fmla="*/ 0 w 2296929"/>
              <a:gd name="connsiteY0" fmla="*/ 4374103 h 4374103"/>
              <a:gd name="connsiteX1" fmla="*/ 1685326 w 2296929"/>
              <a:gd name="connsiteY1" fmla="*/ 4373672 h 4374103"/>
              <a:gd name="connsiteX2" fmla="*/ 2296656 w 2296929"/>
              <a:gd name="connsiteY2" fmla="*/ 1115947 h 4374103"/>
              <a:gd name="connsiteX3" fmla="*/ 1350914 w 2296929"/>
              <a:gd name="connsiteY3" fmla="*/ 0 h 4374103"/>
              <a:gd name="connsiteX0" fmla="*/ 0 w 2529137"/>
              <a:gd name="connsiteY0" fmla="*/ 4354809 h 4354809"/>
              <a:gd name="connsiteX1" fmla="*/ 1685326 w 2529137"/>
              <a:gd name="connsiteY1" fmla="*/ 4354378 h 4354809"/>
              <a:gd name="connsiteX2" fmla="*/ 2296656 w 2529137"/>
              <a:gd name="connsiteY2" fmla="*/ 1096653 h 4354809"/>
              <a:gd name="connsiteX3" fmla="*/ 2289226 w 2529137"/>
              <a:gd name="connsiteY3" fmla="*/ 0 h 4354809"/>
              <a:gd name="connsiteX0" fmla="*/ 0 w 2296929"/>
              <a:gd name="connsiteY0" fmla="*/ 4354809 h 4354809"/>
              <a:gd name="connsiteX1" fmla="*/ 1685326 w 2296929"/>
              <a:gd name="connsiteY1" fmla="*/ 4354378 h 4354809"/>
              <a:gd name="connsiteX2" fmla="*/ 2296656 w 2296929"/>
              <a:gd name="connsiteY2" fmla="*/ 1096653 h 4354809"/>
              <a:gd name="connsiteX3" fmla="*/ 2289226 w 2296929"/>
              <a:gd name="connsiteY3" fmla="*/ 0 h 4354809"/>
              <a:gd name="connsiteX0" fmla="*/ 0 w 2296929"/>
              <a:gd name="connsiteY0" fmla="*/ 4354809 h 4354809"/>
              <a:gd name="connsiteX1" fmla="*/ 1685326 w 2296929"/>
              <a:gd name="connsiteY1" fmla="*/ 4354378 h 4354809"/>
              <a:gd name="connsiteX2" fmla="*/ 2296656 w 2296929"/>
              <a:gd name="connsiteY2" fmla="*/ 1096653 h 4354809"/>
              <a:gd name="connsiteX3" fmla="*/ 2289226 w 2296929"/>
              <a:gd name="connsiteY3" fmla="*/ 0 h 4354809"/>
              <a:gd name="connsiteX0" fmla="*/ 0 w 2302565"/>
              <a:gd name="connsiteY0" fmla="*/ 4354809 h 4354809"/>
              <a:gd name="connsiteX1" fmla="*/ 1685326 w 2302565"/>
              <a:gd name="connsiteY1" fmla="*/ 4354378 h 4354809"/>
              <a:gd name="connsiteX2" fmla="*/ 2296656 w 2302565"/>
              <a:gd name="connsiteY2" fmla="*/ 1096653 h 4354809"/>
              <a:gd name="connsiteX3" fmla="*/ 2289226 w 2302565"/>
              <a:gd name="connsiteY3" fmla="*/ 0 h 4354809"/>
            </a:gdLst>
            <a:ahLst/>
            <a:cxnLst>
              <a:cxn ang="0">
                <a:pos x="connsiteX0" y="connsiteY0"/>
              </a:cxn>
              <a:cxn ang="0">
                <a:pos x="connsiteX1" y="connsiteY1"/>
              </a:cxn>
              <a:cxn ang="0">
                <a:pos x="connsiteX2" y="connsiteY2"/>
              </a:cxn>
              <a:cxn ang="0">
                <a:pos x="connsiteX3" y="connsiteY3"/>
              </a:cxn>
            </a:cxnLst>
            <a:rect l="l" t="t" r="r" b="b"/>
            <a:pathLst>
              <a:path w="2302565" h="4354809">
                <a:moveTo>
                  <a:pt x="0" y="4354809"/>
                </a:moveTo>
                <a:cubicBezTo>
                  <a:pt x="555761" y="4341409"/>
                  <a:pt x="1131127" y="4350605"/>
                  <a:pt x="1685326" y="4354378"/>
                </a:cubicBezTo>
                <a:cubicBezTo>
                  <a:pt x="2239525" y="4358151"/>
                  <a:pt x="2301795" y="1416648"/>
                  <a:pt x="2296656" y="1096653"/>
                </a:cubicBezTo>
                <a:cubicBezTo>
                  <a:pt x="2305011" y="530050"/>
                  <a:pt x="2306140" y="540697"/>
                  <a:pt x="2289226" y="0"/>
                </a:cubicBezTo>
              </a:path>
            </a:pathLst>
          </a:custGeom>
          <a:noFill/>
          <a:ln w="28575" cap="flat" cmpd="sng" algn="ctr">
            <a:solidFill>
              <a:schemeClr val="accent2"/>
            </a:solidFill>
            <a:prstDash val="solid"/>
            <a:round/>
            <a:headEnd type="triangle" w="med" len="lg"/>
            <a:tailEnd type="none" w="med" len="lg"/>
          </a:ln>
          <a:effectLst/>
        </p:spPr>
        <p:txBody>
          <a:bodyPr vert="horz" wrap="none" lIns="0" tIns="0" rIns="0" bIns="0" numCol="1" rtlCol="0" anchor="t" anchorCtr="0" compatLnSpc="1">
            <a:prstTxWarp prst="textNoShape">
              <a:avLst/>
            </a:prstTxWarp>
            <a:noAutofit/>
          </a:bodyPr>
          <a:lstStyle/>
          <a:p>
            <a:pPr eaLnBrk="0" fontAlgn="base" hangingPunct="0">
              <a:lnSpc>
                <a:spcPct val="80000"/>
              </a:lnSpc>
              <a:spcBef>
                <a:spcPct val="20000"/>
              </a:spcBef>
              <a:spcAft>
                <a:spcPct val="0"/>
              </a:spcAft>
              <a:buClr>
                <a:srgbClr val="009900"/>
              </a:buClr>
              <a:buSzPct val="65000"/>
            </a:pPr>
            <a:endParaRPr lang="en-US" sz="1400">
              <a:latin typeface="Arial" charset="0"/>
              <a:cs typeface="Arial" charset="0"/>
            </a:endParaRPr>
          </a:p>
        </p:txBody>
      </p:sp>
      <p:sp>
        <p:nvSpPr>
          <p:cNvPr id="93" name="Freeform 92"/>
          <p:cNvSpPr/>
          <p:nvPr/>
        </p:nvSpPr>
        <p:spPr bwMode="auto">
          <a:xfrm>
            <a:off x="4785815" y="1885943"/>
            <a:ext cx="1716650" cy="3918765"/>
          </a:xfrm>
          <a:custGeom>
            <a:avLst/>
            <a:gdLst>
              <a:gd name="connsiteX0" fmla="*/ 0 w 1527517"/>
              <a:gd name="connsiteY0" fmla="*/ 2862775 h 2862775"/>
              <a:gd name="connsiteX1" fmla="*/ 1456006 w 1527517"/>
              <a:gd name="connsiteY1" fmla="*/ 1076179 h 2862775"/>
              <a:gd name="connsiteX2" fmla="*/ 429065 w 1527517"/>
              <a:gd name="connsiteY2" fmla="*/ 0 h 2862775"/>
              <a:gd name="connsiteX0" fmla="*/ 0 w 1714930"/>
              <a:gd name="connsiteY0" fmla="*/ 2813067 h 2813067"/>
              <a:gd name="connsiteX1" fmla="*/ 1708627 w 1714930"/>
              <a:gd name="connsiteY1" fmla="*/ 1076179 h 2813067"/>
              <a:gd name="connsiteX2" fmla="*/ 681686 w 1714930"/>
              <a:gd name="connsiteY2" fmla="*/ 0 h 2813067"/>
              <a:gd name="connsiteX0" fmla="*/ 0 w 1714929"/>
              <a:gd name="connsiteY0" fmla="*/ 2813067 h 2813067"/>
              <a:gd name="connsiteX1" fmla="*/ 1046330 w 1714929"/>
              <a:gd name="connsiteY1" fmla="*/ 2635772 h 2813067"/>
              <a:gd name="connsiteX2" fmla="*/ 1708627 w 1714929"/>
              <a:gd name="connsiteY2" fmla="*/ 1076179 h 2813067"/>
              <a:gd name="connsiteX3" fmla="*/ 681686 w 1714929"/>
              <a:gd name="connsiteY3" fmla="*/ 0 h 2813067"/>
              <a:gd name="connsiteX0" fmla="*/ 0 w 1714929"/>
              <a:gd name="connsiteY0" fmla="*/ 2813067 h 2830457"/>
              <a:gd name="connsiteX1" fmla="*/ 1046330 w 1714929"/>
              <a:gd name="connsiteY1" fmla="*/ 2635772 h 2830457"/>
              <a:gd name="connsiteX2" fmla="*/ 1708627 w 1714929"/>
              <a:gd name="connsiteY2" fmla="*/ 1076179 h 2830457"/>
              <a:gd name="connsiteX3" fmla="*/ 681686 w 1714929"/>
              <a:gd name="connsiteY3" fmla="*/ 0 h 283045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1714929"/>
              <a:gd name="connsiteY0" fmla="*/ 2813067 h 2813067"/>
              <a:gd name="connsiteX1" fmla="*/ 1100464 w 1714929"/>
              <a:gd name="connsiteY1" fmla="*/ 2506530 h 2813067"/>
              <a:gd name="connsiteX2" fmla="*/ 1708627 w 1714929"/>
              <a:gd name="connsiteY2" fmla="*/ 1076179 h 2813067"/>
              <a:gd name="connsiteX3" fmla="*/ 681686 w 1714929"/>
              <a:gd name="connsiteY3" fmla="*/ 0 h 2813067"/>
              <a:gd name="connsiteX0" fmla="*/ 0 w 2274308"/>
              <a:gd name="connsiteY0" fmla="*/ 3071554 h 3071554"/>
              <a:gd name="connsiteX1" fmla="*/ 1659843 w 2274308"/>
              <a:gd name="connsiteY1" fmla="*/ 2506530 h 3071554"/>
              <a:gd name="connsiteX2" fmla="*/ 2268006 w 2274308"/>
              <a:gd name="connsiteY2" fmla="*/ 1076179 h 3071554"/>
              <a:gd name="connsiteX3" fmla="*/ 1241065 w 2274308"/>
              <a:gd name="connsiteY3" fmla="*/ 0 h 3071554"/>
              <a:gd name="connsiteX0" fmla="*/ 0 w 2301375"/>
              <a:gd name="connsiteY0" fmla="*/ 2892601 h 2892601"/>
              <a:gd name="connsiteX1" fmla="*/ 1686910 w 2301375"/>
              <a:gd name="connsiteY1" fmla="*/ 2506530 h 2892601"/>
              <a:gd name="connsiteX2" fmla="*/ 2295073 w 2301375"/>
              <a:gd name="connsiteY2" fmla="*/ 1076179 h 2892601"/>
              <a:gd name="connsiteX3" fmla="*/ 1268132 w 2301375"/>
              <a:gd name="connsiteY3" fmla="*/ 0 h 2892601"/>
              <a:gd name="connsiteX0" fmla="*/ 0 w 2290770"/>
              <a:gd name="connsiteY0" fmla="*/ 2728997 h 2728997"/>
              <a:gd name="connsiteX1" fmla="*/ 1676305 w 2290770"/>
              <a:gd name="connsiteY1" fmla="*/ 2506530 h 2728997"/>
              <a:gd name="connsiteX2" fmla="*/ 2284468 w 2290770"/>
              <a:gd name="connsiteY2" fmla="*/ 1076179 h 2728997"/>
              <a:gd name="connsiteX3" fmla="*/ 1257527 w 2290770"/>
              <a:gd name="connsiteY3" fmla="*/ 0 h 2728997"/>
              <a:gd name="connsiteX0" fmla="*/ 0 w 2301375"/>
              <a:gd name="connsiteY0" fmla="*/ 2682253 h 2693368"/>
              <a:gd name="connsiteX1" fmla="*/ 1686910 w 2301375"/>
              <a:gd name="connsiteY1" fmla="*/ 2506530 h 2693368"/>
              <a:gd name="connsiteX2" fmla="*/ 2295073 w 2301375"/>
              <a:gd name="connsiteY2" fmla="*/ 1076179 h 2693368"/>
              <a:gd name="connsiteX3" fmla="*/ 1268132 w 2301375"/>
              <a:gd name="connsiteY3" fmla="*/ 0 h 2693368"/>
              <a:gd name="connsiteX0" fmla="*/ 0 w 2301375"/>
              <a:gd name="connsiteY0" fmla="*/ 2039525 h 2532484"/>
              <a:gd name="connsiteX1" fmla="*/ 1686910 w 2301375"/>
              <a:gd name="connsiteY1" fmla="*/ 2506530 h 2532484"/>
              <a:gd name="connsiteX2" fmla="*/ 2295073 w 2301375"/>
              <a:gd name="connsiteY2" fmla="*/ 1076179 h 2532484"/>
              <a:gd name="connsiteX3" fmla="*/ 1268132 w 2301375"/>
              <a:gd name="connsiteY3" fmla="*/ 0 h 2532484"/>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68192"/>
              <a:gd name="connsiteX1" fmla="*/ 1665700 w 2301375"/>
              <a:gd name="connsiteY1" fmla="*/ 1980661 h 2068192"/>
              <a:gd name="connsiteX2" fmla="*/ 2295073 w 2301375"/>
              <a:gd name="connsiteY2" fmla="*/ 1076179 h 2068192"/>
              <a:gd name="connsiteX3" fmla="*/ 1268132 w 2301375"/>
              <a:gd name="connsiteY3" fmla="*/ 0 h 2068192"/>
              <a:gd name="connsiteX0" fmla="*/ 0 w 2301375"/>
              <a:gd name="connsiteY0" fmla="*/ 2039525 h 2099781"/>
              <a:gd name="connsiteX1" fmla="*/ 1665700 w 2301375"/>
              <a:gd name="connsiteY1" fmla="*/ 2027406 h 2099781"/>
              <a:gd name="connsiteX2" fmla="*/ 2295073 w 2301375"/>
              <a:gd name="connsiteY2" fmla="*/ 1076179 h 2099781"/>
              <a:gd name="connsiteX3" fmla="*/ 1268132 w 2301375"/>
              <a:gd name="connsiteY3" fmla="*/ 0 h 2099781"/>
              <a:gd name="connsiteX0" fmla="*/ 0 w 2301375"/>
              <a:gd name="connsiteY0" fmla="*/ 2039525 h 2039525"/>
              <a:gd name="connsiteX1" fmla="*/ 1665700 w 2301375"/>
              <a:gd name="connsiteY1" fmla="*/ 2027406 h 2039525"/>
              <a:gd name="connsiteX2" fmla="*/ 2295073 w 2301375"/>
              <a:gd name="connsiteY2" fmla="*/ 1076179 h 2039525"/>
              <a:gd name="connsiteX3" fmla="*/ 1268132 w 2301375"/>
              <a:gd name="connsiteY3" fmla="*/ 0 h 2039525"/>
              <a:gd name="connsiteX0" fmla="*/ 0 w 2311980"/>
              <a:gd name="connsiteY0" fmla="*/ 2027838 h 2095906"/>
              <a:gd name="connsiteX1" fmla="*/ 1676305 w 2311980"/>
              <a:gd name="connsiteY1" fmla="*/ 2027406 h 2095906"/>
              <a:gd name="connsiteX2" fmla="*/ 2305678 w 2311980"/>
              <a:gd name="connsiteY2" fmla="*/ 1076179 h 2095906"/>
              <a:gd name="connsiteX3" fmla="*/ 1278737 w 2311980"/>
              <a:gd name="connsiteY3" fmla="*/ 0 h 2095906"/>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1980"/>
              <a:gd name="connsiteY0" fmla="*/ 2027838 h 2027838"/>
              <a:gd name="connsiteX1" fmla="*/ 1676305 w 2311980"/>
              <a:gd name="connsiteY1" fmla="*/ 2027406 h 2027838"/>
              <a:gd name="connsiteX2" fmla="*/ 2305678 w 2311980"/>
              <a:gd name="connsiteY2" fmla="*/ 1076179 h 2027838"/>
              <a:gd name="connsiteX3" fmla="*/ 1278737 w 2311980"/>
              <a:gd name="connsiteY3" fmla="*/ 0 h 2027838"/>
              <a:gd name="connsiteX0" fmla="*/ 0 w 2312925"/>
              <a:gd name="connsiteY0" fmla="*/ 2067606 h 2067606"/>
              <a:gd name="connsiteX1" fmla="*/ 1676305 w 2312925"/>
              <a:gd name="connsiteY1" fmla="*/ 2067174 h 2067606"/>
              <a:gd name="connsiteX2" fmla="*/ 2305678 w 2312925"/>
              <a:gd name="connsiteY2" fmla="*/ 1115947 h 2067606"/>
              <a:gd name="connsiteX3" fmla="*/ 1359936 w 2312925"/>
              <a:gd name="connsiteY3" fmla="*/ 0 h 2067606"/>
              <a:gd name="connsiteX0" fmla="*/ 0 w 2305678"/>
              <a:gd name="connsiteY0" fmla="*/ 2067606 h 2067606"/>
              <a:gd name="connsiteX1" fmla="*/ 1676305 w 2305678"/>
              <a:gd name="connsiteY1" fmla="*/ 2067174 h 2067606"/>
              <a:gd name="connsiteX2" fmla="*/ 2305678 w 2305678"/>
              <a:gd name="connsiteY2" fmla="*/ 1115947 h 2067606"/>
              <a:gd name="connsiteX3" fmla="*/ 1359936 w 2305678"/>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305752"/>
              <a:gd name="connsiteY0" fmla="*/ 2067606 h 2067606"/>
              <a:gd name="connsiteX1" fmla="*/ 1676305 w 2305752"/>
              <a:gd name="connsiteY1" fmla="*/ 2067174 h 2067606"/>
              <a:gd name="connsiteX2" fmla="*/ 2305678 w 2305752"/>
              <a:gd name="connsiteY2" fmla="*/ 1115947 h 2067606"/>
              <a:gd name="connsiteX3" fmla="*/ 1359936 w 2305752"/>
              <a:gd name="connsiteY3" fmla="*/ 0 h 2067606"/>
              <a:gd name="connsiteX0" fmla="*/ 0 w 2278687"/>
              <a:gd name="connsiteY0" fmla="*/ 3270563 h 3270563"/>
              <a:gd name="connsiteX1" fmla="*/ 1649238 w 2278687"/>
              <a:gd name="connsiteY1" fmla="*/ 2067174 h 3270563"/>
              <a:gd name="connsiteX2" fmla="*/ 2278611 w 2278687"/>
              <a:gd name="connsiteY2" fmla="*/ 1115947 h 3270563"/>
              <a:gd name="connsiteX3" fmla="*/ 1332869 w 2278687"/>
              <a:gd name="connsiteY3" fmla="*/ 0 h 3270563"/>
              <a:gd name="connsiteX0" fmla="*/ 0 w 2278687"/>
              <a:gd name="connsiteY0" fmla="*/ 3270563 h 3270563"/>
              <a:gd name="connsiteX1" fmla="*/ 1649238 w 2278687"/>
              <a:gd name="connsiteY1" fmla="*/ 3101121 h 3270563"/>
              <a:gd name="connsiteX2" fmla="*/ 2278611 w 2278687"/>
              <a:gd name="connsiteY2" fmla="*/ 1115947 h 3270563"/>
              <a:gd name="connsiteX3" fmla="*/ 1332869 w 2278687"/>
              <a:gd name="connsiteY3" fmla="*/ 0 h 3270563"/>
              <a:gd name="connsiteX0" fmla="*/ 0 w 2278780"/>
              <a:gd name="connsiteY0" fmla="*/ 3270563 h 3270563"/>
              <a:gd name="connsiteX1" fmla="*/ 1649238 w 2278780"/>
              <a:gd name="connsiteY1" fmla="*/ 3101121 h 3270563"/>
              <a:gd name="connsiteX2" fmla="*/ 2278611 w 2278780"/>
              <a:gd name="connsiteY2" fmla="*/ 1115947 h 3270563"/>
              <a:gd name="connsiteX3" fmla="*/ 1332869 w 2278780"/>
              <a:gd name="connsiteY3" fmla="*/ 0 h 3270563"/>
              <a:gd name="connsiteX0" fmla="*/ 0 w 2278779"/>
              <a:gd name="connsiteY0" fmla="*/ 3270563 h 3270563"/>
              <a:gd name="connsiteX1" fmla="*/ 1649238 w 2278779"/>
              <a:gd name="connsiteY1" fmla="*/ 3101121 h 3270563"/>
              <a:gd name="connsiteX2" fmla="*/ 2278611 w 2278779"/>
              <a:gd name="connsiteY2" fmla="*/ 1115947 h 3270563"/>
              <a:gd name="connsiteX3" fmla="*/ 1332869 w 2278779"/>
              <a:gd name="connsiteY3" fmla="*/ 0 h 3270563"/>
              <a:gd name="connsiteX0" fmla="*/ 0 w 2278767"/>
              <a:gd name="connsiteY0" fmla="*/ 3270563 h 3270563"/>
              <a:gd name="connsiteX1" fmla="*/ 1640215 w 2278767"/>
              <a:gd name="connsiteY1" fmla="*/ 3200539 h 3270563"/>
              <a:gd name="connsiteX2" fmla="*/ 2278611 w 2278767"/>
              <a:gd name="connsiteY2" fmla="*/ 1115947 h 3270563"/>
              <a:gd name="connsiteX3" fmla="*/ 1332869 w 2278767"/>
              <a:gd name="connsiteY3" fmla="*/ 0 h 3270563"/>
              <a:gd name="connsiteX0" fmla="*/ 0 w 2278684"/>
              <a:gd name="connsiteY0" fmla="*/ 3210913 h 3357667"/>
              <a:gd name="connsiteX1" fmla="*/ 1640215 w 2278684"/>
              <a:gd name="connsiteY1" fmla="*/ 3200539 h 3357667"/>
              <a:gd name="connsiteX2" fmla="*/ 2278611 w 2278684"/>
              <a:gd name="connsiteY2" fmla="*/ 1115947 h 3357667"/>
              <a:gd name="connsiteX3" fmla="*/ 1332869 w 2278684"/>
              <a:gd name="connsiteY3" fmla="*/ 0 h 3357667"/>
              <a:gd name="connsiteX0" fmla="*/ 0 w 2278747"/>
              <a:gd name="connsiteY0" fmla="*/ 3210913 h 3210914"/>
              <a:gd name="connsiteX1" fmla="*/ 1640215 w 2278747"/>
              <a:gd name="connsiteY1" fmla="*/ 3200539 h 3210914"/>
              <a:gd name="connsiteX2" fmla="*/ 2278611 w 2278747"/>
              <a:gd name="connsiteY2" fmla="*/ 1115947 h 3210914"/>
              <a:gd name="connsiteX3" fmla="*/ 1332869 w 2278747"/>
              <a:gd name="connsiteY3" fmla="*/ 0 h 3210914"/>
              <a:gd name="connsiteX0" fmla="*/ 0 w 2278758"/>
              <a:gd name="connsiteY0" fmla="*/ 3210913 h 4333904"/>
              <a:gd name="connsiteX1" fmla="*/ 1649237 w 2278758"/>
              <a:gd name="connsiteY1" fmla="*/ 4333904 h 4333904"/>
              <a:gd name="connsiteX2" fmla="*/ 2278611 w 2278758"/>
              <a:gd name="connsiteY2" fmla="*/ 1115947 h 4333904"/>
              <a:gd name="connsiteX3" fmla="*/ 1332869 w 2278758"/>
              <a:gd name="connsiteY3" fmla="*/ 0 h 4333904"/>
              <a:gd name="connsiteX0" fmla="*/ 0 w 2296733"/>
              <a:gd name="connsiteY0" fmla="*/ 4374103 h 4582950"/>
              <a:gd name="connsiteX1" fmla="*/ 1667282 w 2296733"/>
              <a:gd name="connsiteY1" fmla="*/ 4333904 h 4582950"/>
              <a:gd name="connsiteX2" fmla="*/ 2296656 w 2296733"/>
              <a:gd name="connsiteY2" fmla="*/ 1115947 h 4582950"/>
              <a:gd name="connsiteX3" fmla="*/ 1350914 w 2296733"/>
              <a:gd name="connsiteY3" fmla="*/ 0 h 4582950"/>
              <a:gd name="connsiteX0" fmla="*/ 0 w 2296878"/>
              <a:gd name="connsiteY0" fmla="*/ 4374103 h 4374103"/>
              <a:gd name="connsiteX1" fmla="*/ 1667282 w 2296878"/>
              <a:gd name="connsiteY1" fmla="*/ 4333904 h 4374103"/>
              <a:gd name="connsiteX2" fmla="*/ 2296656 w 2296878"/>
              <a:gd name="connsiteY2" fmla="*/ 1115947 h 4374103"/>
              <a:gd name="connsiteX3" fmla="*/ 1350914 w 2296878"/>
              <a:gd name="connsiteY3" fmla="*/ 0 h 4374103"/>
              <a:gd name="connsiteX0" fmla="*/ 0 w 2296930"/>
              <a:gd name="connsiteY0" fmla="*/ 4374103 h 4374103"/>
              <a:gd name="connsiteX1" fmla="*/ 1685326 w 2296930"/>
              <a:gd name="connsiteY1" fmla="*/ 4373672 h 4374103"/>
              <a:gd name="connsiteX2" fmla="*/ 2296656 w 2296930"/>
              <a:gd name="connsiteY2" fmla="*/ 1115947 h 4374103"/>
              <a:gd name="connsiteX3" fmla="*/ 1350914 w 2296930"/>
              <a:gd name="connsiteY3" fmla="*/ 0 h 4374103"/>
              <a:gd name="connsiteX0" fmla="*/ 0 w 2296929"/>
              <a:gd name="connsiteY0" fmla="*/ 4374103 h 4374103"/>
              <a:gd name="connsiteX1" fmla="*/ 1685326 w 2296929"/>
              <a:gd name="connsiteY1" fmla="*/ 4373672 h 4374103"/>
              <a:gd name="connsiteX2" fmla="*/ 2296656 w 2296929"/>
              <a:gd name="connsiteY2" fmla="*/ 1115947 h 4374103"/>
              <a:gd name="connsiteX3" fmla="*/ 1350914 w 2296929"/>
              <a:gd name="connsiteY3" fmla="*/ 0 h 4374103"/>
              <a:gd name="connsiteX0" fmla="*/ 0 w 2269671"/>
              <a:gd name="connsiteY0" fmla="*/ 5497527 h 5497527"/>
              <a:gd name="connsiteX1" fmla="*/ 1658260 w 2269671"/>
              <a:gd name="connsiteY1" fmla="*/ 4373672 h 5497527"/>
              <a:gd name="connsiteX2" fmla="*/ 2269590 w 2269671"/>
              <a:gd name="connsiteY2" fmla="*/ 1115947 h 5497527"/>
              <a:gd name="connsiteX3" fmla="*/ 1323848 w 2269671"/>
              <a:gd name="connsiteY3" fmla="*/ 0 h 5497527"/>
              <a:gd name="connsiteX0" fmla="*/ 0 w 2269663"/>
              <a:gd name="connsiteY0" fmla="*/ 5497527 h 5782307"/>
              <a:gd name="connsiteX1" fmla="*/ 1631193 w 2269663"/>
              <a:gd name="connsiteY1" fmla="*/ 5447386 h 5782307"/>
              <a:gd name="connsiteX2" fmla="*/ 2269590 w 2269663"/>
              <a:gd name="connsiteY2" fmla="*/ 1115947 h 5782307"/>
              <a:gd name="connsiteX3" fmla="*/ 1323848 w 2269663"/>
              <a:gd name="connsiteY3" fmla="*/ 0 h 5782307"/>
              <a:gd name="connsiteX0" fmla="*/ 0 w 2269638"/>
              <a:gd name="connsiteY0" fmla="*/ 5497527 h 5497527"/>
              <a:gd name="connsiteX1" fmla="*/ 1631193 w 2269638"/>
              <a:gd name="connsiteY1" fmla="*/ 5447386 h 5497527"/>
              <a:gd name="connsiteX2" fmla="*/ 2269590 w 2269638"/>
              <a:gd name="connsiteY2" fmla="*/ 1115947 h 5497527"/>
              <a:gd name="connsiteX3" fmla="*/ 1323848 w 2269638"/>
              <a:gd name="connsiteY3" fmla="*/ 0 h 5497527"/>
              <a:gd name="connsiteX0" fmla="*/ 0 w 2269641"/>
              <a:gd name="connsiteY0" fmla="*/ 5497527 h 5497708"/>
              <a:gd name="connsiteX1" fmla="*/ 1640215 w 2269641"/>
              <a:gd name="connsiteY1" fmla="*/ 5487152 h 5497708"/>
              <a:gd name="connsiteX2" fmla="*/ 2269590 w 2269641"/>
              <a:gd name="connsiteY2" fmla="*/ 1115947 h 5497708"/>
              <a:gd name="connsiteX3" fmla="*/ 1323848 w 2269641"/>
              <a:gd name="connsiteY3" fmla="*/ 0 h 5497708"/>
              <a:gd name="connsiteX0" fmla="*/ 0 w 2269640"/>
              <a:gd name="connsiteY0" fmla="*/ 5497527 h 5497527"/>
              <a:gd name="connsiteX1" fmla="*/ 1640215 w 2269640"/>
              <a:gd name="connsiteY1" fmla="*/ 5487152 h 5497527"/>
              <a:gd name="connsiteX2" fmla="*/ 2269590 w 2269640"/>
              <a:gd name="connsiteY2" fmla="*/ 1115947 h 5497527"/>
              <a:gd name="connsiteX3" fmla="*/ 1323848 w 2269640"/>
              <a:gd name="connsiteY3" fmla="*/ 0 h 5497527"/>
              <a:gd name="connsiteX0" fmla="*/ 0 w 2269632"/>
              <a:gd name="connsiteY0" fmla="*/ 5497527 h 5497527"/>
              <a:gd name="connsiteX1" fmla="*/ 1568037 w 2269632"/>
              <a:gd name="connsiteY1" fmla="*/ 5497094 h 5497527"/>
              <a:gd name="connsiteX2" fmla="*/ 2269590 w 2269632"/>
              <a:gd name="connsiteY2" fmla="*/ 1115947 h 5497527"/>
              <a:gd name="connsiteX3" fmla="*/ 1323848 w 2269632"/>
              <a:gd name="connsiteY3" fmla="*/ 0 h 5497527"/>
              <a:gd name="connsiteX0" fmla="*/ 0 w 2269678"/>
              <a:gd name="connsiteY0" fmla="*/ 5497527 h 5497527"/>
              <a:gd name="connsiteX1" fmla="*/ 1811637 w 2269678"/>
              <a:gd name="connsiteY1" fmla="*/ 5487152 h 5497527"/>
              <a:gd name="connsiteX2" fmla="*/ 2269590 w 2269678"/>
              <a:gd name="connsiteY2" fmla="*/ 1115947 h 5497527"/>
              <a:gd name="connsiteX3" fmla="*/ 1323848 w 2269678"/>
              <a:gd name="connsiteY3" fmla="*/ 0 h 5497527"/>
              <a:gd name="connsiteX0" fmla="*/ 0 w 2269678"/>
              <a:gd name="connsiteY0" fmla="*/ 5497527 h 5497527"/>
              <a:gd name="connsiteX1" fmla="*/ 1811637 w 2269678"/>
              <a:gd name="connsiteY1" fmla="*/ 5487152 h 5497527"/>
              <a:gd name="connsiteX2" fmla="*/ 2269590 w 2269678"/>
              <a:gd name="connsiteY2" fmla="*/ 1115947 h 5497527"/>
              <a:gd name="connsiteX3" fmla="*/ 1323848 w 2269678"/>
              <a:gd name="connsiteY3" fmla="*/ 0 h 5497527"/>
              <a:gd name="connsiteX0" fmla="*/ 0 w 2462399"/>
              <a:gd name="connsiteY0" fmla="*/ 5488004 h 5488004"/>
              <a:gd name="connsiteX1" fmla="*/ 1811637 w 2462399"/>
              <a:gd name="connsiteY1" fmla="*/ 5477629 h 5488004"/>
              <a:gd name="connsiteX2" fmla="*/ 2269590 w 2462399"/>
              <a:gd name="connsiteY2" fmla="*/ 1106424 h 5488004"/>
              <a:gd name="connsiteX3" fmla="*/ 2208027 w 2462399"/>
              <a:gd name="connsiteY3" fmla="*/ 0 h 5488004"/>
              <a:gd name="connsiteX0" fmla="*/ 0 w 2269678"/>
              <a:gd name="connsiteY0" fmla="*/ 5488004 h 5488004"/>
              <a:gd name="connsiteX1" fmla="*/ 1811637 w 2269678"/>
              <a:gd name="connsiteY1" fmla="*/ 5477629 h 5488004"/>
              <a:gd name="connsiteX2" fmla="*/ 2269590 w 2269678"/>
              <a:gd name="connsiteY2" fmla="*/ 1106424 h 5488004"/>
              <a:gd name="connsiteX3" fmla="*/ 2208027 w 2269678"/>
              <a:gd name="connsiteY3" fmla="*/ 0 h 5488004"/>
              <a:gd name="connsiteX0" fmla="*/ 0 w 2269678"/>
              <a:gd name="connsiteY0" fmla="*/ 5507051 h 5507051"/>
              <a:gd name="connsiteX1" fmla="*/ 1811637 w 2269678"/>
              <a:gd name="connsiteY1" fmla="*/ 5496676 h 5507051"/>
              <a:gd name="connsiteX2" fmla="*/ 2269590 w 2269678"/>
              <a:gd name="connsiteY2" fmla="*/ 1125471 h 5507051"/>
              <a:gd name="connsiteX3" fmla="*/ 2244115 w 2269678"/>
              <a:gd name="connsiteY3" fmla="*/ 0 h 5507051"/>
              <a:gd name="connsiteX0" fmla="*/ 0 w 2269678"/>
              <a:gd name="connsiteY0" fmla="*/ 5507051 h 5507051"/>
              <a:gd name="connsiteX1" fmla="*/ 1811637 w 2269678"/>
              <a:gd name="connsiteY1" fmla="*/ 5496676 h 5507051"/>
              <a:gd name="connsiteX2" fmla="*/ 2269590 w 2269678"/>
              <a:gd name="connsiteY2" fmla="*/ 1125471 h 5507051"/>
              <a:gd name="connsiteX3" fmla="*/ 2244115 w 2269678"/>
              <a:gd name="connsiteY3" fmla="*/ 0 h 5507051"/>
              <a:gd name="connsiteX0" fmla="*/ 0 w 2269678"/>
              <a:gd name="connsiteY0" fmla="*/ 5507051 h 5507051"/>
              <a:gd name="connsiteX1" fmla="*/ 1811637 w 2269678"/>
              <a:gd name="connsiteY1" fmla="*/ 5496676 h 5507051"/>
              <a:gd name="connsiteX2" fmla="*/ 2269590 w 2269678"/>
              <a:gd name="connsiteY2" fmla="*/ 1125471 h 5507051"/>
              <a:gd name="connsiteX3" fmla="*/ 2262160 w 2269678"/>
              <a:gd name="connsiteY3" fmla="*/ 0 h 5507051"/>
              <a:gd name="connsiteX0" fmla="*/ 0 w 2269678"/>
              <a:gd name="connsiteY0" fmla="*/ 5468957 h 5468957"/>
              <a:gd name="connsiteX1" fmla="*/ 1811637 w 2269678"/>
              <a:gd name="connsiteY1" fmla="*/ 5458582 h 5468957"/>
              <a:gd name="connsiteX2" fmla="*/ 2269590 w 2269678"/>
              <a:gd name="connsiteY2" fmla="*/ 1087377 h 5468957"/>
              <a:gd name="connsiteX3" fmla="*/ 2253138 w 2269678"/>
              <a:gd name="connsiteY3" fmla="*/ 0 h 5468957"/>
              <a:gd name="connsiteX0" fmla="*/ 0 w 2269678"/>
              <a:gd name="connsiteY0" fmla="*/ 5468957 h 5468957"/>
              <a:gd name="connsiteX1" fmla="*/ 1811637 w 2269678"/>
              <a:gd name="connsiteY1" fmla="*/ 5458582 h 5468957"/>
              <a:gd name="connsiteX2" fmla="*/ 2269590 w 2269678"/>
              <a:gd name="connsiteY2" fmla="*/ 1087377 h 5468957"/>
              <a:gd name="connsiteX3" fmla="*/ 2253138 w 2269678"/>
              <a:gd name="connsiteY3" fmla="*/ 0 h 5468957"/>
            </a:gdLst>
            <a:ahLst/>
            <a:cxnLst>
              <a:cxn ang="0">
                <a:pos x="connsiteX0" y="connsiteY0"/>
              </a:cxn>
              <a:cxn ang="0">
                <a:pos x="connsiteX1" y="connsiteY1"/>
              </a:cxn>
              <a:cxn ang="0">
                <a:pos x="connsiteX2" y="connsiteY2"/>
              </a:cxn>
              <a:cxn ang="0">
                <a:pos x="connsiteX3" y="connsiteY3"/>
              </a:cxn>
            </a:cxnLst>
            <a:rect l="l" t="t" r="r" b="b"/>
            <a:pathLst>
              <a:path w="2269678" h="5468957">
                <a:moveTo>
                  <a:pt x="0" y="5468957"/>
                </a:moveTo>
                <a:cubicBezTo>
                  <a:pt x="555761" y="5455557"/>
                  <a:pt x="1568706" y="5453153"/>
                  <a:pt x="1811637" y="5458582"/>
                </a:cubicBezTo>
                <a:cubicBezTo>
                  <a:pt x="2054568" y="5464011"/>
                  <a:pt x="2274729" y="1407372"/>
                  <a:pt x="2269590" y="1087377"/>
                </a:cubicBezTo>
                <a:cubicBezTo>
                  <a:pt x="2259901" y="511250"/>
                  <a:pt x="2270053" y="604270"/>
                  <a:pt x="2253138" y="0"/>
                </a:cubicBezTo>
              </a:path>
            </a:pathLst>
          </a:custGeom>
          <a:noFill/>
          <a:ln w="28575" cap="flat" cmpd="sng" algn="ctr">
            <a:solidFill>
              <a:schemeClr val="accent2"/>
            </a:solidFill>
            <a:prstDash val="solid"/>
            <a:round/>
            <a:headEnd type="triangle" w="med" len="lg"/>
            <a:tailEnd type="none" w="med" len="lg"/>
          </a:ln>
          <a:effectLst/>
        </p:spPr>
        <p:txBody>
          <a:bodyPr vert="horz" wrap="none" lIns="0" tIns="0" rIns="0" bIns="0" numCol="1" rtlCol="0" anchor="t" anchorCtr="0" compatLnSpc="1">
            <a:prstTxWarp prst="textNoShape">
              <a:avLst/>
            </a:prstTxWarp>
            <a:noAutofit/>
          </a:bodyPr>
          <a:lstStyle/>
          <a:p>
            <a:pPr eaLnBrk="0" fontAlgn="base" hangingPunct="0">
              <a:lnSpc>
                <a:spcPct val="80000"/>
              </a:lnSpc>
              <a:spcBef>
                <a:spcPct val="20000"/>
              </a:spcBef>
              <a:spcAft>
                <a:spcPct val="0"/>
              </a:spcAft>
              <a:buClr>
                <a:srgbClr val="009900"/>
              </a:buClr>
              <a:buSzPct val="65000"/>
            </a:pPr>
            <a:endParaRPr lang="en-US" sz="1400">
              <a:latin typeface="Arial" charset="0"/>
              <a:cs typeface="Arial" charset="0"/>
            </a:endParaRPr>
          </a:p>
        </p:txBody>
      </p:sp>
      <p:cxnSp>
        <p:nvCxnSpPr>
          <p:cNvPr id="105" name="Straight Arrow Connector 26"/>
          <p:cNvCxnSpPr>
            <a:cxnSpLocks noChangeShapeType="1"/>
          </p:cNvCxnSpPr>
          <p:nvPr/>
        </p:nvCxnSpPr>
        <p:spPr bwMode="auto">
          <a:xfrm flipV="1">
            <a:off x="7027906" y="1855710"/>
            <a:ext cx="0" cy="1625412"/>
          </a:xfrm>
          <a:prstGeom prst="straightConnector1">
            <a:avLst/>
          </a:prstGeom>
          <a:noFill/>
          <a:ln w="28575" algn="ctr">
            <a:solidFill>
              <a:schemeClr val="tx2"/>
            </a:solidFill>
            <a:round/>
            <a:headEnd type="none" w="sm" len="sm"/>
            <a:tailEnd type="triangle" w="med" len="lg"/>
          </a:ln>
        </p:spPr>
      </p:cxnSp>
      <p:sp>
        <p:nvSpPr>
          <p:cNvPr id="107" name="Rectangle 383"/>
          <p:cNvSpPr>
            <a:spLocks noChangeArrowheads="1"/>
          </p:cNvSpPr>
          <p:nvPr/>
        </p:nvSpPr>
        <p:spPr bwMode="auto">
          <a:xfrm>
            <a:off x="7062026" y="2400465"/>
            <a:ext cx="661470" cy="492443"/>
          </a:xfrm>
          <a:prstGeom prst="rect">
            <a:avLst/>
          </a:prstGeom>
          <a:noFill/>
          <a:ln w="9525">
            <a:noFill/>
            <a:miter lim="800000"/>
            <a:headEnd/>
            <a:tailEnd/>
          </a:ln>
        </p:spPr>
        <p:txBody>
          <a:bodyPr wrap="square" lIns="0" tIns="0" rIns="0" bIns="0">
            <a:spAutoFit/>
          </a:bodyPr>
          <a:lstStyle/>
          <a:p>
            <a:r>
              <a:rPr lang="en-US" sz="1600" dirty="0">
                <a:solidFill>
                  <a:schemeClr val="tx2"/>
                </a:solidFill>
              </a:rPr>
              <a:t>Load entry</a:t>
            </a:r>
            <a:endParaRPr lang="en-US" dirty="0">
              <a:solidFill>
                <a:schemeClr val="tx2"/>
              </a:solidFill>
            </a:endParaRPr>
          </a:p>
        </p:txBody>
      </p:sp>
      <p:sp>
        <p:nvSpPr>
          <p:cNvPr id="4" name="Rectangle 3">
            <a:extLst>
              <a:ext uri="{FF2B5EF4-FFF2-40B4-BE49-F238E27FC236}">
                <a16:creationId xmlns:a16="http://schemas.microsoft.com/office/drawing/2014/main" id="{63731D73-98CE-4114-B490-6C94C834F677}"/>
              </a:ext>
            </a:extLst>
          </p:cNvPr>
          <p:cNvSpPr/>
          <p:nvPr/>
        </p:nvSpPr>
        <p:spPr bwMode="auto">
          <a:xfrm>
            <a:off x="2133600" y="3145966"/>
            <a:ext cx="3124200" cy="914400"/>
          </a:xfrm>
          <a:prstGeom prst="rect">
            <a:avLst/>
          </a:prstGeom>
          <a:noFill/>
          <a:ln w="12700" cap="flat" cmpd="sng" algn="ctr">
            <a:solidFill>
              <a:schemeClr val="tx1"/>
            </a:solidFill>
            <a:prstDash val="solid"/>
            <a:round/>
            <a:headEnd type="none" w="sm" len="sm"/>
            <a:tailEnd type="stealth" w="med" len="lg"/>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5400" b="1" dirty="0">
                <a:solidFill>
                  <a:srgbClr val="FF0000"/>
                </a:solidFill>
                <a:latin typeface="Arial" charset="0"/>
              </a:rPr>
              <a:t>build</a:t>
            </a:r>
          </a:p>
        </p:txBody>
      </p:sp>
    </p:spTree>
    <p:extLst>
      <p:ext uri="{BB962C8B-B14F-4D97-AF65-F5344CB8AC3E}">
        <p14:creationId xmlns:p14="http://schemas.microsoft.com/office/powerpoint/2010/main" val="2398027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25675" y="1909157"/>
            <a:ext cx="7740650" cy="1752600"/>
          </a:xfrm>
        </p:spPr>
        <p:txBody>
          <a:bodyPr/>
          <a:lstStyle/>
          <a:p>
            <a:r>
              <a:rPr lang="en-US" dirty="0"/>
              <a:t>Backup</a:t>
            </a:r>
          </a:p>
        </p:txBody>
      </p:sp>
    </p:spTree>
    <p:extLst>
      <p:ext uri="{BB962C8B-B14F-4D97-AF65-F5344CB8AC3E}">
        <p14:creationId xmlns:p14="http://schemas.microsoft.com/office/powerpoint/2010/main" val="3961866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0D80A880-5742-4CBA-936C-8234F6EC15AB}" type="slidenum">
              <a:rPr lang="he-IL">
                <a:solidFill>
                  <a:srgbClr val="000000"/>
                </a:solidFill>
              </a:rPr>
              <a:pPr eaLnBrk="1" fontAlgn="base" hangingPunct="1">
                <a:spcBef>
                  <a:spcPct val="0"/>
                </a:spcBef>
                <a:spcAft>
                  <a:spcPct val="0"/>
                </a:spcAft>
              </a:pPr>
              <a:t>47</a:t>
            </a:fld>
            <a:endParaRPr lang="en-US">
              <a:solidFill>
                <a:srgbClr val="000000"/>
              </a:solidFill>
            </a:endParaRPr>
          </a:p>
        </p:txBody>
      </p:sp>
      <p:sp>
        <p:nvSpPr>
          <p:cNvPr id="4101" name="Rectangle 2"/>
          <p:cNvSpPr>
            <a:spLocks noGrp="1" noChangeArrowheads="1"/>
          </p:cNvSpPr>
          <p:nvPr>
            <p:ph type="title"/>
          </p:nvPr>
        </p:nvSpPr>
        <p:spPr/>
        <p:txBody>
          <a:bodyPr/>
          <a:lstStyle/>
          <a:p>
            <a:pPr eaLnBrk="1" hangingPunct="1"/>
            <a:r>
              <a:rPr lang="he-IL" dirty="0">
                <a:solidFill>
                  <a:srgbClr val="3333CC"/>
                </a:solidFill>
              </a:rPr>
              <a:t>הבעיה</a:t>
            </a:r>
            <a:endParaRPr lang="en-US" dirty="0">
              <a:solidFill>
                <a:srgbClr val="3333CC"/>
              </a:solidFill>
            </a:endParaRPr>
          </a:p>
        </p:txBody>
      </p:sp>
      <p:sp>
        <p:nvSpPr>
          <p:cNvPr id="4102" name="Rectangle 3"/>
          <p:cNvSpPr>
            <a:spLocks noGrp="1" noChangeArrowheads="1"/>
          </p:cNvSpPr>
          <p:nvPr>
            <p:ph type="body" idx="1"/>
          </p:nvPr>
        </p:nvSpPr>
        <p:spPr>
          <a:xfrm>
            <a:off x="1981200" y="4648200"/>
            <a:ext cx="8229600" cy="1143000"/>
          </a:xfrm>
        </p:spPr>
        <p:txBody>
          <a:bodyPr/>
          <a:lstStyle/>
          <a:p>
            <a:pPr marL="0" indent="0" eaLnBrk="1" hangingPunct="1"/>
            <a:r>
              <a:rPr lang="he-IL" dirty="0">
                <a:solidFill>
                  <a:schemeClr val="tx1"/>
                </a:solidFill>
              </a:rPr>
              <a:t>ישנה כמות נתונה ומוגבלת של זיכרון פיזי. איך נחלק אותו בין התהליכים השונים?</a:t>
            </a:r>
            <a:endParaRPr lang="en-US" dirty="0">
              <a:solidFill>
                <a:schemeClr val="tx1"/>
              </a:solidFill>
            </a:endParaRPr>
          </a:p>
        </p:txBody>
      </p:sp>
      <p:grpSp>
        <p:nvGrpSpPr>
          <p:cNvPr id="4103" name="Group 12"/>
          <p:cNvGrpSpPr>
            <a:grpSpLocks/>
          </p:cNvGrpSpPr>
          <p:nvPr/>
        </p:nvGrpSpPr>
        <p:grpSpPr bwMode="auto">
          <a:xfrm>
            <a:off x="2971800" y="1143000"/>
            <a:ext cx="6477000" cy="2362200"/>
            <a:chOff x="1320" y="827"/>
            <a:chExt cx="2280" cy="609"/>
          </a:xfrm>
        </p:grpSpPr>
        <p:sp>
          <p:nvSpPr>
            <p:cNvPr id="4104" name="Rectangle 4"/>
            <p:cNvSpPr>
              <a:spLocks noChangeArrowheads="1"/>
            </p:cNvSpPr>
            <p:nvPr/>
          </p:nvSpPr>
          <p:spPr bwMode="auto">
            <a:xfrm>
              <a:off x="1320" y="1112"/>
              <a:ext cx="504" cy="160"/>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en-US" sz="2400">
                  <a:solidFill>
                    <a:srgbClr val="000000"/>
                  </a:solidFill>
                  <a:latin typeface="Tahoma" pitchFamily="34" charset="0"/>
                  <a:cs typeface="Arial" charset="0"/>
                </a:rPr>
                <a:t>CPU</a:t>
              </a:r>
            </a:p>
          </p:txBody>
        </p:sp>
        <p:sp>
          <p:nvSpPr>
            <p:cNvPr id="4105" name="Rectangle 5"/>
            <p:cNvSpPr>
              <a:spLocks noChangeArrowheads="1"/>
            </p:cNvSpPr>
            <p:nvPr/>
          </p:nvSpPr>
          <p:spPr bwMode="auto">
            <a:xfrm>
              <a:off x="3096" y="1117"/>
              <a:ext cx="504" cy="159"/>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he-IL" sz="2400">
                  <a:solidFill>
                    <a:srgbClr val="008000"/>
                  </a:solidFill>
                  <a:latin typeface="Tahoma" pitchFamily="34" charset="0"/>
                  <a:cs typeface="Arial" charset="0"/>
                </a:rPr>
                <a:t>תהליך 2</a:t>
              </a:r>
              <a:endParaRPr lang="en-US" sz="2400">
                <a:solidFill>
                  <a:srgbClr val="000000"/>
                </a:solidFill>
                <a:latin typeface="Tahoma" pitchFamily="34" charset="0"/>
                <a:cs typeface="Arial" charset="0"/>
              </a:endParaRPr>
            </a:p>
          </p:txBody>
        </p:sp>
        <p:sp>
          <p:nvSpPr>
            <p:cNvPr id="4106" name="Rectangle 6"/>
            <p:cNvSpPr>
              <a:spLocks noChangeArrowheads="1"/>
            </p:cNvSpPr>
            <p:nvPr/>
          </p:nvSpPr>
          <p:spPr bwMode="auto">
            <a:xfrm>
              <a:off x="3096" y="958"/>
              <a:ext cx="504" cy="159"/>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he-IL" sz="2400">
                  <a:solidFill>
                    <a:srgbClr val="0000FF"/>
                  </a:solidFill>
                  <a:latin typeface="Tahoma" pitchFamily="34" charset="0"/>
                  <a:cs typeface="Arial" charset="0"/>
                </a:rPr>
                <a:t>תהליך 1</a:t>
              </a:r>
              <a:endParaRPr lang="en-US" sz="2400">
                <a:solidFill>
                  <a:srgbClr val="000000"/>
                </a:solidFill>
                <a:latin typeface="Tahoma" pitchFamily="34" charset="0"/>
                <a:cs typeface="Arial" charset="0"/>
              </a:endParaRPr>
            </a:p>
          </p:txBody>
        </p:sp>
        <p:sp>
          <p:nvSpPr>
            <p:cNvPr id="4107" name="Rectangle 7"/>
            <p:cNvSpPr>
              <a:spLocks noChangeArrowheads="1"/>
            </p:cNvSpPr>
            <p:nvPr/>
          </p:nvSpPr>
          <p:spPr bwMode="auto">
            <a:xfrm>
              <a:off x="3096" y="1277"/>
              <a:ext cx="504" cy="159"/>
            </a:xfrm>
            <a:prstGeom prst="rect">
              <a:avLst/>
            </a:prstGeom>
            <a:solidFill>
              <a:srgbClr val="FFFFFF"/>
            </a:solidFill>
            <a:ln w="9525">
              <a:solidFill>
                <a:srgbClr val="000000"/>
              </a:solidFill>
              <a:miter lim="800000"/>
              <a:headEnd/>
              <a:tailEnd/>
            </a:ln>
          </p:spPr>
          <p:txBody>
            <a:bodyPr/>
            <a:lstStyle/>
            <a:p>
              <a:pPr algn="ctr" fontAlgn="base">
                <a:spcBef>
                  <a:spcPct val="0"/>
                </a:spcBef>
                <a:spcAft>
                  <a:spcPct val="0"/>
                </a:spcAft>
              </a:pPr>
              <a:r>
                <a:rPr lang="he-IL" sz="2400">
                  <a:solidFill>
                    <a:srgbClr val="FF0000"/>
                  </a:solidFill>
                  <a:latin typeface="Tahoma" pitchFamily="34" charset="0"/>
                  <a:cs typeface="Arial" charset="0"/>
                </a:rPr>
                <a:t>תהליך 3</a:t>
              </a:r>
              <a:endParaRPr lang="en-US" sz="2400">
                <a:solidFill>
                  <a:srgbClr val="000000"/>
                </a:solidFill>
                <a:latin typeface="Tahoma" pitchFamily="34" charset="0"/>
                <a:cs typeface="Arial" charset="0"/>
              </a:endParaRPr>
            </a:p>
          </p:txBody>
        </p:sp>
        <p:sp>
          <p:nvSpPr>
            <p:cNvPr id="4108" name="Rectangle 8"/>
            <p:cNvSpPr>
              <a:spLocks noChangeArrowheads="1"/>
            </p:cNvSpPr>
            <p:nvPr/>
          </p:nvSpPr>
          <p:spPr bwMode="auto">
            <a:xfrm>
              <a:off x="3096" y="827"/>
              <a:ext cx="5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he-IL" sz="2000">
                  <a:solidFill>
                    <a:srgbClr val="000000"/>
                  </a:solidFill>
                  <a:latin typeface="Tahoma" pitchFamily="34" charset="0"/>
                  <a:cs typeface="Arial" charset="0"/>
                </a:rPr>
                <a:t>זיכרון פיזי</a:t>
              </a:r>
              <a:endParaRPr lang="en-US" sz="2000">
                <a:solidFill>
                  <a:srgbClr val="000000"/>
                </a:solidFill>
                <a:latin typeface="Tahoma" pitchFamily="34" charset="0"/>
                <a:cs typeface="Arial" charset="0"/>
              </a:endParaRPr>
            </a:p>
          </p:txBody>
        </p:sp>
        <p:sp>
          <p:nvSpPr>
            <p:cNvPr id="4109" name="Line 9"/>
            <p:cNvSpPr>
              <a:spLocks noChangeShapeType="1"/>
            </p:cNvSpPr>
            <p:nvPr/>
          </p:nvSpPr>
          <p:spPr bwMode="auto">
            <a:xfrm flipV="1">
              <a:off x="1872" y="1016"/>
              <a:ext cx="1200" cy="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4110" name="Line 10"/>
            <p:cNvSpPr>
              <a:spLocks noChangeShapeType="1"/>
            </p:cNvSpPr>
            <p:nvPr/>
          </p:nvSpPr>
          <p:spPr bwMode="auto">
            <a:xfrm>
              <a:off x="1872" y="1202"/>
              <a:ext cx="1182"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4111" name="Line 11"/>
            <p:cNvSpPr>
              <a:spLocks noChangeShapeType="1"/>
            </p:cNvSpPr>
            <p:nvPr/>
          </p:nvSpPr>
          <p:spPr bwMode="auto">
            <a:xfrm>
              <a:off x="1872" y="1274"/>
              <a:ext cx="1164" cy="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הפתרון: זיכרון וירטואלי</a:t>
            </a:r>
          </a:p>
        </p:txBody>
      </p:sp>
      <p:sp>
        <p:nvSpPr>
          <p:cNvPr id="3" name="מציין מיקום תוכן 2"/>
          <p:cNvSpPr>
            <a:spLocks noGrp="1"/>
          </p:cNvSpPr>
          <p:nvPr>
            <p:ph idx="1"/>
          </p:nvPr>
        </p:nvSpPr>
        <p:spPr/>
        <p:txBody>
          <a:bodyPr/>
          <a:lstStyle/>
          <a:p>
            <a:pPr>
              <a:buFont typeface="Arial" pitchFamily="34" charset="0"/>
              <a:buChar char="•"/>
            </a:pPr>
            <a:r>
              <a:rPr lang="he-IL" sz="2800" dirty="0"/>
              <a:t>כל תהליך משתמש במרחב כתובות וירטואלי אשר ייחודי לו. הדבר גורם לאשליה שרץ במעבד תהליך אחד שכל הזיכרון שייך לו. בריצת התהליך, הגישה לזיכרון היא רק ע"פ כתובות וירטואליות.   </a:t>
            </a:r>
          </a:p>
          <a:p>
            <a:pPr>
              <a:buFont typeface="Arial" pitchFamily="34" charset="0"/>
              <a:buChar char="•"/>
            </a:pPr>
            <a:r>
              <a:rPr lang="he-IL" sz="2800" dirty="0"/>
              <a:t>מאחורי הקלעים, </a:t>
            </a:r>
            <a:r>
              <a:rPr lang="he-IL" sz="2800" b="1" dirty="0"/>
              <a:t>מערכת ההפעלה </a:t>
            </a:r>
            <a:r>
              <a:rPr lang="he-IL" sz="2800" dirty="0"/>
              <a:t>ממפה את מרחב הזיכרון הווירטואלי של כל תהליך לזיכרון הפיזי (או לדיסק). </a:t>
            </a:r>
          </a:p>
          <a:p>
            <a:pPr>
              <a:buFont typeface="Arial" pitchFamily="34" charset="0"/>
              <a:buChar char="•"/>
            </a:pPr>
            <a:r>
              <a:rPr lang="he-IL" sz="2800" dirty="0"/>
              <a:t>כאשר התהליך ניגש לכתובת וירטואלית , </a:t>
            </a:r>
            <a:r>
              <a:rPr lang="he-IL" sz="2800" b="1" dirty="0"/>
              <a:t>החומרה</a:t>
            </a:r>
            <a:r>
              <a:rPr lang="he-IL" sz="2800" dirty="0"/>
              <a:t> מתרגמת את הכתובת הוירטואלית לכתובת פיזית ע"פ המיפוי שבנתה </a:t>
            </a:r>
            <a:r>
              <a:rPr lang="he-IL" sz="2800" b="1" dirty="0"/>
              <a:t>מערכת ההפעלה.  </a:t>
            </a:r>
          </a:p>
          <a:p>
            <a:pPr>
              <a:buFont typeface="Arial" pitchFamily="34" charset="0"/>
              <a:buChar char="•"/>
            </a:pPr>
            <a:endParaRPr lang="he-IL" dirty="0"/>
          </a:p>
          <a:p>
            <a:pPr>
              <a:buFont typeface="Arial" pitchFamily="34" charset="0"/>
              <a:buChar char="•"/>
            </a:pPr>
            <a:endParaRPr lang="he-IL" dirty="0"/>
          </a:p>
        </p:txBody>
      </p:sp>
      <p:sp>
        <p:nvSpPr>
          <p:cNvPr id="6" name="מציין מיקום של מספר שקופית 5"/>
          <p:cNvSpPr>
            <a:spLocks noGrp="1"/>
          </p:cNvSpPr>
          <p:nvPr>
            <p:ph type="sldNum" sz="quarter" idx="12"/>
          </p:nvPr>
        </p:nvSpPr>
        <p:spPr/>
        <p:txBody>
          <a:bodyPr/>
          <a:lstStyle/>
          <a:p>
            <a:pPr fontAlgn="base">
              <a:spcBef>
                <a:spcPct val="0"/>
              </a:spcBef>
              <a:spcAft>
                <a:spcPct val="0"/>
              </a:spcAft>
              <a:defRPr/>
            </a:pPr>
            <a:fld id="{99F4B97B-173C-4DC9-98A9-B557162C8FE6}" type="slidenum">
              <a:rPr lang="ar-SA">
                <a:solidFill>
                  <a:srgbClr val="000000"/>
                </a:solidFill>
                <a:latin typeface="Tahoma" pitchFamily="34" charset="0"/>
                <a:cs typeface="Arial" charset="0"/>
              </a:rPr>
              <a:pPr fontAlgn="base">
                <a:spcBef>
                  <a:spcPct val="0"/>
                </a:spcBef>
                <a:spcAft>
                  <a:spcPct val="0"/>
                </a:spcAft>
                <a:defRPr/>
              </a:pPr>
              <a:t>48</a:t>
            </a:fld>
            <a:endParaRPr lang="en-US">
              <a:solidFill>
                <a:srgbClr val="000000"/>
              </a:solidFill>
              <a:latin typeface="Tahoma" pitchFamily="34" charset="0"/>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932F7522-55FD-4E56-AF79-5EDE4540B935}" type="slidenum">
              <a:rPr lang="he-IL">
                <a:solidFill>
                  <a:srgbClr val="000000"/>
                </a:solidFill>
              </a:rPr>
              <a:pPr eaLnBrk="1" fontAlgn="base" hangingPunct="1">
                <a:spcBef>
                  <a:spcPct val="0"/>
                </a:spcBef>
                <a:spcAft>
                  <a:spcPct val="0"/>
                </a:spcAft>
              </a:pPr>
              <a:t>49</a:t>
            </a:fld>
            <a:endParaRPr lang="en-US">
              <a:solidFill>
                <a:srgbClr val="000000"/>
              </a:solidFill>
            </a:endParaRPr>
          </a:p>
        </p:txBody>
      </p:sp>
      <p:sp>
        <p:nvSpPr>
          <p:cNvPr id="8197" name="Rectangle 2"/>
          <p:cNvSpPr>
            <a:spLocks noGrp="1" noChangeArrowheads="1"/>
          </p:cNvSpPr>
          <p:nvPr>
            <p:ph type="title"/>
          </p:nvPr>
        </p:nvSpPr>
        <p:spPr>
          <a:xfrm>
            <a:off x="1981200" y="76200"/>
            <a:ext cx="8229600" cy="609600"/>
          </a:xfrm>
        </p:spPr>
        <p:txBody>
          <a:bodyPr/>
          <a:lstStyle/>
          <a:p>
            <a:pPr eaLnBrk="1" hangingPunct="1"/>
            <a:r>
              <a:rPr lang="he-IL" dirty="0"/>
              <a:t>מושגים</a:t>
            </a:r>
            <a:endParaRPr lang="en-US" dirty="0"/>
          </a:p>
        </p:txBody>
      </p:sp>
      <p:sp>
        <p:nvSpPr>
          <p:cNvPr id="8198" name="Rectangle 3"/>
          <p:cNvSpPr>
            <a:spLocks noGrp="1" noChangeArrowheads="1"/>
          </p:cNvSpPr>
          <p:nvPr>
            <p:ph type="body" idx="1"/>
          </p:nvPr>
        </p:nvSpPr>
        <p:spPr>
          <a:xfrm>
            <a:off x="2133600" y="2362200"/>
            <a:ext cx="8229600" cy="3733800"/>
          </a:xfrm>
        </p:spPr>
        <p:txBody>
          <a:bodyPr/>
          <a:lstStyle/>
          <a:p>
            <a:pPr marL="0" indent="0" eaLnBrk="1" hangingPunct="1">
              <a:lnSpc>
                <a:spcPct val="80000"/>
              </a:lnSpc>
            </a:pPr>
            <a:r>
              <a:rPr lang="he-IL" sz="2400" u="sng" dirty="0">
                <a:latin typeface="Arial" charset="0"/>
              </a:rPr>
              <a:t>מסגרת</a:t>
            </a:r>
            <a:r>
              <a:rPr lang="he-IL" sz="2400" dirty="0">
                <a:latin typeface="Arial" charset="0"/>
              </a:rPr>
              <a:t> – הזיכרון הפיזי מחולק ליחידות שוות</a:t>
            </a:r>
            <a:r>
              <a:rPr lang="ar-SA" sz="2400" dirty="0">
                <a:latin typeface="Arial" charset="0"/>
              </a:rPr>
              <a:t> </a:t>
            </a:r>
            <a:r>
              <a:rPr lang="he-IL" sz="2400" dirty="0">
                <a:latin typeface="Arial" charset="0"/>
              </a:rPr>
              <a:t>שנקראות מסגרות.</a:t>
            </a:r>
          </a:p>
          <a:p>
            <a:pPr marL="0" indent="0" eaLnBrk="1" hangingPunct="1">
              <a:lnSpc>
                <a:spcPct val="80000"/>
              </a:lnSpc>
            </a:pPr>
            <a:r>
              <a:rPr lang="en-US" sz="2400" u="sng" dirty="0">
                <a:solidFill>
                  <a:srgbClr val="000000"/>
                </a:solidFill>
                <a:latin typeface="Arial" charset="0"/>
                <a:cs typeface="Times New Roman" pitchFamily="18" charset="0"/>
              </a:rPr>
              <a:t>PFN</a:t>
            </a:r>
            <a:r>
              <a:rPr lang="ar-SA" sz="2400" u="sng" dirty="0">
                <a:solidFill>
                  <a:srgbClr val="000000"/>
                </a:solidFill>
                <a:latin typeface="Arial" charset="0"/>
                <a:cs typeface="Times New Roman" pitchFamily="18" charset="0"/>
              </a:rPr>
              <a:t> </a:t>
            </a:r>
            <a:r>
              <a:rPr lang="he-IL" sz="2400" u="sng" dirty="0">
                <a:solidFill>
                  <a:srgbClr val="000000"/>
                </a:solidFill>
                <a:latin typeface="Arial" charset="0"/>
                <a:cs typeface="Times New Roman" pitchFamily="18" charset="0"/>
              </a:rPr>
              <a:t>(</a:t>
            </a:r>
            <a:r>
              <a:rPr lang="en-US" sz="2400" u="sng" dirty="0">
                <a:solidFill>
                  <a:srgbClr val="000000"/>
                </a:solidFill>
                <a:latin typeface="Arial" charset="0"/>
                <a:cs typeface="Times New Roman" pitchFamily="18" charset="0"/>
              </a:rPr>
              <a:t>physical frame number</a:t>
            </a:r>
            <a:r>
              <a:rPr lang="he-IL" sz="2400" u="sng" dirty="0">
                <a:solidFill>
                  <a:srgbClr val="000000"/>
                </a:solidFill>
                <a:latin typeface="Arial" charset="0"/>
                <a:cs typeface="Times New Roman" pitchFamily="18" charset="0"/>
              </a:rPr>
              <a:t>)</a:t>
            </a:r>
            <a:r>
              <a:rPr lang="he-IL" sz="2400" dirty="0">
                <a:solidFill>
                  <a:srgbClr val="000000"/>
                </a:solidFill>
                <a:latin typeface="Arial" charset="0"/>
                <a:cs typeface="Times New Roman" pitchFamily="18" charset="0"/>
              </a:rPr>
              <a:t> – מספר מסגרת במרחב הפיזי.</a:t>
            </a:r>
            <a:endParaRPr lang="en-US" sz="2400" dirty="0">
              <a:latin typeface="Arial" charset="0"/>
            </a:endParaRPr>
          </a:p>
          <a:p>
            <a:pPr marL="0" indent="0" eaLnBrk="1" hangingPunct="1">
              <a:lnSpc>
                <a:spcPct val="80000"/>
              </a:lnSpc>
            </a:pPr>
            <a:endParaRPr lang="en-US" sz="2400" dirty="0">
              <a:latin typeface="Arial" charset="0"/>
            </a:endParaRPr>
          </a:p>
          <a:p>
            <a:pPr marL="0" indent="0" eaLnBrk="1" hangingPunct="1">
              <a:lnSpc>
                <a:spcPct val="80000"/>
              </a:lnSpc>
            </a:pPr>
            <a:r>
              <a:rPr lang="he-IL" sz="2400" u="sng" dirty="0">
                <a:latin typeface="Arial" charset="0"/>
              </a:rPr>
              <a:t>דף (</a:t>
            </a:r>
            <a:r>
              <a:rPr lang="en-US" sz="2400" u="sng" dirty="0">
                <a:latin typeface="Arial" charset="0"/>
              </a:rPr>
              <a:t>page</a:t>
            </a:r>
            <a:r>
              <a:rPr lang="ar-SA" sz="2400" u="sng" dirty="0">
                <a:latin typeface="Arial" charset="0"/>
              </a:rPr>
              <a:t>)</a:t>
            </a:r>
            <a:r>
              <a:rPr lang="ar-SA" sz="2400" dirty="0">
                <a:latin typeface="Arial" charset="0"/>
              </a:rPr>
              <a:t> – </a:t>
            </a:r>
            <a:r>
              <a:rPr lang="he-IL" sz="2400" dirty="0">
                <a:latin typeface="Arial" charset="0"/>
              </a:rPr>
              <a:t>הזיכרון הלוגי (וירטואלי) של כל תהליך מחולק ליחידות שוות בגודל למסגרות. כל יחידה נקראת דף.</a:t>
            </a:r>
          </a:p>
          <a:p>
            <a:pPr marL="0" indent="0" eaLnBrk="1" hangingPunct="1">
              <a:lnSpc>
                <a:spcPct val="80000"/>
              </a:lnSpc>
            </a:pPr>
            <a:r>
              <a:rPr lang="en-US" sz="2400" u="sng" dirty="0">
                <a:solidFill>
                  <a:srgbClr val="000000"/>
                </a:solidFill>
                <a:latin typeface="Arial" charset="0"/>
                <a:cs typeface="Times New Roman" pitchFamily="18" charset="0"/>
              </a:rPr>
              <a:t>VPN</a:t>
            </a:r>
            <a:r>
              <a:rPr lang="ar-SA" sz="2400" u="sng" dirty="0">
                <a:solidFill>
                  <a:srgbClr val="000000"/>
                </a:solidFill>
                <a:latin typeface="Arial" charset="0"/>
                <a:cs typeface="Times New Roman" pitchFamily="18" charset="0"/>
              </a:rPr>
              <a:t> </a:t>
            </a:r>
            <a:r>
              <a:rPr lang="he-IL" sz="2400" u="sng" dirty="0">
                <a:solidFill>
                  <a:srgbClr val="000000"/>
                </a:solidFill>
                <a:latin typeface="Arial" charset="0"/>
                <a:cs typeface="Times New Roman" pitchFamily="18" charset="0"/>
              </a:rPr>
              <a:t>(</a:t>
            </a:r>
            <a:r>
              <a:rPr lang="en-US" sz="2400" u="sng" dirty="0">
                <a:solidFill>
                  <a:srgbClr val="000000"/>
                </a:solidFill>
                <a:latin typeface="Arial" charset="0"/>
                <a:cs typeface="Times New Roman" pitchFamily="18" charset="0"/>
              </a:rPr>
              <a:t>virtual page number</a:t>
            </a:r>
            <a:r>
              <a:rPr lang="he-IL" sz="2400" u="sng" dirty="0">
                <a:solidFill>
                  <a:srgbClr val="000000"/>
                </a:solidFill>
                <a:latin typeface="Arial" charset="0"/>
                <a:cs typeface="Times New Roman" pitchFamily="18" charset="0"/>
              </a:rPr>
              <a:t>)</a:t>
            </a:r>
            <a:r>
              <a:rPr lang="he-IL" sz="2400" dirty="0">
                <a:solidFill>
                  <a:srgbClr val="000000"/>
                </a:solidFill>
                <a:latin typeface="Arial" charset="0"/>
                <a:cs typeface="Times New Roman" pitchFamily="18" charset="0"/>
              </a:rPr>
              <a:t> – מספר דף במרחב הלוגי.</a:t>
            </a:r>
          </a:p>
          <a:p>
            <a:pPr marL="0" indent="0" eaLnBrk="1" hangingPunct="1">
              <a:lnSpc>
                <a:spcPct val="80000"/>
              </a:lnSpc>
            </a:pPr>
            <a:endParaRPr lang="he-IL" sz="2400" dirty="0">
              <a:solidFill>
                <a:srgbClr val="000000"/>
              </a:solidFill>
              <a:latin typeface="Arial" charset="0"/>
              <a:cs typeface="Times New Roman" pitchFamily="18" charset="0"/>
            </a:endParaRPr>
          </a:p>
          <a:p>
            <a:pPr marL="0" indent="0" eaLnBrk="1" hangingPunct="1">
              <a:lnSpc>
                <a:spcPct val="80000"/>
              </a:lnSpc>
            </a:pPr>
            <a:r>
              <a:rPr lang="he-IL" sz="2400" dirty="0">
                <a:solidFill>
                  <a:srgbClr val="000000"/>
                </a:solidFill>
                <a:latin typeface="Arial (Body)"/>
              </a:rPr>
              <a:t>גודל</a:t>
            </a:r>
            <a:r>
              <a:rPr lang="en-US" sz="2400" dirty="0">
                <a:solidFill>
                  <a:srgbClr val="000000"/>
                </a:solidFill>
                <a:latin typeface="Arial (Body)"/>
              </a:rPr>
              <a:t> </a:t>
            </a:r>
            <a:r>
              <a:rPr lang="he-IL" sz="2400" dirty="0">
                <a:solidFill>
                  <a:srgbClr val="000000"/>
                </a:solidFill>
                <a:latin typeface="Arial (Body)"/>
              </a:rPr>
              <a:t>מסגרת</a:t>
            </a:r>
            <a:r>
              <a:rPr lang="en-US" sz="2400" dirty="0">
                <a:solidFill>
                  <a:srgbClr val="000000"/>
                </a:solidFill>
                <a:latin typeface="Arial (Body)"/>
              </a:rPr>
              <a:t> </a:t>
            </a:r>
            <a:r>
              <a:rPr lang="he-IL" sz="2400" dirty="0">
                <a:solidFill>
                  <a:srgbClr val="000000"/>
                </a:solidFill>
                <a:latin typeface="Arial (Body)"/>
              </a:rPr>
              <a:t>בזיכרון</a:t>
            </a:r>
            <a:r>
              <a:rPr lang="en-US" sz="2400" dirty="0">
                <a:solidFill>
                  <a:srgbClr val="000000"/>
                </a:solidFill>
                <a:latin typeface="Arial (Body)"/>
              </a:rPr>
              <a:t> </a:t>
            </a:r>
            <a:r>
              <a:rPr lang="he-IL" sz="2400" dirty="0">
                <a:solidFill>
                  <a:srgbClr val="000000"/>
                </a:solidFill>
                <a:latin typeface="Arial (Body)"/>
              </a:rPr>
              <a:t>הפיזי = גודל</a:t>
            </a:r>
            <a:r>
              <a:rPr lang="en-US" sz="2400" dirty="0">
                <a:solidFill>
                  <a:srgbClr val="000000"/>
                </a:solidFill>
                <a:latin typeface="Arial (Body)"/>
              </a:rPr>
              <a:t> </a:t>
            </a:r>
            <a:r>
              <a:rPr lang="he-IL" sz="2400" dirty="0">
                <a:solidFill>
                  <a:srgbClr val="000000"/>
                </a:solidFill>
                <a:latin typeface="Arial (Body)"/>
              </a:rPr>
              <a:t>דף</a:t>
            </a:r>
            <a:r>
              <a:rPr lang="en-US" sz="2400" dirty="0">
                <a:solidFill>
                  <a:srgbClr val="000000"/>
                </a:solidFill>
                <a:latin typeface="Arial (Body)"/>
              </a:rPr>
              <a:t> </a:t>
            </a:r>
            <a:r>
              <a:rPr lang="he-IL" sz="2400" dirty="0">
                <a:solidFill>
                  <a:srgbClr val="000000"/>
                </a:solidFill>
                <a:latin typeface="Arial (Body)"/>
              </a:rPr>
              <a:t>בזיכרון</a:t>
            </a:r>
            <a:r>
              <a:rPr lang="en-US" sz="2400" dirty="0">
                <a:solidFill>
                  <a:srgbClr val="000000"/>
                </a:solidFill>
                <a:latin typeface="Arial (Body)"/>
              </a:rPr>
              <a:t> </a:t>
            </a:r>
            <a:r>
              <a:rPr lang="he-IL" sz="2400" dirty="0">
                <a:solidFill>
                  <a:srgbClr val="000000"/>
                </a:solidFill>
                <a:latin typeface="Arial (Body)"/>
              </a:rPr>
              <a:t>הווירטואלי.</a:t>
            </a:r>
          </a:p>
          <a:p>
            <a:pPr marL="0" indent="0" eaLnBrk="1" hangingPunct="1">
              <a:lnSpc>
                <a:spcPct val="80000"/>
              </a:lnSpc>
            </a:pPr>
            <a:endParaRPr lang="he-IL" sz="2400" dirty="0">
              <a:solidFill>
                <a:srgbClr val="000000"/>
              </a:solidFill>
              <a:latin typeface="Arial" charset="0"/>
              <a:cs typeface="Times New Roman" pitchFamily="18" charset="0"/>
            </a:endParaRPr>
          </a:p>
          <a:p>
            <a:pPr marL="0" indent="0" eaLnBrk="1" hangingPunct="1">
              <a:lnSpc>
                <a:spcPct val="80000"/>
              </a:lnSpc>
            </a:pPr>
            <a:r>
              <a:rPr lang="en-US" sz="2400" u="sng" dirty="0">
                <a:solidFill>
                  <a:srgbClr val="0070C0"/>
                </a:solidFill>
                <a:latin typeface="Arial" charset="0"/>
              </a:rPr>
              <a:t>swapping</a:t>
            </a:r>
            <a:r>
              <a:rPr lang="he-IL" sz="2400" dirty="0">
                <a:solidFill>
                  <a:srgbClr val="0070C0"/>
                </a:solidFill>
                <a:latin typeface="Arial" charset="0"/>
              </a:rPr>
              <a:t> </a:t>
            </a:r>
            <a:r>
              <a:rPr lang="he-IL" sz="2400" dirty="0">
                <a:latin typeface="Arial" charset="0"/>
              </a:rPr>
              <a:t>– ניצול הזיכרון המשני להרחבת מרחב הזיכרון שבשימוש. מבטל את החובה כי כל תהליך ישהה בזיכרון הפיזי במהלך כל הריצה, ובפרט מאפשר להריץ תהליכים גדולים מגודל הזיכרון הפיזי.</a:t>
            </a:r>
            <a:endParaRPr lang="en-US" sz="2400" dirty="0">
              <a:latin typeface="Arial" charset="0"/>
            </a:endParaRPr>
          </a:p>
          <a:p>
            <a:pPr marL="0" indent="0" eaLnBrk="1" hangingPunct="1">
              <a:lnSpc>
                <a:spcPct val="80000"/>
              </a:lnSpc>
            </a:pPr>
            <a:endParaRPr lang="he-IL" sz="2400" dirty="0">
              <a:solidFill>
                <a:srgbClr val="000000"/>
              </a:solidFill>
              <a:latin typeface="Arial" charset="0"/>
              <a:cs typeface="Times New Roman" pitchFamily="18" charset="0"/>
            </a:endParaRPr>
          </a:p>
          <a:p>
            <a:pPr marL="0" indent="0" eaLnBrk="1" hangingPunct="1">
              <a:lnSpc>
                <a:spcPct val="80000"/>
              </a:lnSpc>
            </a:pPr>
            <a:endParaRPr lang="en-US" sz="2400" dirty="0">
              <a:latin typeface="Arial" charset="0"/>
            </a:endParaRPr>
          </a:p>
          <a:p>
            <a:pPr marL="0" indent="0" eaLnBrk="1" hangingPunct="1">
              <a:lnSpc>
                <a:spcPct val="80000"/>
              </a:lnSpc>
            </a:pPr>
            <a:endParaRPr lang="en-US" sz="2400" dirty="0">
              <a:latin typeface="Arial" charset="0"/>
            </a:endParaRPr>
          </a:p>
        </p:txBody>
      </p:sp>
      <p:sp>
        <p:nvSpPr>
          <p:cNvPr id="8199" name="Rectangle 5"/>
          <p:cNvSpPr>
            <a:spLocks noChangeArrowheads="1"/>
          </p:cNvSpPr>
          <p:nvPr/>
        </p:nvSpPr>
        <p:spPr bwMode="auto">
          <a:xfrm>
            <a:off x="6180138" y="1066801"/>
            <a:ext cx="4025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rtl="1" fontAlgn="base">
              <a:lnSpc>
                <a:spcPct val="80000"/>
              </a:lnSpc>
              <a:spcBef>
                <a:spcPct val="20000"/>
              </a:spcBef>
              <a:spcAft>
                <a:spcPct val="0"/>
              </a:spcAft>
            </a:pPr>
            <a:r>
              <a:rPr lang="he-IL" sz="2400" u="sng" dirty="0">
                <a:solidFill>
                  <a:srgbClr val="0070C0"/>
                </a:solidFill>
                <a:latin typeface="Arial" charset="0"/>
                <a:cs typeface="Arial" charset="0"/>
              </a:rPr>
              <a:t>זיכרון פיזי</a:t>
            </a:r>
            <a:r>
              <a:rPr lang="he-IL" sz="2400" dirty="0">
                <a:solidFill>
                  <a:srgbClr val="0070C0"/>
                </a:solidFill>
                <a:latin typeface="Arial" charset="0"/>
                <a:cs typeface="Arial" charset="0"/>
              </a:rPr>
              <a:t> </a:t>
            </a:r>
            <a:r>
              <a:rPr lang="he-IL" sz="2400" dirty="0">
                <a:solidFill>
                  <a:srgbClr val="000000"/>
                </a:solidFill>
                <a:latin typeface="Arial" charset="0"/>
                <a:cs typeface="Arial" charset="0"/>
              </a:rPr>
              <a:t>– הזיכרון של המחשב.</a:t>
            </a:r>
            <a:endParaRPr lang="en-US" sz="2400" dirty="0">
              <a:solidFill>
                <a:srgbClr val="000000"/>
              </a:solidFill>
              <a:latin typeface="Arial" charset="0"/>
              <a:cs typeface="Arial" charset="0"/>
            </a:endParaRPr>
          </a:p>
        </p:txBody>
      </p:sp>
      <p:sp>
        <p:nvSpPr>
          <p:cNvPr id="8200" name="Rectangle 7"/>
          <p:cNvSpPr>
            <a:spLocks noChangeArrowheads="1"/>
          </p:cNvSpPr>
          <p:nvPr/>
        </p:nvSpPr>
        <p:spPr bwMode="auto">
          <a:xfrm>
            <a:off x="2057400" y="1600201"/>
            <a:ext cx="8186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rtl="1" fontAlgn="base">
              <a:spcBef>
                <a:spcPct val="0"/>
              </a:spcBef>
              <a:spcAft>
                <a:spcPct val="0"/>
              </a:spcAft>
            </a:pPr>
            <a:r>
              <a:rPr lang="he-IL" sz="2400" u="sng" dirty="0">
                <a:solidFill>
                  <a:srgbClr val="0070C0"/>
                </a:solidFill>
                <a:latin typeface="Arial" charset="0"/>
                <a:cs typeface="Arial" charset="0"/>
              </a:rPr>
              <a:t>זיכרון וירטואלי</a:t>
            </a:r>
            <a:r>
              <a:rPr lang="he-IL" sz="2400" dirty="0">
                <a:solidFill>
                  <a:srgbClr val="0070C0"/>
                </a:solidFill>
                <a:latin typeface="Arial" charset="0"/>
                <a:cs typeface="Arial" charset="0"/>
              </a:rPr>
              <a:t> </a:t>
            </a:r>
            <a:r>
              <a:rPr lang="he-IL" sz="2400" dirty="0">
                <a:solidFill>
                  <a:srgbClr val="000000"/>
                </a:solidFill>
                <a:latin typeface="Arial" charset="0"/>
                <a:cs typeface="Arial" charset="0"/>
              </a:rPr>
              <a:t>– מרחב זיכרון מדומה אליו ניגש תהליך.</a:t>
            </a:r>
            <a:endParaRPr lang="en-US" sz="2400" dirty="0">
              <a:solidFill>
                <a:srgbClr val="000000"/>
              </a:solidFill>
              <a:latin typeface="Arial" charset="0"/>
              <a:cs typeface="Arial" charset="0"/>
            </a:endParaRPr>
          </a:p>
          <a:p>
            <a:pPr algn="r" rtl="1" fontAlgn="base">
              <a:spcBef>
                <a:spcPct val="0"/>
              </a:spcBef>
              <a:spcAft>
                <a:spcPct val="0"/>
              </a:spcAft>
            </a:pPr>
            <a:endParaRPr lang="he-IL" sz="2400" dirty="0">
              <a:solidFill>
                <a:srgbClr val="000000"/>
              </a:solidFill>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1D1B0808-BC51-4996-8B45-0639157423A4}" type="slidenum">
              <a:rPr lang="he-IL">
                <a:solidFill>
                  <a:srgbClr val="000000"/>
                </a:solidFill>
              </a:rPr>
              <a:pPr eaLnBrk="1" fontAlgn="base" hangingPunct="1">
                <a:spcBef>
                  <a:spcPct val="0"/>
                </a:spcBef>
                <a:spcAft>
                  <a:spcPct val="0"/>
                </a:spcAft>
              </a:pPr>
              <a:t>5</a:t>
            </a:fld>
            <a:endParaRPr lang="en-US">
              <a:solidFill>
                <a:srgbClr val="000000"/>
              </a:solidFill>
            </a:endParaRPr>
          </a:p>
        </p:txBody>
      </p:sp>
      <p:sp>
        <p:nvSpPr>
          <p:cNvPr id="19461" name="Rectangle 2"/>
          <p:cNvSpPr>
            <a:spLocks noGrp="1" noChangeArrowheads="1"/>
          </p:cNvSpPr>
          <p:nvPr>
            <p:ph type="title"/>
          </p:nvPr>
        </p:nvSpPr>
        <p:spPr>
          <a:xfrm>
            <a:off x="1981200" y="228600"/>
            <a:ext cx="8229600" cy="487362"/>
          </a:xfrm>
        </p:spPr>
        <p:txBody>
          <a:bodyPr/>
          <a:lstStyle/>
          <a:p>
            <a:pPr eaLnBrk="1" hangingPunct="1"/>
            <a:r>
              <a:rPr lang="he-IL" dirty="0">
                <a:solidFill>
                  <a:srgbClr val="0070C0"/>
                </a:solidFill>
              </a:rPr>
              <a:t>מדיניות הבאת דפים: </a:t>
            </a:r>
            <a:r>
              <a:rPr lang="en-US" dirty="0">
                <a:solidFill>
                  <a:srgbClr val="0070C0"/>
                </a:solidFill>
              </a:rPr>
              <a:t>Paging On Demand</a:t>
            </a:r>
          </a:p>
        </p:txBody>
      </p:sp>
      <p:sp>
        <p:nvSpPr>
          <p:cNvPr id="19472" name="Rectangle 13"/>
          <p:cNvSpPr>
            <a:spLocks noChangeArrowheads="1"/>
          </p:cNvSpPr>
          <p:nvPr/>
        </p:nvSpPr>
        <p:spPr bwMode="auto">
          <a:xfrm>
            <a:off x="339634" y="878371"/>
            <a:ext cx="112427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rtl="1" fontAlgn="base">
              <a:spcBef>
                <a:spcPct val="0"/>
              </a:spcBef>
              <a:spcAft>
                <a:spcPct val="0"/>
              </a:spcAft>
            </a:pPr>
            <a:r>
              <a:rPr lang="he-IL" sz="2400" dirty="0">
                <a:solidFill>
                  <a:srgbClr val="000000"/>
                </a:solidFill>
                <a:latin typeface="Arial" charset="0"/>
                <a:cs typeface="Arial" charset="0"/>
              </a:rPr>
              <a:t>מדיניות הבאת הדפים היא </a:t>
            </a:r>
            <a:r>
              <a:rPr lang="en-US" sz="2400" dirty="0">
                <a:solidFill>
                  <a:srgbClr val="0070C0"/>
                </a:solidFill>
                <a:latin typeface="Arial" charset="0"/>
                <a:cs typeface="Arial" charset="0"/>
              </a:rPr>
              <a:t>Paging on Demand</a:t>
            </a:r>
            <a:r>
              <a:rPr lang="ar-SA" sz="2400" dirty="0">
                <a:solidFill>
                  <a:srgbClr val="000000"/>
                </a:solidFill>
                <a:latin typeface="Arial" charset="0"/>
                <a:cs typeface="Arial" charset="0"/>
              </a:rPr>
              <a:t>, </a:t>
            </a:r>
            <a:r>
              <a:rPr lang="he-IL" sz="2400" dirty="0">
                <a:solidFill>
                  <a:srgbClr val="000000"/>
                </a:solidFill>
                <a:latin typeface="Arial" charset="0"/>
                <a:cs typeface="Arial" charset="0"/>
              </a:rPr>
              <a:t>כלומר רק כשיש דרישה מביאים את הדף המתאים לזיכרון הפיזי.</a:t>
            </a:r>
          </a:p>
          <a:p>
            <a:pPr algn="r" rtl="1" fontAlgn="base">
              <a:spcBef>
                <a:spcPct val="0"/>
              </a:spcBef>
              <a:spcAft>
                <a:spcPct val="0"/>
              </a:spcAft>
            </a:pPr>
            <a:endParaRPr lang="he-IL" sz="2400" dirty="0">
              <a:solidFill>
                <a:srgbClr val="000000"/>
              </a:solidFill>
              <a:latin typeface="Arial" charset="0"/>
              <a:cs typeface="Arial" charset="0"/>
            </a:endParaRPr>
          </a:p>
          <a:p>
            <a:pPr algn="r" rtl="1" fontAlgn="base">
              <a:spcBef>
                <a:spcPct val="0"/>
              </a:spcBef>
              <a:spcAft>
                <a:spcPct val="0"/>
              </a:spcAft>
            </a:pPr>
            <a:r>
              <a:rPr lang="he-IL" sz="2400" dirty="0">
                <a:solidFill>
                  <a:srgbClr val="000000"/>
                </a:solidFill>
                <a:latin typeface="Arial" charset="0"/>
                <a:cs typeface="Arial" charset="0"/>
              </a:rPr>
              <a:t>אם הדף לא קיים בזיכרון הפיזי, בפנייה אליו תקרה פסיקת  </a:t>
            </a:r>
            <a:r>
              <a:rPr lang="en-US" sz="2400" dirty="0">
                <a:solidFill>
                  <a:srgbClr val="FF0000"/>
                </a:solidFill>
                <a:latin typeface="Arial" charset="0"/>
                <a:cs typeface="Arial" charset="0"/>
              </a:rPr>
              <a:t>Page Fault</a:t>
            </a:r>
            <a:r>
              <a:rPr lang="he-IL" sz="2400" dirty="0">
                <a:solidFill>
                  <a:srgbClr val="000000"/>
                </a:solidFill>
                <a:latin typeface="Arial" charset="0"/>
                <a:cs typeface="Arial" charset="0"/>
              </a:rPr>
              <a:t> (פסיקה שמשמעותה פנייה לכתובת וירטואלית שאין עבורה מיפוי לכתובת פיזית). </a:t>
            </a:r>
            <a:endParaRPr lang="en-US" sz="2400" dirty="0">
              <a:solidFill>
                <a:srgbClr val="000000"/>
              </a:solidFill>
              <a:latin typeface="Arial" charset="0"/>
              <a:cs typeface="Arial" charset="0"/>
            </a:endParaRPr>
          </a:p>
          <a:p>
            <a:pPr algn="r" rtl="1" fontAlgn="base">
              <a:spcBef>
                <a:spcPct val="0"/>
              </a:spcBef>
              <a:spcAft>
                <a:spcPct val="0"/>
              </a:spcAft>
            </a:pPr>
            <a:endParaRPr lang="he-IL" sz="2400" dirty="0">
              <a:solidFill>
                <a:srgbClr val="000000"/>
              </a:solidFill>
              <a:latin typeface="Arial" charset="0"/>
              <a:cs typeface="Arial" charset="0"/>
            </a:endParaRPr>
          </a:p>
          <a:p>
            <a:pPr algn="r" rtl="1" fontAlgn="base">
              <a:spcBef>
                <a:spcPct val="0"/>
              </a:spcBef>
              <a:spcAft>
                <a:spcPct val="0"/>
              </a:spcAft>
            </a:pPr>
            <a:r>
              <a:rPr lang="he-IL" sz="2400" dirty="0">
                <a:solidFill>
                  <a:srgbClr val="000000"/>
                </a:solidFill>
                <a:latin typeface="Arial" charset="0"/>
                <a:cs typeface="Arial" charset="0"/>
              </a:rPr>
              <a:t>הפסיקה מטופלת ע"י מערכת ההפעלה. אם הדף המבוקש נמצא בדיסק, המערכת צריכה לטעון אותו לאחת המסגרות הפנויות בזיכרון הפיזי. במידה ואין מסגרת פנויה בזכרון אז יש לפנות את אחד הדפים, לעדכן את ערכו של הדף שהוצא בזיכרון המשני (אם ביט ה-</a:t>
            </a:r>
            <a:r>
              <a:rPr lang="en-US" sz="2400" b="1" dirty="0">
                <a:solidFill>
                  <a:srgbClr val="000000"/>
                </a:solidFill>
                <a:latin typeface="Arial" charset="0"/>
                <a:cs typeface="Arial" charset="0"/>
              </a:rPr>
              <a:t>M</a:t>
            </a:r>
            <a:r>
              <a:rPr lang="en-US" sz="2400" dirty="0">
                <a:solidFill>
                  <a:srgbClr val="000000"/>
                </a:solidFill>
                <a:latin typeface="Arial" charset="0"/>
                <a:cs typeface="Arial" charset="0"/>
              </a:rPr>
              <a:t>odified</a:t>
            </a:r>
            <a:r>
              <a:rPr lang="he-IL" sz="2400" dirty="0">
                <a:solidFill>
                  <a:srgbClr val="000000"/>
                </a:solidFill>
                <a:latin typeface="Arial" charset="0"/>
                <a:cs typeface="Arial" charset="0"/>
              </a:rPr>
              <a:t> דלוק), ולהכניס את הדף החדש למסגרת שפונתה.</a:t>
            </a:r>
          </a:p>
          <a:p>
            <a:pPr algn="r" rtl="1" fontAlgn="base">
              <a:spcBef>
                <a:spcPct val="0"/>
              </a:spcBef>
              <a:spcAft>
                <a:spcPct val="0"/>
              </a:spcAft>
            </a:pPr>
            <a:endParaRPr lang="he-IL" sz="2400" dirty="0">
              <a:solidFill>
                <a:srgbClr val="000000"/>
              </a:solidFill>
              <a:latin typeface="Arial" charset="0"/>
              <a:cs typeface="Arial" charset="0"/>
            </a:endParaRPr>
          </a:p>
          <a:p>
            <a:pPr algn="r" rtl="1" fontAlgn="base">
              <a:spcBef>
                <a:spcPct val="0"/>
              </a:spcBef>
              <a:spcAft>
                <a:spcPct val="0"/>
              </a:spcAft>
            </a:pPr>
            <a:r>
              <a:rPr lang="he-IL" sz="2400" dirty="0">
                <a:solidFill>
                  <a:srgbClr val="000000"/>
                </a:solidFill>
                <a:latin typeface="Arial" charset="0"/>
                <a:cs typeface="Arial" charset="0"/>
              </a:rPr>
              <a:t>הפינוי מהזכרון לדיסק נעשה לפי מדיניות </a:t>
            </a:r>
            <a:r>
              <a:rPr lang="en-US" sz="2400" dirty="0">
                <a:solidFill>
                  <a:srgbClr val="000000"/>
                </a:solidFill>
                <a:latin typeface="Arial" charset="0"/>
                <a:cs typeface="Arial" charset="0"/>
              </a:rPr>
              <a:t>LRU</a:t>
            </a:r>
            <a:r>
              <a:rPr lang="he-IL" sz="2400" dirty="0">
                <a:solidFill>
                  <a:srgbClr val="000000"/>
                </a:solidFill>
                <a:latin typeface="Arial" charset="0"/>
                <a:cs typeface="Arial" charset="0"/>
              </a:rPr>
              <a:t>.</a:t>
            </a:r>
            <a:endParaRPr lang="en-US" sz="2400" dirty="0">
              <a:solidFill>
                <a:srgbClr val="000000"/>
              </a:solidFill>
              <a:latin typeface="Arial" charset="0"/>
              <a:cs typeface="Arial" charset="0"/>
            </a:endParaRPr>
          </a:p>
        </p:txBody>
      </p:sp>
    </p:spTree>
    <p:extLst>
      <p:ext uri="{BB962C8B-B14F-4D97-AF65-F5344CB8AC3E}">
        <p14:creationId xmlns:p14="http://schemas.microsoft.com/office/powerpoint/2010/main" val="1816702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FCFB7414-C933-4C89-B313-CD7B0ACD3038}" type="slidenum">
              <a:rPr lang="he-IL">
                <a:solidFill>
                  <a:srgbClr val="000000"/>
                </a:solidFill>
              </a:rPr>
              <a:pPr eaLnBrk="1" fontAlgn="base" hangingPunct="1">
                <a:spcBef>
                  <a:spcPct val="0"/>
                </a:spcBef>
                <a:spcAft>
                  <a:spcPct val="0"/>
                </a:spcAft>
              </a:pPr>
              <a:t>50</a:t>
            </a:fld>
            <a:endParaRPr lang="en-US">
              <a:solidFill>
                <a:srgbClr val="000000"/>
              </a:solidFill>
            </a:endParaRPr>
          </a:p>
        </p:txBody>
      </p:sp>
      <p:sp>
        <p:nvSpPr>
          <p:cNvPr id="9221" name="Rectangle 2"/>
          <p:cNvSpPr>
            <a:spLocks noGrp="1" noChangeArrowheads="1"/>
          </p:cNvSpPr>
          <p:nvPr>
            <p:ph type="title"/>
          </p:nvPr>
        </p:nvSpPr>
        <p:spPr/>
        <p:txBody>
          <a:bodyPr/>
          <a:lstStyle/>
          <a:p>
            <a:pPr eaLnBrk="1" hangingPunct="1"/>
            <a:r>
              <a:rPr lang="he-IL" dirty="0"/>
              <a:t>יתרונות הזיכרון הווירטואלי</a:t>
            </a:r>
            <a:endParaRPr lang="en-US" dirty="0"/>
          </a:p>
        </p:txBody>
      </p:sp>
      <p:sp>
        <p:nvSpPr>
          <p:cNvPr id="9222" name="Rectangle 3"/>
          <p:cNvSpPr>
            <a:spLocks noGrp="1" noChangeArrowheads="1"/>
          </p:cNvSpPr>
          <p:nvPr>
            <p:ph type="body" idx="1"/>
          </p:nvPr>
        </p:nvSpPr>
        <p:spPr/>
        <p:txBody>
          <a:bodyPr/>
          <a:lstStyle/>
          <a:p>
            <a:pPr marL="533400" indent="-533400" eaLnBrk="1" hangingPunct="1">
              <a:lnSpc>
                <a:spcPct val="90000"/>
              </a:lnSpc>
              <a:buFontTx/>
              <a:buAutoNum type="arabicPeriod"/>
            </a:pPr>
            <a:r>
              <a:rPr lang="he-IL" sz="2400" dirty="0"/>
              <a:t>אפשרות להגדיל את הזיכרון השמיש מעבר לגודל הזיכרון הפיזי, בעזרת </a:t>
            </a:r>
            <a:r>
              <a:rPr lang="en-US" sz="2400" dirty="0">
                <a:solidFill>
                  <a:srgbClr val="FF0000"/>
                </a:solidFill>
              </a:rPr>
              <a:t>Swapping</a:t>
            </a:r>
            <a:r>
              <a:rPr lang="he-IL" sz="2400" dirty="0"/>
              <a:t>.</a:t>
            </a:r>
            <a:endParaRPr lang="en-US" sz="2400" dirty="0"/>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he-IL" sz="2400" dirty="0"/>
              <a:t>אין צורך ב-</a:t>
            </a:r>
            <a:r>
              <a:rPr lang="en-US" sz="2400" dirty="0">
                <a:solidFill>
                  <a:srgbClr val="FF0000"/>
                </a:solidFill>
              </a:rPr>
              <a:t>Relocation</a:t>
            </a:r>
            <a:r>
              <a:rPr lang="he-IL" sz="2400" dirty="0">
                <a:solidFill>
                  <a:srgbClr val="FF0000"/>
                </a:solidFill>
              </a:rPr>
              <a:t> </a:t>
            </a:r>
            <a:r>
              <a:rPr lang="he-IL" sz="2400" dirty="0"/>
              <a:t>– לכל תוכנית מרחב זיכרון וירטואלי נפרד ורציף (מתחיל מכתובת 0 בזיכרון).</a:t>
            </a:r>
            <a:endParaRPr lang="en-US" sz="2400" dirty="0"/>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he-IL" sz="2400" dirty="0">
                <a:solidFill>
                  <a:srgbClr val="FF0000"/>
                </a:solidFill>
              </a:rPr>
              <a:t>שיתוף זיכרון קל</a:t>
            </a:r>
            <a:r>
              <a:rPr lang="he-IL" sz="2400" dirty="0"/>
              <a:t> – יכולים להחזיק דף אחד בזיכרון הפיזי שאליו יצביעו רשומות </a:t>
            </a:r>
            <a:r>
              <a:rPr lang="en-US" sz="2400" dirty="0"/>
              <a:t>PTE</a:t>
            </a:r>
            <a:r>
              <a:rPr lang="he-IL" sz="2400" dirty="0"/>
              <a:t> של תהליכים שונים.</a:t>
            </a:r>
          </a:p>
          <a:p>
            <a:pPr marL="914400" lvl="1" indent="-457200" eaLnBrk="1" hangingPunct="1">
              <a:lnSpc>
                <a:spcPct val="90000"/>
              </a:lnSpc>
              <a:buFontTx/>
              <a:buChar char="•"/>
            </a:pPr>
            <a:r>
              <a:rPr lang="he-IL" sz="2400" dirty="0">
                <a:latin typeface="Arial" charset="0"/>
              </a:rPr>
              <a:t>מקרה פרטי: תמיכה יעילה בריבוי תהליכים (</a:t>
            </a:r>
            <a:r>
              <a:rPr lang="en-US" sz="2400" dirty="0">
                <a:latin typeface="Arial" charset="0"/>
              </a:rPr>
              <a:t>fork</a:t>
            </a:r>
            <a:r>
              <a:rPr lang="he-IL" sz="2400" dirty="0">
                <a:latin typeface="Arial" charset="0"/>
              </a:rPr>
              <a:t>).</a:t>
            </a:r>
            <a:endParaRPr lang="en-US" sz="2400" dirty="0">
              <a:latin typeface="Arial" charset="0"/>
            </a:endParaRPr>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he-IL" sz="2400" dirty="0">
                <a:solidFill>
                  <a:srgbClr val="FF0000"/>
                </a:solidFill>
              </a:rPr>
              <a:t>הגנה</a:t>
            </a:r>
            <a:r>
              <a:rPr lang="he-IL" sz="2400" dirty="0"/>
              <a:t> (הפרדה) – בין מרחבי זיכרון של תהליכים שונים.</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D0A97042-6FED-4C5F-9C7E-F5ACEDFBC99F}" type="slidenum">
              <a:rPr lang="he-IL">
                <a:solidFill>
                  <a:srgbClr val="000000"/>
                </a:solidFill>
              </a:rPr>
              <a:pPr eaLnBrk="1" fontAlgn="base" hangingPunct="1">
                <a:spcBef>
                  <a:spcPct val="0"/>
                </a:spcBef>
                <a:spcAft>
                  <a:spcPct val="0"/>
                </a:spcAft>
              </a:pPr>
              <a:t>51</a:t>
            </a:fld>
            <a:endParaRPr lang="en-US" dirty="0">
              <a:solidFill>
                <a:srgbClr val="000000"/>
              </a:solidFill>
            </a:endParaRPr>
          </a:p>
        </p:txBody>
      </p:sp>
      <p:sp>
        <p:nvSpPr>
          <p:cNvPr id="13317" name="Rectangle 2"/>
          <p:cNvSpPr>
            <a:spLocks noGrp="1" noChangeArrowheads="1"/>
          </p:cNvSpPr>
          <p:nvPr>
            <p:ph type="title"/>
          </p:nvPr>
        </p:nvSpPr>
        <p:spPr/>
        <p:txBody>
          <a:bodyPr/>
          <a:lstStyle/>
          <a:p>
            <a:pPr eaLnBrk="1" hangingPunct="1"/>
            <a:r>
              <a:rPr lang="he-IL">
                <a:latin typeface="Wingdings 2" pitchFamily="18" charset="2"/>
              </a:rPr>
              <a:t>מבנה הזיכרון הפיזי</a:t>
            </a:r>
            <a:endParaRPr lang="en-US">
              <a:latin typeface="Wingdings 2" pitchFamily="18" charset="2"/>
            </a:endParaRPr>
          </a:p>
        </p:txBody>
      </p:sp>
      <p:sp>
        <p:nvSpPr>
          <p:cNvPr id="13318" name="Rectangle 3"/>
          <p:cNvSpPr>
            <a:spLocks noGrp="1" noChangeArrowheads="1"/>
          </p:cNvSpPr>
          <p:nvPr>
            <p:ph type="body" idx="1"/>
          </p:nvPr>
        </p:nvSpPr>
        <p:spPr/>
        <p:txBody>
          <a:bodyPr/>
          <a:lstStyle/>
          <a:p>
            <a:pPr marL="609600" indent="-609600" eaLnBrk="1" hangingPunct="1">
              <a:lnSpc>
                <a:spcPct val="80000"/>
              </a:lnSpc>
            </a:pPr>
            <a:r>
              <a:rPr lang="he-IL" sz="2800" dirty="0">
                <a:solidFill>
                  <a:srgbClr val="000000"/>
                </a:solidFill>
                <a:latin typeface="Arial (Body)"/>
                <a:cs typeface="+mj-cs"/>
              </a:rPr>
              <a:t>הזיכרון</a:t>
            </a:r>
            <a:r>
              <a:rPr lang="en-US" sz="2800" dirty="0">
                <a:solidFill>
                  <a:srgbClr val="000000"/>
                </a:solidFill>
                <a:latin typeface="Arial (Body)"/>
                <a:cs typeface="+mj-cs"/>
              </a:rPr>
              <a:t> </a:t>
            </a:r>
            <a:r>
              <a:rPr lang="he-IL" sz="2800" dirty="0">
                <a:solidFill>
                  <a:srgbClr val="000000"/>
                </a:solidFill>
                <a:latin typeface="Arial (Body)"/>
                <a:cs typeface="+mj-cs"/>
              </a:rPr>
              <a:t>הפיזי</a:t>
            </a:r>
            <a:r>
              <a:rPr lang="en-US" sz="2800" dirty="0">
                <a:solidFill>
                  <a:srgbClr val="000000"/>
                </a:solidFill>
                <a:latin typeface="Arial (Body)"/>
                <a:cs typeface="+mj-cs"/>
              </a:rPr>
              <a:t> </a:t>
            </a:r>
            <a:r>
              <a:rPr lang="he-IL" sz="2800" dirty="0">
                <a:solidFill>
                  <a:srgbClr val="000000"/>
                </a:solidFill>
                <a:latin typeface="Arial (Body)"/>
                <a:cs typeface="+mj-cs"/>
              </a:rPr>
              <a:t>מחולק ל-2 חלקים:</a:t>
            </a:r>
          </a:p>
          <a:p>
            <a:pPr marL="609600" indent="-609600" eaLnBrk="1" hangingPunct="1">
              <a:lnSpc>
                <a:spcPct val="80000"/>
              </a:lnSpc>
              <a:buFontTx/>
              <a:buAutoNum type="arabicPeriod"/>
            </a:pPr>
            <a:r>
              <a:rPr lang="he-IL" sz="2800" dirty="0">
                <a:solidFill>
                  <a:srgbClr val="000000"/>
                </a:solidFill>
                <a:latin typeface="Arial (Body)"/>
                <a:cs typeface="+mj-cs"/>
              </a:rPr>
              <a:t>"</a:t>
            </a:r>
            <a:r>
              <a:rPr lang="he-IL" sz="2800" dirty="0">
                <a:solidFill>
                  <a:srgbClr val="0070C0"/>
                </a:solidFill>
                <a:latin typeface="Arial (Body)"/>
                <a:cs typeface="+mj-cs"/>
              </a:rPr>
              <a:t>החלק</a:t>
            </a:r>
            <a:r>
              <a:rPr lang="en-US" sz="2800" dirty="0">
                <a:solidFill>
                  <a:srgbClr val="0070C0"/>
                </a:solidFill>
                <a:latin typeface="Arial (Body)"/>
                <a:cs typeface="+mj-cs"/>
              </a:rPr>
              <a:t> </a:t>
            </a:r>
            <a:r>
              <a:rPr lang="he-IL" sz="2800" dirty="0">
                <a:solidFill>
                  <a:srgbClr val="0070C0"/>
                </a:solidFill>
                <a:latin typeface="Arial (Body)"/>
                <a:cs typeface="+mj-cs"/>
              </a:rPr>
              <a:t>העליון</a:t>
            </a:r>
            <a:r>
              <a:rPr lang="he-IL" sz="2800" dirty="0">
                <a:solidFill>
                  <a:srgbClr val="000000"/>
                </a:solidFill>
                <a:latin typeface="Arial (Body)"/>
                <a:cs typeface="+mj-cs"/>
              </a:rPr>
              <a:t>" מכיל</a:t>
            </a:r>
            <a:r>
              <a:rPr lang="en-US" sz="2800" dirty="0">
                <a:solidFill>
                  <a:srgbClr val="000000"/>
                </a:solidFill>
                <a:latin typeface="Arial (Body)"/>
                <a:cs typeface="+mj-cs"/>
              </a:rPr>
              <a:t> </a:t>
            </a:r>
            <a:r>
              <a:rPr lang="he-IL" sz="2800" dirty="0">
                <a:solidFill>
                  <a:srgbClr val="000000"/>
                </a:solidFill>
                <a:latin typeface="Arial (Body)"/>
                <a:cs typeface="+mj-cs"/>
              </a:rPr>
              <a:t>מסגרות המכילות טבלאות</a:t>
            </a:r>
            <a:r>
              <a:rPr lang="en-US" sz="2800" dirty="0">
                <a:solidFill>
                  <a:srgbClr val="000000"/>
                </a:solidFill>
                <a:latin typeface="Arial (Body)"/>
                <a:cs typeface="+mj-cs"/>
              </a:rPr>
              <a:t> </a:t>
            </a:r>
            <a:r>
              <a:rPr lang="he-IL" sz="2800" dirty="0">
                <a:solidFill>
                  <a:srgbClr val="000000"/>
                </a:solidFill>
                <a:latin typeface="Arial (Body)"/>
                <a:cs typeface="+mj-cs"/>
              </a:rPr>
              <a:t>תרגום</a:t>
            </a:r>
            <a:r>
              <a:rPr lang="en-US" sz="2800" dirty="0">
                <a:solidFill>
                  <a:srgbClr val="000000"/>
                </a:solidFill>
                <a:latin typeface="Arial (Body)"/>
                <a:cs typeface="+mj-cs"/>
              </a:rPr>
              <a:t> </a:t>
            </a:r>
            <a:r>
              <a:rPr lang="he-IL" sz="2800" dirty="0">
                <a:solidFill>
                  <a:srgbClr val="000000"/>
                </a:solidFill>
                <a:latin typeface="Arial (Body)"/>
                <a:cs typeface="+mj-cs"/>
              </a:rPr>
              <a:t>עבור</a:t>
            </a:r>
            <a:r>
              <a:rPr lang="en-US" sz="2800" dirty="0">
                <a:solidFill>
                  <a:srgbClr val="000000"/>
                </a:solidFill>
                <a:latin typeface="Arial (Body)"/>
                <a:cs typeface="+mj-cs"/>
              </a:rPr>
              <a:t> </a:t>
            </a:r>
            <a:r>
              <a:rPr lang="he-IL" sz="2800" dirty="0">
                <a:solidFill>
                  <a:srgbClr val="000000"/>
                </a:solidFill>
                <a:latin typeface="Arial (Body)"/>
                <a:cs typeface="+mj-cs"/>
              </a:rPr>
              <a:t>המרחבים</a:t>
            </a:r>
            <a:r>
              <a:rPr lang="en-US" sz="2800" dirty="0">
                <a:solidFill>
                  <a:srgbClr val="000000"/>
                </a:solidFill>
                <a:latin typeface="Arial (Body)"/>
                <a:cs typeface="+mj-cs"/>
              </a:rPr>
              <a:t> </a:t>
            </a:r>
            <a:r>
              <a:rPr lang="he-IL" sz="2800" dirty="0">
                <a:solidFill>
                  <a:srgbClr val="000000"/>
                </a:solidFill>
                <a:latin typeface="Arial (Body)"/>
                <a:cs typeface="+mj-cs"/>
              </a:rPr>
              <a:t>הווירטואליים</a:t>
            </a:r>
            <a:r>
              <a:rPr lang="en-US" sz="2800" dirty="0">
                <a:solidFill>
                  <a:srgbClr val="000000"/>
                </a:solidFill>
                <a:latin typeface="Arial (Body)"/>
                <a:cs typeface="+mj-cs"/>
              </a:rPr>
              <a:t> </a:t>
            </a:r>
            <a:r>
              <a:rPr lang="he-IL" sz="2800" u="sng" dirty="0">
                <a:solidFill>
                  <a:srgbClr val="000000"/>
                </a:solidFill>
                <a:latin typeface="Arial (Body)"/>
                <a:cs typeface="+mj-cs"/>
              </a:rPr>
              <a:t>של כל</a:t>
            </a:r>
            <a:r>
              <a:rPr lang="en-US" sz="2800" u="sng" dirty="0">
                <a:solidFill>
                  <a:srgbClr val="000000"/>
                </a:solidFill>
                <a:latin typeface="Arial (Body)"/>
                <a:cs typeface="+mj-cs"/>
              </a:rPr>
              <a:t> </a:t>
            </a:r>
            <a:r>
              <a:rPr lang="he-IL" sz="2800" u="sng" dirty="0">
                <a:solidFill>
                  <a:srgbClr val="000000"/>
                </a:solidFill>
                <a:latin typeface="Arial (Body)"/>
                <a:cs typeface="+mj-cs"/>
              </a:rPr>
              <a:t>התהליכים</a:t>
            </a:r>
            <a:r>
              <a:rPr lang="ar-SA" sz="2800" dirty="0">
                <a:solidFill>
                  <a:srgbClr val="000000"/>
                </a:solidFill>
                <a:latin typeface="Arial (Body)"/>
                <a:cs typeface="+mj-cs"/>
              </a:rPr>
              <a:t>.</a:t>
            </a:r>
          </a:p>
          <a:p>
            <a:pPr marL="609600" indent="-609600" eaLnBrk="1" hangingPunct="1">
              <a:lnSpc>
                <a:spcPct val="80000"/>
              </a:lnSpc>
              <a:buFontTx/>
              <a:buAutoNum type="arabicPeriod"/>
            </a:pPr>
            <a:endParaRPr lang="en-US" sz="2800" dirty="0">
              <a:solidFill>
                <a:srgbClr val="000000"/>
              </a:solidFill>
              <a:latin typeface="Arial (Body)"/>
              <a:cs typeface="+mj-cs"/>
            </a:endParaRPr>
          </a:p>
          <a:p>
            <a:pPr marL="609600" indent="-609600" eaLnBrk="1" hangingPunct="1">
              <a:lnSpc>
                <a:spcPct val="80000"/>
              </a:lnSpc>
              <a:buFontTx/>
              <a:buAutoNum type="arabicPeriod"/>
            </a:pPr>
            <a:r>
              <a:rPr lang="ar-SA" sz="2800" dirty="0">
                <a:solidFill>
                  <a:srgbClr val="000000"/>
                </a:solidFill>
                <a:latin typeface="Arial (Body)"/>
                <a:cs typeface="+mj-cs"/>
              </a:rPr>
              <a:t>"</a:t>
            </a:r>
            <a:r>
              <a:rPr lang="he-IL" sz="2800" dirty="0">
                <a:solidFill>
                  <a:srgbClr val="0070C0"/>
                </a:solidFill>
                <a:latin typeface="Arial (Body)"/>
                <a:cs typeface="+mj-cs"/>
              </a:rPr>
              <a:t>החלק</a:t>
            </a:r>
            <a:r>
              <a:rPr lang="en-US" sz="2800" dirty="0">
                <a:solidFill>
                  <a:srgbClr val="0070C0"/>
                </a:solidFill>
                <a:latin typeface="Arial (Body)"/>
                <a:cs typeface="+mj-cs"/>
              </a:rPr>
              <a:t> </a:t>
            </a:r>
            <a:r>
              <a:rPr lang="he-IL" sz="2800" dirty="0">
                <a:solidFill>
                  <a:srgbClr val="0070C0"/>
                </a:solidFill>
                <a:latin typeface="Arial (Body)"/>
                <a:cs typeface="+mj-cs"/>
              </a:rPr>
              <a:t>התחתון</a:t>
            </a:r>
            <a:r>
              <a:rPr lang="he-IL" sz="2800" dirty="0">
                <a:solidFill>
                  <a:srgbClr val="000000"/>
                </a:solidFill>
                <a:latin typeface="Arial (Body)"/>
                <a:cs typeface="+mj-cs"/>
              </a:rPr>
              <a:t>" מכיל מסגרות</a:t>
            </a:r>
            <a:r>
              <a:rPr lang="en-US" sz="2800" dirty="0">
                <a:solidFill>
                  <a:srgbClr val="000000"/>
                </a:solidFill>
                <a:latin typeface="Arial (Body)"/>
                <a:cs typeface="+mj-cs"/>
              </a:rPr>
              <a:t> </a:t>
            </a:r>
            <a:r>
              <a:rPr lang="he-IL" sz="2800" dirty="0">
                <a:solidFill>
                  <a:srgbClr val="000000"/>
                </a:solidFill>
                <a:latin typeface="Arial (Body)"/>
                <a:cs typeface="+mj-cs"/>
              </a:rPr>
              <a:t>המכילות </a:t>
            </a:r>
            <a:r>
              <a:rPr lang="he-IL" sz="2800" u="sng" dirty="0">
                <a:solidFill>
                  <a:srgbClr val="000000"/>
                </a:solidFill>
                <a:latin typeface="Arial (Body)"/>
                <a:cs typeface="+mj-cs"/>
              </a:rPr>
              <a:t>חלק מהזיכרון </a:t>
            </a:r>
            <a:r>
              <a:rPr lang="he-IL" sz="2800" dirty="0">
                <a:solidFill>
                  <a:srgbClr val="000000"/>
                </a:solidFill>
                <a:latin typeface="Arial (Body)"/>
                <a:cs typeface="+mj-cs"/>
              </a:rPr>
              <a:t>של </a:t>
            </a:r>
            <a:r>
              <a:rPr lang="he-IL" sz="2800" u="sng" dirty="0">
                <a:solidFill>
                  <a:srgbClr val="000000"/>
                </a:solidFill>
                <a:latin typeface="Arial (Body)"/>
                <a:cs typeface="+mj-cs"/>
              </a:rPr>
              <a:t>חלק מהתהליכים</a:t>
            </a:r>
            <a:r>
              <a:rPr lang="he-IL" sz="2800" dirty="0">
                <a:solidFill>
                  <a:srgbClr val="000000"/>
                </a:solidFill>
                <a:latin typeface="Arial (Body)"/>
                <a:cs typeface="+mj-cs"/>
              </a:rPr>
              <a:t>.</a:t>
            </a:r>
          </a:p>
          <a:p>
            <a:pPr marL="609600" indent="-609600" eaLnBrk="1" hangingPunct="1">
              <a:lnSpc>
                <a:spcPct val="80000"/>
              </a:lnSpc>
            </a:pPr>
            <a:endParaRPr lang="he-IL" sz="2800" dirty="0">
              <a:solidFill>
                <a:srgbClr val="000000"/>
              </a:solidFill>
              <a:latin typeface="Arial (Body)"/>
              <a:cs typeface="+mj-cs"/>
            </a:endParaRPr>
          </a:p>
          <a:p>
            <a:pPr marL="609600" indent="-609600" eaLnBrk="1" hangingPunct="1">
              <a:lnSpc>
                <a:spcPct val="80000"/>
              </a:lnSpc>
            </a:pPr>
            <a:r>
              <a:rPr lang="he-IL" sz="2800" dirty="0">
                <a:solidFill>
                  <a:srgbClr val="000000"/>
                </a:solidFill>
                <a:latin typeface="Arial (Body)"/>
                <a:cs typeface="+mj-cs"/>
              </a:rPr>
              <a:t>כל</a:t>
            </a:r>
            <a:r>
              <a:rPr lang="en-US" sz="2800" dirty="0">
                <a:solidFill>
                  <a:srgbClr val="000000"/>
                </a:solidFill>
                <a:latin typeface="Arial (Body)"/>
                <a:cs typeface="+mj-cs"/>
              </a:rPr>
              <a:t> </a:t>
            </a:r>
            <a:r>
              <a:rPr lang="he-IL" sz="2800" dirty="0">
                <a:solidFill>
                  <a:srgbClr val="000000"/>
                </a:solidFill>
                <a:latin typeface="Arial (Body)"/>
                <a:cs typeface="+mj-cs"/>
              </a:rPr>
              <a:t>מסגרת</a:t>
            </a:r>
            <a:r>
              <a:rPr lang="en-US" sz="2800" dirty="0">
                <a:solidFill>
                  <a:srgbClr val="000000"/>
                </a:solidFill>
                <a:latin typeface="Arial (Body)"/>
                <a:cs typeface="+mj-cs"/>
              </a:rPr>
              <a:t> </a:t>
            </a:r>
            <a:r>
              <a:rPr lang="he-IL" sz="2800" dirty="0">
                <a:solidFill>
                  <a:srgbClr val="000000"/>
                </a:solidFill>
                <a:latin typeface="Arial (Body)"/>
                <a:cs typeface="+mj-cs"/>
              </a:rPr>
              <a:t>יכולה</a:t>
            </a:r>
            <a:r>
              <a:rPr lang="en-US" sz="2800" dirty="0">
                <a:solidFill>
                  <a:srgbClr val="000000"/>
                </a:solidFill>
                <a:latin typeface="Arial (Body)"/>
                <a:cs typeface="+mj-cs"/>
              </a:rPr>
              <a:t> </a:t>
            </a:r>
            <a:r>
              <a:rPr lang="he-IL" sz="2800" dirty="0">
                <a:solidFill>
                  <a:srgbClr val="000000"/>
                </a:solidFill>
                <a:latin typeface="Arial (Body)"/>
                <a:cs typeface="+mj-cs"/>
              </a:rPr>
              <a:t>להכיל</a:t>
            </a:r>
            <a:r>
              <a:rPr lang="en-US" sz="2800" dirty="0">
                <a:solidFill>
                  <a:srgbClr val="000000"/>
                </a:solidFill>
                <a:latin typeface="Arial (Body)"/>
                <a:cs typeface="+mj-cs"/>
              </a:rPr>
              <a:t> </a:t>
            </a:r>
            <a:r>
              <a:rPr lang="he-IL" sz="2800" dirty="0">
                <a:solidFill>
                  <a:srgbClr val="000000"/>
                </a:solidFill>
                <a:latin typeface="Arial (Body)"/>
                <a:cs typeface="+mj-cs"/>
              </a:rPr>
              <a:t>דף</a:t>
            </a:r>
            <a:r>
              <a:rPr lang="en-US" sz="2800" dirty="0">
                <a:solidFill>
                  <a:srgbClr val="000000"/>
                </a:solidFill>
                <a:latin typeface="Arial (Body)"/>
                <a:cs typeface="+mj-cs"/>
              </a:rPr>
              <a:t> </a:t>
            </a:r>
            <a:r>
              <a:rPr lang="he-IL" sz="2800" dirty="0">
                <a:solidFill>
                  <a:srgbClr val="000000"/>
                </a:solidFill>
                <a:latin typeface="Arial (Body)"/>
                <a:cs typeface="+mj-cs"/>
              </a:rPr>
              <a:t>כלשהו, ללא</a:t>
            </a:r>
            <a:r>
              <a:rPr lang="en-US" sz="2800" dirty="0">
                <a:solidFill>
                  <a:srgbClr val="000000"/>
                </a:solidFill>
                <a:latin typeface="Arial (Body)"/>
                <a:cs typeface="+mj-cs"/>
              </a:rPr>
              <a:t> </a:t>
            </a:r>
            <a:r>
              <a:rPr lang="he-IL" sz="2800" dirty="0">
                <a:solidFill>
                  <a:srgbClr val="000000"/>
                </a:solidFill>
                <a:latin typeface="Arial (Body)"/>
                <a:cs typeface="+mj-cs"/>
              </a:rPr>
              <a:t>סדר</a:t>
            </a:r>
            <a:r>
              <a:rPr lang="en-US" sz="2800" dirty="0">
                <a:solidFill>
                  <a:srgbClr val="000000"/>
                </a:solidFill>
                <a:latin typeface="Arial (Body)"/>
                <a:cs typeface="+mj-cs"/>
              </a:rPr>
              <a:t> </a:t>
            </a:r>
            <a:r>
              <a:rPr lang="he-IL" sz="2800" dirty="0">
                <a:solidFill>
                  <a:srgbClr val="000000"/>
                </a:solidFill>
                <a:latin typeface="Arial (Body)"/>
                <a:cs typeface="+mj-cs"/>
              </a:rPr>
              <a:t>מסוים</a:t>
            </a:r>
          </a:p>
          <a:p>
            <a:pPr marL="609600" indent="-609600" eaLnBrk="1" hangingPunct="1">
              <a:lnSpc>
                <a:spcPct val="80000"/>
              </a:lnSpc>
            </a:pPr>
            <a:r>
              <a:rPr lang="he-IL" sz="2000" u="sng" dirty="0">
                <a:solidFill>
                  <a:srgbClr val="000000"/>
                </a:solidFill>
                <a:latin typeface="Arial (Body)"/>
                <a:cs typeface="+mj-cs"/>
              </a:rPr>
              <a:t>למשל</a:t>
            </a:r>
            <a:r>
              <a:rPr lang="he-IL" sz="2000" dirty="0">
                <a:solidFill>
                  <a:srgbClr val="000000"/>
                </a:solidFill>
                <a:latin typeface="Arial (Body)"/>
                <a:cs typeface="+mj-cs"/>
              </a:rPr>
              <a:t>: מסגרת </a:t>
            </a:r>
            <a:r>
              <a:rPr lang="en-US" sz="2000" dirty="0">
                <a:solidFill>
                  <a:srgbClr val="000000"/>
                </a:solidFill>
                <a:latin typeface="Arial (Body)"/>
                <a:cs typeface="+mj-cs"/>
              </a:rPr>
              <a:t>X</a:t>
            </a:r>
            <a:r>
              <a:rPr lang="he-IL" sz="2000" dirty="0">
                <a:solidFill>
                  <a:srgbClr val="000000"/>
                </a:solidFill>
                <a:latin typeface="Arial (Body)"/>
                <a:cs typeface="+mj-cs"/>
              </a:rPr>
              <a:t> מכילה דף זכרון של תהליך מס' 1</a:t>
            </a:r>
            <a:br>
              <a:rPr lang="en-US" sz="2000" dirty="0">
                <a:solidFill>
                  <a:srgbClr val="000000"/>
                </a:solidFill>
                <a:latin typeface="Arial (Body)"/>
                <a:cs typeface="+mj-cs"/>
              </a:rPr>
            </a:br>
            <a:r>
              <a:rPr lang="he-IL" sz="2000" dirty="0">
                <a:solidFill>
                  <a:srgbClr val="000000"/>
                </a:solidFill>
                <a:latin typeface="Arial (Body)"/>
                <a:cs typeface="+mj-cs"/>
              </a:rPr>
              <a:t>מסגרת </a:t>
            </a:r>
            <a:r>
              <a:rPr lang="en-US" sz="2000" dirty="0">
                <a:solidFill>
                  <a:srgbClr val="000000"/>
                </a:solidFill>
                <a:latin typeface="Arial (Body)"/>
                <a:cs typeface="+mj-cs"/>
              </a:rPr>
              <a:t>X+1</a:t>
            </a:r>
            <a:r>
              <a:rPr lang="he-IL" sz="2000" dirty="0">
                <a:solidFill>
                  <a:srgbClr val="000000"/>
                </a:solidFill>
                <a:latin typeface="Arial (Body)"/>
                <a:cs typeface="+mj-cs"/>
              </a:rPr>
              <a:t> מכילה דף של תהליך 2</a:t>
            </a:r>
            <a:br>
              <a:rPr lang="en-US" sz="2000" dirty="0">
                <a:solidFill>
                  <a:srgbClr val="000000"/>
                </a:solidFill>
                <a:latin typeface="Arial (Body)"/>
                <a:cs typeface="+mj-cs"/>
              </a:rPr>
            </a:br>
            <a:r>
              <a:rPr lang="he-IL" sz="2000" dirty="0">
                <a:solidFill>
                  <a:srgbClr val="000000"/>
                </a:solidFill>
                <a:latin typeface="Arial (Body)"/>
                <a:cs typeface="+mj-cs"/>
              </a:rPr>
              <a:t>מסגרת </a:t>
            </a:r>
            <a:r>
              <a:rPr lang="en-US" sz="2000" dirty="0">
                <a:solidFill>
                  <a:srgbClr val="000000"/>
                </a:solidFill>
                <a:latin typeface="Arial (Body)"/>
                <a:cs typeface="+mj-cs"/>
              </a:rPr>
              <a:t>X+2</a:t>
            </a:r>
            <a:r>
              <a:rPr lang="he-IL" sz="2000" dirty="0">
                <a:solidFill>
                  <a:srgbClr val="000000"/>
                </a:solidFill>
                <a:latin typeface="Arial (Body)"/>
                <a:cs typeface="+mj-cs"/>
              </a:rPr>
              <a:t> מכילה שוב דף של תהליך 1</a:t>
            </a:r>
            <a:br>
              <a:rPr lang="en-US" sz="2000" dirty="0">
                <a:solidFill>
                  <a:srgbClr val="000000"/>
                </a:solidFill>
                <a:latin typeface="Arial (Body)"/>
                <a:cs typeface="+mj-cs"/>
              </a:rPr>
            </a:br>
            <a:r>
              <a:rPr lang="he-IL" sz="2000" dirty="0">
                <a:solidFill>
                  <a:srgbClr val="000000"/>
                </a:solidFill>
                <a:latin typeface="Arial (Body)"/>
                <a:cs typeface="+mj-cs"/>
              </a:rPr>
              <a:t>וכך הלאה...</a:t>
            </a:r>
          </a:p>
          <a:p>
            <a:pPr marL="609600" indent="-609600" eaLnBrk="1" hangingPunct="1">
              <a:lnSpc>
                <a:spcPct val="80000"/>
              </a:lnSpc>
            </a:pPr>
            <a:endParaRPr lang="he-IL" sz="2800" dirty="0">
              <a:solidFill>
                <a:srgbClr val="000000"/>
              </a:solidFill>
              <a:latin typeface="Arial (Body)"/>
              <a:cs typeface="+mj-cs"/>
            </a:endParaRPr>
          </a:p>
          <a:p>
            <a:pPr marL="609600" indent="-609600" eaLnBrk="1" hangingPunct="1">
              <a:lnSpc>
                <a:spcPct val="80000"/>
              </a:lnSpc>
            </a:pPr>
            <a:endParaRPr lang="he-IL" sz="2800" dirty="0">
              <a:solidFill>
                <a:srgbClr val="000000"/>
              </a:solidFill>
              <a:latin typeface="Arial (Body)"/>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31270DA1-FEBE-445F-89D1-EBC61CF2A96D}" type="slidenum">
              <a:rPr lang="he-IL">
                <a:solidFill>
                  <a:srgbClr val="000000"/>
                </a:solidFill>
              </a:rPr>
              <a:pPr eaLnBrk="1" fontAlgn="base" hangingPunct="1">
                <a:spcBef>
                  <a:spcPct val="0"/>
                </a:spcBef>
                <a:spcAft>
                  <a:spcPct val="0"/>
                </a:spcAft>
              </a:pPr>
              <a:t>52</a:t>
            </a:fld>
            <a:endParaRPr lang="en-US">
              <a:solidFill>
                <a:srgbClr val="000000"/>
              </a:solidFill>
            </a:endParaRPr>
          </a:p>
        </p:txBody>
      </p:sp>
      <p:sp>
        <p:nvSpPr>
          <p:cNvPr id="12293" name="Rectangle 2"/>
          <p:cNvSpPr>
            <a:spLocks noGrp="1" noChangeArrowheads="1"/>
          </p:cNvSpPr>
          <p:nvPr>
            <p:ph type="title"/>
          </p:nvPr>
        </p:nvSpPr>
        <p:spPr>
          <a:xfrm>
            <a:off x="1981200" y="32132"/>
            <a:ext cx="8229600" cy="639762"/>
          </a:xfrm>
        </p:spPr>
        <p:txBody>
          <a:bodyPr/>
          <a:lstStyle/>
          <a:p>
            <a:pPr eaLnBrk="1" hangingPunct="1"/>
            <a:r>
              <a:rPr lang="he-IL">
                <a:latin typeface="Wingdings 2" pitchFamily="18" charset="2"/>
              </a:rPr>
              <a:t>מבנה הזיכרון הפיזי</a:t>
            </a:r>
            <a:endParaRPr lang="en-US">
              <a:latin typeface="Wingdings 2" pitchFamily="18" charset="2"/>
            </a:endParaRPr>
          </a:p>
        </p:txBody>
      </p:sp>
      <p:sp>
        <p:nvSpPr>
          <p:cNvPr id="12294" name="AutoShape 3"/>
          <p:cNvSpPr>
            <a:spLocks noChangeArrowheads="1"/>
          </p:cNvSpPr>
          <p:nvPr/>
        </p:nvSpPr>
        <p:spPr bwMode="auto">
          <a:xfrm>
            <a:off x="7543801" y="796926"/>
            <a:ext cx="2392363" cy="5527675"/>
          </a:xfrm>
          <a:prstGeom prst="can">
            <a:avLst>
              <a:gd name="adj" fmla="val 36348"/>
            </a:avLst>
          </a:prstGeom>
          <a:solidFill>
            <a:srgbClr val="00CCFF"/>
          </a:solidFill>
          <a:ln w="9525">
            <a:solidFill>
              <a:srgbClr val="000000"/>
            </a:solidFill>
            <a:round/>
            <a:headEnd/>
            <a:tailEnd/>
          </a:ln>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295" name="Rectangle 4"/>
          <p:cNvSpPr>
            <a:spLocks noChangeArrowheads="1"/>
          </p:cNvSpPr>
          <p:nvPr/>
        </p:nvSpPr>
        <p:spPr bwMode="auto">
          <a:xfrm>
            <a:off x="8226425" y="3633789"/>
            <a:ext cx="1195388" cy="319087"/>
          </a:xfrm>
          <a:prstGeom prst="rect">
            <a:avLst/>
          </a:prstGeom>
          <a:solidFill>
            <a:srgbClr val="FFFFFF"/>
          </a:solidFill>
          <a:ln w="9525">
            <a:solidFill>
              <a:srgbClr val="0000FF"/>
            </a:solidFill>
            <a:miter lim="800000"/>
            <a:headEnd/>
            <a:tailEnd/>
          </a:ln>
        </p:spPr>
        <p:txBody>
          <a:bodyPr/>
          <a:lstStyle/>
          <a:p>
            <a:pPr algn="ctr" fontAlgn="base">
              <a:spcBef>
                <a:spcPct val="0"/>
              </a:spcBef>
              <a:spcAft>
                <a:spcPct val="0"/>
              </a:spcAft>
            </a:pPr>
            <a:r>
              <a:rPr lang="en-US" sz="1600" b="1">
                <a:solidFill>
                  <a:srgbClr val="0000FF"/>
                </a:solidFill>
                <a:latin typeface="Tahoma" pitchFamily="34" charset="0"/>
                <a:cs typeface="Arial" charset="0"/>
              </a:rPr>
              <a:t>2</a:t>
            </a:r>
            <a:endParaRPr lang="en-US" sz="1600" b="1">
              <a:solidFill>
                <a:srgbClr val="000000"/>
              </a:solidFill>
              <a:latin typeface="Tahoma" pitchFamily="34" charset="0"/>
              <a:cs typeface="Arial" charset="0"/>
            </a:endParaRPr>
          </a:p>
        </p:txBody>
      </p:sp>
      <p:sp>
        <p:nvSpPr>
          <p:cNvPr id="12296" name="Rectangle 5"/>
          <p:cNvSpPr>
            <a:spLocks noChangeArrowheads="1"/>
          </p:cNvSpPr>
          <p:nvPr/>
        </p:nvSpPr>
        <p:spPr bwMode="auto">
          <a:xfrm>
            <a:off x="8226425" y="2032000"/>
            <a:ext cx="1195388" cy="323850"/>
          </a:xfrm>
          <a:prstGeom prst="rect">
            <a:avLst/>
          </a:prstGeom>
          <a:solidFill>
            <a:srgbClr val="FFFFFF"/>
          </a:solidFill>
          <a:ln w="9525">
            <a:solidFill>
              <a:srgbClr val="0000FF"/>
            </a:solidFill>
            <a:miter lim="800000"/>
            <a:headEnd/>
            <a:tailEnd/>
          </a:ln>
        </p:spPr>
        <p:txBody>
          <a:bodyPr/>
          <a:lstStyle/>
          <a:p>
            <a:pPr algn="ctr" fontAlgn="base">
              <a:spcBef>
                <a:spcPct val="0"/>
              </a:spcBef>
              <a:spcAft>
                <a:spcPct val="0"/>
              </a:spcAft>
            </a:pPr>
            <a:r>
              <a:rPr lang="en-US" sz="1600" b="1">
                <a:solidFill>
                  <a:srgbClr val="0000FF"/>
                </a:solidFill>
                <a:latin typeface="Tahoma" pitchFamily="34" charset="0"/>
                <a:cs typeface="Arial" charset="0"/>
              </a:rPr>
              <a:t>1</a:t>
            </a:r>
            <a:endParaRPr lang="en-US" sz="1600" b="1">
              <a:solidFill>
                <a:srgbClr val="000000"/>
              </a:solidFill>
              <a:latin typeface="Tahoma" pitchFamily="34" charset="0"/>
              <a:cs typeface="Arial" charset="0"/>
            </a:endParaRPr>
          </a:p>
        </p:txBody>
      </p:sp>
      <p:sp>
        <p:nvSpPr>
          <p:cNvPr id="12297" name="Rectangle 6"/>
          <p:cNvSpPr>
            <a:spLocks noChangeArrowheads="1"/>
          </p:cNvSpPr>
          <p:nvPr/>
        </p:nvSpPr>
        <p:spPr bwMode="auto">
          <a:xfrm>
            <a:off x="8226425" y="2717800"/>
            <a:ext cx="1195388" cy="323850"/>
          </a:xfrm>
          <a:prstGeom prst="rect">
            <a:avLst/>
          </a:prstGeom>
          <a:solidFill>
            <a:srgbClr val="FFFFFF"/>
          </a:solidFill>
          <a:ln w="9525">
            <a:solidFill>
              <a:srgbClr val="0000FF"/>
            </a:solidFill>
            <a:miter lim="800000"/>
            <a:headEnd/>
            <a:tailEnd/>
          </a:ln>
        </p:spPr>
        <p:txBody>
          <a:bodyPr/>
          <a:lstStyle/>
          <a:p>
            <a:pPr algn="ctr" fontAlgn="base">
              <a:spcBef>
                <a:spcPct val="0"/>
              </a:spcBef>
              <a:spcAft>
                <a:spcPct val="0"/>
              </a:spcAft>
            </a:pPr>
            <a:r>
              <a:rPr lang="en-US" sz="1600" b="1">
                <a:solidFill>
                  <a:srgbClr val="0000FF"/>
                </a:solidFill>
                <a:latin typeface="Tahoma" pitchFamily="34" charset="0"/>
                <a:cs typeface="Arial" charset="0"/>
              </a:rPr>
              <a:t>3</a:t>
            </a:r>
            <a:endParaRPr lang="en-US" sz="1600" b="1">
              <a:solidFill>
                <a:srgbClr val="000000"/>
              </a:solidFill>
              <a:latin typeface="Tahoma" pitchFamily="34" charset="0"/>
              <a:cs typeface="Arial" charset="0"/>
            </a:endParaRPr>
          </a:p>
        </p:txBody>
      </p:sp>
      <p:sp>
        <p:nvSpPr>
          <p:cNvPr id="12298" name="Rectangle 7"/>
          <p:cNvSpPr>
            <a:spLocks noChangeArrowheads="1"/>
          </p:cNvSpPr>
          <p:nvPr/>
        </p:nvSpPr>
        <p:spPr bwMode="auto">
          <a:xfrm>
            <a:off x="8226425" y="2338389"/>
            <a:ext cx="1195388" cy="319087"/>
          </a:xfrm>
          <a:prstGeom prst="rect">
            <a:avLst/>
          </a:prstGeom>
          <a:solidFill>
            <a:srgbClr val="FFFFFF"/>
          </a:solidFill>
          <a:ln w="9525">
            <a:solidFill>
              <a:srgbClr val="009900"/>
            </a:solidFill>
            <a:miter lim="800000"/>
            <a:headEnd/>
            <a:tailEnd/>
          </a:ln>
        </p:spPr>
        <p:txBody>
          <a:bodyPr/>
          <a:lstStyle/>
          <a:p>
            <a:pPr algn="ctr" fontAlgn="base">
              <a:spcBef>
                <a:spcPct val="0"/>
              </a:spcBef>
              <a:spcAft>
                <a:spcPct val="0"/>
              </a:spcAft>
            </a:pPr>
            <a:r>
              <a:rPr lang="en-US" sz="1600" b="1">
                <a:solidFill>
                  <a:srgbClr val="009900"/>
                </a:solidFill>
                <a:latin typeface="Tahoma" pitchFamily="34" charset="0"/>
                <a:cs typeface="Arial" charset="0"/>
              </a:rPr>
              <a:t>2</a:t>
            </a:r>
          </a:p>
        </p:txBody>
      </p:sp>
      <p:sp>
        <p:nvSpPr>
          <p:cNvPr id="12299" name="Rectangle 8"/>
          <p:cNvSpPr>
            <a:spLocks noChangeArrowheads="1"/>
          </p:cNvSpPr>
          <p:nvPr/>
        </p:nvSpPr>
        <p:spPr bwMode="auto">
          <a:xfrm>
            <a:off x="8226425" y="3328988"/>
            <a:ext cx="1195388" cy="323850"/>
          </a:xfrm>
          <a:prstGeom prst="rect">
            <a:avLst/>
          </a:prstGeom>
          <a:solidFill>
            <a:srgbClr val="FFFFFF"/>
          </a:solidFill>
          <a:ln w="9525">
            <a:solidFill>
              <a:srgbClr val="009900"/>
            </a:solidFill>
            <a:miter lim="800000"/>
            <a:headEnd/>
            <a:tailEnd/>
          </a:ln>
        </p:spPr>
        <p:txBody>
          <a:bodyPr/>
          <a:lstStyle/>
          <a:p>
            <a:pPr algn="ctr" fontAlgn="base">
              <a:spcBef>
                <a:spcPct val="0"/>
              </a:spcBef>
              <a:spcAft>
                <a:spcPct val="0"/>
              </a:spcAft>
            </a:pPr>
            <a:r>
              <a:rPr lang="en-US" sz="1600" b="1">
                <a:solidFill>
                  <a:srgbClr val="009900"/>
                </a:solidFill>
                <a:latin typeface="Tahoma" pitchFamily="34" charset="0"/>
                <a:cs typeface="Arial" charset="0"/>
              </a:rPr>
              <a:t>1</a:t>
            </a:r>
          </a:p>
        </p:txBody>
      </p:sp>
      <p:sp>
        <p:nvSpPr>
          <p:cNvPr id="12300" name="Rectangle 9"/>
          <p:cNvSpPr>
            <a:spLocks noChangeArrowheads="1"/>
          </p:cNvSpPr>
          <p:nvPr/>
        </p:nvSpPr>
        <p:spPr bwMode="auto">
          <a:xfrm>
            <a:off x="8226425" y="5232400"/>
            <a:ext cx="1195388" cy="323850"/>
          </a:xfrm>
          <a:prstGeom prst="rect">
            <a:avLst/>
          </a:prstGeom>
          <a:solidFill>
            <a:srgbClr val="FFFFFF"/>
          </a:solidFill>
          <a:ln w="9525">
            <a:solidFill>
              <a:srgbClr val="009900"/>
            </a:solidFill>
            <a:miter lim="800000"/>
            <a:headEnd/>
            <a:tailEnd/>
          </a:ln>
        </p:spPr>
        <p:txBody>
          <a:bodyPr/>
          <a:lstStyle/>
          <a:p>
            <a:pPr algn="ctr" fontAlgn="base">
              <a:spcBef>
                <a:spcPct val="0"/>
              </a:spcBef>
              <a:spcAft>
                <a:spcPct val="0"/>
              </a:spcAft>
            </a:pPr>
            <a:r>
              <a:rPr lang="en-US" sz="1600" b="1">
                <a:solidFill>
                  <a:srgbClr val="009900"/>
                </a:solidFill>
                <a:latin typeface="Tahoma" pitchFamily="34" charset="0"/>
                <a:cs typeface="Arial" charset="0"/>
              </a:rPr>
              <a:t>3</a:t>
            </a:r>
          </a:p>
        </p:txBody>
      </p:sp>
      <p:sp>
        <p:nvSpPr>
          <p:cNvPr id="12301" name="Rectangle 10"/>
          <p:cNvSpPr>
            <a:spLocks noChangeArrowheads="1"/>
          </p:cNvSpPr>
          <p:nvPr/>
        </p:nvSpPr>
        <p:spPr bwMode="auto">
          <a:xfrm>
            <a:off x="8225633" y="4624389"/>
            <a:ext cx="1196975" cy="319087"/>
          </a:xfrm>
          <a:prstGeom prst="rect">
            <a:avLst/>
          </a:prstGeom>
          <a:solidFill>
            <a:srgbClr val="FFFFFF"/>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cs typeface="Arial" charset="0"/>
              </a:rPr>
              <a:t>2</a:t>
            </a:r>
            <a:endParaRPr lang="en-US" sz="1600" b="1">
              <a:solidFill>
                <a:srgbClr val="000000"/>
              </a:solidFill>
              <a:latin typeface="Tahoma" pitchFamily="34" charset="0"/>
              <a:cs typeface="Arial" charset="0"/>
            </a:endParaRPr>
          </a:p>
        </p:txBody>
      </p:sp>
      <p:sp>
        <p:nvSpPr>
          <p:cNvPr id="12302" name="Rectangle 11"/>
          <p:cNvSpPr>
            <a:spLocks noChangeArrowheads="1"/>
          </p:cNvSpPr>
          <p:nvPr/>
        </p:nvSpPr>
        <p:spPr bwMode="auto">
          <a:xfrm>
            <a:off x="8225633" y="3022600"/>
            <a:ext cx="1196975" cy="323850"/>
          </a:xfrm>
          <a:prstGeom prst="rect">
            <a:avLst/>
          </a:prstGeom>
          <a:solidFill>
            <a:srgbClr val="FFFFFF"/>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cs typeface="Arial" charset="0"/>
              </a:rPr>
              <a:t>1</a:t>
            </a:r>
            <a:endParaRPr lang="en-US" sz="1600" b="1">
              <a:solidFill>
                <a:srgbClr val="000000"/>
              </a:solidFill>
              <a:latin typeface="Tahoma" pitchFamily="34" charset="0"/>
              <a:cs typeface="Arial" charset="0"/>
            </a:endParaRPr>
          </a:p>
        </p:txBody>
      </p:sp>
      <p:sp>
        <p:nvSpPr>
          <p:cNvPr id="12303" name="Rectangle 12"/>
          <p:cNvSpPr>
            <a:spLocks noChangeArrowheads="1"/>
          </p:cNvSpPr>
          <p:nvPr/>
        </p:nvSpPr>
        <p:spPr bwMode="auto">
          <a:xfrm>
            <a:off x="8225633" y="4948238"/>
            <a:ext cx="1196975" cy="323850"/>
          </a:xfrm>
          <a:prstGeom prst="rect">
            <a:avLst/>
          </a:prstGeom>
          <a:solidFill>
            <a:srgbClr val="FFFFFF"/>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cs typeface="Arial" charset="0"/>
              </a:rPr>
              <a:t>3</a:t>
            </a:r>
            <a:endParaRPr lang="en-US" sz="1600" b="1">
              <a:solidFill>
                <a:srgbClr val="000000"/>
              </a:solidFill>
              <a:latin typeface="Tahoma" pitchFamily="34" charset="0"/>
              <a:cs typeface="Arial" charset="0"/>
            </a:endParaRPr>
          </a:p>
        </p:txBody>
      </p:sp>
      <p:sp>
        <p:nvSpPr>
          <p:cNvPr id="12304" name="Rectangle 13"/>
          <p:cNvSpPr>
            <a:spLocks noChangeArrowheads="1"/>
          </p:cNvSpPr>
          <p:nvPr/>
        </p:nvSpPr>
        <p:spPr bwMode="auto">
          <a:xfrm>
            <a:off x="7696200" y="990601"/>
            <a:ext cx="21986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he-IL" sz="1600" b="1">
                <a:solidFill>
                  <a:srgbClr val="000000"/>
                </a:solidFill>
                <a:latin typeface="Tahoma" pitchFamily="34" charset="0"/>
                <a:cs typeface="Arial" charset="0"/>
              </a:rPr>
              <a:t>זיכרון משני</a:t>
            </a:r>
            <a:endParaRPr lang="en-US" sz="1600" b="1">
              <a:solidFill>
                <a:srgbClr val="000000"/>
              </a:solidFill>
              <a:latin typeface="Tahoma" pitchFamily="34" charset="0"/>
              <a:cs typeface="Arial" charset="0"/>
            </a:endParaRPr>
          </a:p>
          <a:p>
            <a:pPr algn="ctr" fontAlgn="base">
              <a:spcBef>
                <a:spcPct val="0"/>
              </a:spcBef>
              <a:spcAft>
                <a:spcPct val="0"/>
              </a:spcAft>
            </a:pPr>
            <a:r>
              <a:rPr lang="he-IL" sz="1600" b="1">
                <a:solidFill>
                  <a:srgbClr val="000000"/>
                </a:solidFill>
                <a:latin typeface="Tahoma" pitchFamily="34" charset="0"/>
                <a:cs typeface="Arial" charset="0"/>
              </a:rPr>
              <a:t>(דיסק)</a:t>
            </a:r>
            <a:endParaRPr lang="en-US" sz="1600" b="1">
              <a:solidFill>
                <a:srgbClr val="000000"/>
              </a:solidFill>
              <a:latin typeface="Tahoma" pitchFamily="34" charset="0"/>
              <a:cs typeface="Arial" charset="0"/>
            </a:endParaRPr>
          </a:p>
        </p:txBody>
      </p:sp>
      <p:sp>
        <p:nvSpPr>
          <p:cNvPr id="12305" name="Rectangle 15"/>
          <p:cNvSpPr>
            <a:spLocks noChangeArrowheads="1"/>
          </p:cNvSpPr>
          <p:nvPr/>
        </p:nvSpPr>
        <p:spPr bwMode="auto">
          <a:xfrm>
            <a:off x="4191001" y="990600"/>
            <a:ext cx="2995613" cy="5257800"/>
          </a:xfrm>
          <a:prstGeom prst="rect">
            <a:avLst/>
          </a:prstGeom>
          <a:solidFill>
            <a:srgbClr val="FF9900"/>
          </a:solidFill>
          <a:ln w="9525">
            <a:solidFill>
              <a:srgbClr val="000000"/>
            </a:solidFill>
            <a:miter lim="800000"/>
            <a:headEnd/>
            <a:tailEnd/>
          </a:ln>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06" name="Line 16"/>
          <p:cNvSpPr>
            <a:spLocks noChangeShapeType="1"/>
          </p:cNvSpPr>
          <p:nvPr/>
        </p:nvSpPr>
        <p:spPr bwMode="auto">
          <a:xfrm>
            <a:off x="4191001" y="5681663"/>
            <a:ext cx="299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07" name="Line 17"/>
          <p:cNvSpPr>
            <a:spLocks noChangeShapeType="1"/>
          </p:cNvSpPr>
          <p:nvPr/>
        </p:nvSpPr>
        <p:spPr bwMode="auto">
          <a:xfrm>
            <a:off x="4191001" y="5114925"/>
            <a:ext cx="299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08" name="Line 18"/>
          <p:cNvSpPr>
            <a:spLocks noChangeShapeType="1"/>
          </p:cNvSpPr>
          <p:nvPr/>
        </p:nvSpPr>
        <p:spPr bwMode="auto">
          <a:xfrm>
            <a:off x="4191001" y="4548188"/>
            <a:ext cx="299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09" name="Line 19"/>
          <p:cNvSpPr>
            <a:spLocks noChangeShapeType="1"/>
          </p:cNvSpPr>
          <p:nvPr/>
        </p:nvSpPr>
        <p:spPr bwMode="auto">
          <a:xfrm>
            <a:off x="4191001" y="3983038"/>
            <a:ext cx="299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10" name="Rectangle 20"/>
          <p:cNvSpPr>
            <a:spLocks noChangeArrowheads="1"/>
          </p:cNvSpPr>
          <p:nvPr/>
        </p:nvSpPr>
        <p:spPr bwMode="auto">
          <a:xfrm>
            <a:off x="4881564" y="5822951"/>
            <a:ext cx="1614487" cy="314325"/>
          </a:xfrm>
          <a:prstGeom prst="rect">
            <a:avLst/>
          </a:prstGeom>
          <a:solidFill>
            <a:schemeClr val="bg1"/>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cs typeface="Arial" charset="0"/>
              </a:rPr>
              <a:t>3</a:t>
            </a:r>
            <a:endParaRPr lang="en-US" sz="1600" b="1">
              <a:solidFill>
                <a:srgbClr val="000000"/>
              </a:solidFill>
              <a:latin typeface="Tahoma" pitchFamily="34" charset="0"/>
              <a:cs typeface="Arial" charset="0"/>
            </a:endParaRPr>
          </a:p>
        </p:txBody>
      </p:sp>
      <p:sp>
        <p:nvSpPr>
          <p:cNvPr id="12311" name="Rectangle 21"/>
          <p:cNvSpPr>
            <a:spLocks noChangeArrowheads="1"/>
          </p:cNvSpPr>
          <p:nvPr/>
        </p:nvSpPr>
        <p:spPr bwMode="auto">
          <a:xfrm>
            <a:off x="4881564" y="5257800"/>
            <a:ext cx="1614487" cy="312738"/>
          </a:xfrm>
          <a:prstGeom prst="rect">
            <a:avLst/>
          </a:prstGeom>
          <a:solidFill>
            <a:schemeClr val="bg1"/>
          </a:solidFill>
          <a:ln w="9525">
            <a:solidFill>
              <a:srgbClr val="0000FF"/>
            </a:solidFill>
            <a:miter lim="800000"/>
            <a:headEnd/>
            <a:tailEnd/>
          </a:ln>
        </p:spPr>
        <p:txBody>
          <a:bodyPr/>
          <a:lstStyle/>
          <a:p>
            <a:pPr algn="ctr" fontAlgn="base">
              <a:spcBef>
                <a:spcPct val="0"/>
              </a:spcBef>
              <a:spcAft>
                <a:spcPct val="0"/>
              </a:spcAft>
            </a:pPr>
            <a:r>
              <a:rPr lang="en-US" sz="1600" b="1">
                <a:solidFill>
                  <a:srgbClr val="0000FF"/>
                </a:solidFill>
                <a:latin typeface="Tahoma" pitchFamily="34" charset="0"/>
                <a:cs typeface="Arial" charset="0"/>
              </a:rPr>
              <a:t>2</a:t>
            </a:r>
            <a:endParaRPr lang="en-US" sz="1600" b="1">
              <a:solidFill>
                <a:srgbClr val="000000"/>
              </a:solidFill>
              <a:latin typeface="Tahoma" pitchFamily="34" charset="0"/>
              <a:cs typeface="Arial" charset="0"/>
            </a:endParaRPr>
          </a:p>
        </p:txBody>
      </p:sp>
      <p:sp>
        <p:nvSpPr>
          <p:cNvPr id="12312" name="Rectangle 22"/>
          <p:cNvSpPr>
            <a:spLocks noChangeArrowheads="1"/>
          </p:cNvSpPr>
          <p:nvPr/>
        </p:nvSpPr>
        <p:spPr bwMode="auto">
          <a:xfrm>
            <a:off x="4881564" y="4124325"/>
            <a:ext cx="1614487" cy="312738"/>
          </a:xfrm>
          <a:prstGeom prst="rect">
            <a:avLst/>
          </a:prstGeom>
          <a:solidFill>
            <a:schemeClr val="bg1"/>
          </a:solidFill>
          <a:ln w="9525">
            <a:solidFill>
              <a:srgbClr val="009900"/>
            </a:solidFill>
            <a:miter lim="800000"/>
            <a:headEnd/>
            <a:tailEnd/>
          </a:ln>
        </p:spPr>
        <p:txBody>
          <a:bodyPr/>
          <a:lstStyle/>
          <a:p>
            <a:pPr algn="ctr" fontAlgn="base">
              <a:spcBef>
                <a:spcPct val="0"/>
              </a:spcBef>
              <a:spcAft>
                <a:spcPct val="0"/>
              </a:spcAft>
            </a:pPr>
            <a:r>
              <a:rPr lang="en-US" sz="1600" b="1">
                <a:solidFill>
                  <a:srgbClr val="009900"/>
                </a:solidFill>
                <a:latin typeface="Tahoma" pitchFamily="34" charset="0"/>
                <a:cs typeface="Arial" charset="0"/>
              </a:rPr>
              <a:t>1</a:t>
            </a:r>
          </a:p>
        </p:txBody>
      </p:sp>
      <p:grpSp>
        <p:nvGrpSpPr>
          <p:cNvPr id="12313" name="Group 23"/>
          <p:cNvGrpSpPr>
            <a:grpSpLocks/>
          </p:cNvGrpSpPr>
          <p:nvPr/>
        </p:nvGrpSpPr>
        <p:grpSpPr bwMode="auto">
          <a:xfrm>
            <a:off x="4881564" y="2849564"/>
            <a:ext cx="1614487" cy="941387"/>
            <a:chOff x="7980" y="2994"/>
            <a:chExt cx="1260" cy="1197"/>
          </a:xfrm>
        </p:grpSpPr>
        <p:sp>
          <p:nvSpPr>
            <p:cNvPr id="12326" name="Rectangle 24"/>
            <p:cNvSpPr>
              <a:spLocks noChangeArrowheads="1"/>
            </p:cNvSpPr>
            <p:nvPr/>
          </p:nvSpPr>
          <p:spPr bwMode="auto">
            <a:xfrm>
              <a:off x="7980" y="3392"/>
              <a:ext cx="1260" cy="398"/>
            </a:xfrm>
            <a:prstGeom prst="rect">
              <a:avLst/>
            </a:prstGeom>
            <a:solidFill>
              <a:schemeClr val="bg1"/>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ea typeface="Arial" charset="0"/>
                  <a:cs typeface="Tahoma" pitchFamily="34" charset="0"/>
                </a:rPr>
                <a:t>PTE</a:t>
              </a:r>
            </a:p>
            <a:p>
              <a:pPr fontAlgn="base">
                <a:spcBef>
                  <a:spcPct val="0"/>
                </a:spcBef>
                <a:spcAft>
                  <a:spcPct val="0"/>
                </a:spcAft>
              </a:pPr>
              <a:endParaRPr lang="en-US" sz="1600" b="1">
                <a:solidFill>
                  <a:srgbClr val="000000"/>
                </a:solidFill>
                <a:latin typeface="Tahoma" pitchFamily="34" charset="0"/>
                <a:ea typeface="Arial" charset="0"/>
                <a:cs typeface="Tahoma" pitchFamily="34" charset="0"/>
              </a:endParaRPr>
            </a:p>
          </p:txBody>
        </p:sp>
        <p:sp>
          <p:nvSpPr>
            <p:cNvPr id="12327" name="Rectangle 25"/>
            <p:cNvSpPr>
              <a:spLocks noChangeArrowheads="1"/>
            </p:cNvSpPr>
            <p:nvPr/>
          </p:nvSpPr>
          <p:spPr bwMode="auto">
            <a:xfrm>
              <a:off x="7980" y="2994"/>
              <a:ext cx="1260" cy="398"/>
            </a:xfrm>
            <a:prstGeom prst="rect">
              <a:avLst/>
            </a:prstGeom>
            <a:solidFill>
              <a:schemeClr val="bg1"/>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ea typeface="Arial" charset="0"/>
                  <a:cs typeface="Tahoma" pitchFamily="34" charset="0"/>
                </a:rPr>
                <a:t>PTE</a:t>
              </a:r>
              <a:endParaRPr lang="en-US" sz="1600" b="1">
                <a:solidFill>
                  <a:srgbClr val="000000"/>
                </a:solidFill>
                <a:latin typeface="Tahoma" pitchFamily="34" charset="0"/>
                <a:ea typeface="Arial" charset="0"/>
                <a:cs typeface="Tahoma" pitchFamily="34" charset="0"/>
              </a:endParaRPr>
            </a:p>
          </p:txBody>
        </p:sp>
        <p:sp>
          <p:nvSpPr>
            <p:cNvPr id="12328" name="Rectangle 26"/>
            <p:cNvSpPr>
              <a:spLocks noChangeArrowheads="1"/>
            </p:cNvSpPr>
            <p:nvPr/>
          </p:nvSpPr>
          <p:spPr bwMode="auto">
            <a:xfrm>
              <a:off x="7980" y="3793"/>
              <a:ext cx="1260" cy="398"/>
            </a:xfrm>
            <a:prstGeom prst="rect">
              <a:avLst/>
            </a:prstGeom>
            <a:solidFill>
              <a:schemeClr val="bg1"/>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ea typeface="Arial" charset="0"/>
                  <a:cs typeface="Tahoma" pitchFamily="34" charset="0"/>
                </a:rPr>
                <a:t>PTE</a:t>
              </a:r>
              <a:endParaRPr lang="en-US" sz="1600" b="1">
                <a:solidFill>
                  <a:srgbClr val="000000"/>
                </a:solidFill>
                <a:latin typeface="Tahoma" pitchFamily="34" charset="0"/>
                <a:ea typeface="Arial" charset="0"/>
                <a:cs typeface="Tahoma" pitchFamily="34" charset="0"/>
              </a:endParaRPr>
            </a:p>
          </p:txBody>
        </p:sp>
      </p:grpSp>
      <p:sp>
        <p:nvSpPr>
          <p:cNvPr id="12314" name="Rectangle 27"/>
          <p:cNvSpPr>
            <a:spLocks noChangeArrowheads="1"/>
          </p:cNvSpPr>
          <p:nvPr/>
        </p:nvSpPr>
        <p:spPr bwMode="auto">
          <a:xfrm>
            <a:off x="4876801" y="1926043"/>
            <a:ext cx="1614487" cy="904739"/>
          </a:xfrm>
          <a:prstGeom prst="rect">
            <a:avLst/>
          </a:prstGeom>
          <a:solidFill>
            <a:schemeClr val="bg1"/>
          </a:solidFill>
          <a:ln w="9525">
            <a:solidFill>
              <a:srgbClr val="009900"/>
            </a:solidFill>
            <a:miter lim="800000"/>
            <a:headEnd/>
            <a:tailEnd/>
          </a:ln>
        </p:spPr>
        <p:txBody>
          <a:bodyPr/>
          <a:lstStyle/>
          <a:p>
            <a:pPr algn="ctr" fontAlgn="base">
              <a:spcBef>
                <a:spcPct val="0"/>
              </a:spcBef>
              <a:spcAft>
                <a:spcPct val="0"/>
              </a:spcAft>
            </a:pPr>
            <a:endParaRPr lang="en-US" sz="1600" b="1" dirty="0">
              <a:solidFill>
                <a:srgbClr val="009900"/>
              </a:solidFill>
              <a:latin typeface="Tahoma" pitchFamily="34" charset="0"/>
              <a:ea typeface="Arial" charset="0"/>
              <a:cs typeface="Tahoma" pitchFamily="34" charset="0"/>
            </a:endParaRPr>
          </a:p>
          <a:p>
            <a:pPr algn="ctr" fontAlgn="base">
              <a:spcBef>
                <a:spcPct val="0"/>
              </a:spcBef>
              <a:spcAft>
                <a:spcPct val="0"/>
              </a:spcAft>
            </a:pPr>
            <a:r>
              <a:rPr lang="en-US" sz="1600" b="1" dirty="0">
                <a:solidFill>
                  <a:srgbClr val="009900"/>
                </a:solidFill>
                <a:latin typeface="Tahoma" pitchFamily="34" charset="0"/>
                <a:ea typeface="Arial" charset="0"/>
                <a:cs typeface="Tahoma" pitchFamily="34" charset="0"/>
              </a:rPr>
              <a:t>PT</a:t>
            </a:r>
          </a:p>
        </p:txBody>
      </p:sp>
      <p:sp>
        <p:nvSpPr>
          <p:cNvPr id="12315" name="Rectangle 28"/>
          <p:cNvSpPr>
            <a:spLocks noChangeArrowheads="1"/>
          </p:cNvSpPr>
          <p:nvPr/>
        </p:nvSpPr>
        <p:spPr bwMode="auto">
          <a:xfrm>
            <a:off x="4876801" y="1022498"/>
            <a:ext cx="1614487" cy="879475"/>
          </a:xfrm>
          <a:prstGeom prst="rect">
            <a:avLst/>
          </a:prstGeom>
          <a:solidFill>
            <a:schemeClr val="bg1"/>
          </a:solidFill>
          <a:ln w="9525">
            <a:solidFill>
              <a:srgbClr val="0000FF"/>
            </a:solidFill>
            <a:miter lim="800000"/>
            <a:headEnd/>
            <a:tailEnd/>
          </a:ln>
        </p:spPr>
        <p:txBody>
          <a:bodyPr/>
          <a:lstStyle/>
          <a:p>
            <a:pPr algn="ctr" fontAlgn="base">
              <a:spcBef>
                <a:spcPct val="0"/>
              </a:spcBef>
              <a:spcAft>
                <a:spcPct val="0"/>
              </a:spcAft>
            </a:pPr>
            <a:endParaRPr lang="en-US" sz="1600" b="1" dirty="0">
              <a:solidFill>
                <a:srgbClr val="0000FF"/>
              </a:solidFill>
              <a:latin typeface="Tahoma" pitchFamily="34" charset="0"/>
              <a:ea typeface="Arial" charset="0"/>
              <a:cs typeface="Tahoma" pitchFamily="34" charset="0"/>
            </a:endParaRPr>
          </a:p>
          <a:p>
            <a:pPr algn="ctr" fontAlgn="base">
              <a:spcBef>
                <a:spcPct val="0"/>
              </a:spcBef>
              <a:spcAft>
                <a:spcPct val="0"/>
              </a:spcAft>
            </a:pPr>
            <a:r>
              <a:rPr lang="en-US" sz="1600" b="1" dirty="0">
                <a:solidFill>
                  <a:srgbClr val="0000FF"/>
                </a:solidFill>
                <a:latin typeface="Tahoma" pitchFamily="34" charset="0"/>
                <a:ea typeface="Arial" charset="0"/>
                <a:cs typeface="Tahoma" pitchFamily="34" charset="0"/>
              </a:rPr>
              <a:t>PT</a:t>
            </a:r>
            <a:endParaRPr lang="en-US" sz="1600" b="1" dirty="0">
              <a:solidFill>
                <a:srgbClr val="000000"/>
              </a:solidFill>
              <a:latin typeface="Tahoma" pitchFamily="34" charset="0"/>
              <a:ea typeface="Arial" charset="0"/>
              <a:cs typeface="Tahoma" pitchFamily="34" charset="0"/>
            </a:endParaRPr>
          </a:p>
        </p:txBody>
      </p:sp>
      <p:sp>
        <p:nvSpPr>
          <p:cNvPr id="12316" name="Rectangle 29"/>
          <p:cNvSpPr>
            <a:spLocks noChangeArrowheads="1"/>
          </p:cNvSpPr>
          <p:nvPr/>
        </p:nvSpPr>
        <p:spPr bwMode="auto">
          <a:xfrm>
            <a:off x="4826793" y="545803"/>
            <a:ext cx="17605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he-IL" sz="2000" b="1" dirty="0">
                <a:solidFill>
                  <a:srgbClr val="000000"/>
                </a:solidFill>
                <a:latin typeface="Tahoma" pitchFamily="34" charset="0"/>
                <a:cs typeface="Arial" charset="0"/>
              </a:rPr>
              <a:t>זיכרון ראשי</a:t>
            </a:r>
            <a:endParaRPr lang="en-US" sz="2000" b="1" dirty="0">
              <a:solidFill>
                <a:srgbClr val="000000"/>
              </a:solidFill>
              <a:latin typeface="Tahoma" pitchFamily="34" charset="0"/>
              <a:cs typeface="Arial" charset="0"/>
            </a:endParaRPr>
          </a:p>
        </p:txBody>
      </p:sp>
      <p:sp>
        <p:nvSpPr>
          <p:cNvPr id="12317" name="Freeform 30"/>
          <p:cNvSpPr>
            <a:spLocks/>
          </p:cNvSpPr>
          <p:nvPr/>
        </p:nvSpPr>
        <p:spPr bwMode="auto">
          <a:xfrm>
            <a:off x="3657601" y="3352800"/>
            <a:ext cx="1127125" cy="1447800"/>
          </a:xfrm>
          <a:custGeom>
            <a:avLst/>
            <a:gdLst>
              <a:gd name="T0" fmla="*/ 720 w 720"/>
              <a:gd name="T1" fmla="*/ 0 h 3240"/>
              <a:gd name="T2" fmla="*/ 0 w 720"/>
              <a:gd name="T3" fmla="*/ 1800 h 3240"/>
              <a:gd name="T4" fmla="*/ 720 w 720"/>
              <a:gd name="T5" fmla="*/ 3240 h 3240"/>
              <a:gd name="T6" fmla="*/ 0 60000 65536"/>
              <a:gd name="T7" fmla="*/ 0 60000 65536"/>
              <a:gd name="T8" fmla="*/ 0 60000 65536"/>
              <a:gd name="T9" fmla="*/ 0 w 720"/>
              <a:gd name="T10" fmla="*/ 0 h 3240"/>
              <a:gd name="T11" fmla="*/ 720 w 720"/>
              <a:gd name="T12" fmla="*/ 3240 h 3240"/>
            </a:gdLst>
            <a:ahLst/>
            <a:cxnLst>
              <a:cxn ang="T6">
                <a:pos x="T0" y="T1"/>
              </a:cxn>
              <a:cxn ang="T7">
                <a:pos x="T2" y="T3"/>
              </a:cxn>
              <a:cxn ang="T8">
                <a:pos x="T4" y="T5"/>
              </a:cxn>
            </a:cxnLst>
            <a:rect l="T9" t="T10" r="T11" b="T12"/>
            <a:pathLst>
              <a:path w="720" h="3240">
                <a:moveTo>
                  <a:pt x="720" y="0"/>
                </a:moveTo>
                <a:cubicBezTo>
                  <a:pt x="360" y="630"/>
                  <a:pt x="0" y="1260"/>
                  <a:pt x="0" y="1800"/>
                </a:cubicBezTo>
                <a:cubicBezTo>
                  <a:pt x="0" y="2340"/>
                  <a:pt x="360" y="2790"/>
                  <a:pt x="720" y="3240"/>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18" name="Line 31"/>
          <p:cNvSpPr>
            <a:spLocks noChangeShapeType="1"/>
          </p:cNvSpPr>
          <p:nvPr/>
        </p:nvSpPr>
        <p:spPr bwMode="auto">
          <a:xfrm>
            <a:off x="6477000" y="4800600"/>
            <a:ext cx="1524000" cy="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19" name="Line 32"/>
          <p:cNvSpPr>
            <a:spLocks noChangeShapeType="1"/>
          </p:cNvSpPr>
          <p:nvPr/>
        </p:nvSpPr>
        <p:spPr bwMode="auto">
          <a:xfrm flipV="1">
            <a:off x="6553200" y="5181600"/>
            <a:ext cx="1524000" cy="76200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20" name="Line 34"/>
          <p:cNvSpPr>
            <a:spLocks noChangeShapeType="1"/>
          </p:cNvSpPr>
          <p:nvPr/>
        </p:nvSpPr>
        <p:spPr bwMode="auto">
          <a:xfrm>
            <a:off x="3010073" y="2982197"/>
            <a:ext cx="1676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21" name="Rectangle 35"/>
          <p:cNvSpPr>
            <a:spLocks noChangeArrowheads="1"/>
          </p:cNvSpPr>
          <p:nvPr/>
        </p:nvSpPr>
        <p:spPr bwMode="auto">
          <a:xfrm>
            <a:off x="1566863" y="2755106"/>
            <a:ext cx="3048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r>
              <a:rPr lang="en-US" sz="2000" b="1">
                <a:solidFill>
                  <a:srgbClr val="000000"/>
                </a:solidFill>
                <a:latin typeface="Tahoma" pitchFamily="34" charset="0"/>
                <a:ea typeface="Arial" charset="0"/>
                <a:cs typeface="Tahoma" pitchFamily="34" charset="0"/>
              </a:rPr>
              <a:t>        PTBR</a:t>
            </a:r>
            <a:br>
              <a:rPr lang="en-US" sz="2000" b="1">
                <a:solidFill>
                  <a:srgbClr val="000000"/>
                </a:solidFill>
                <a:latin typeface="Tahoma" pitchFamily="34" charset="0"/>
                <a:ea typeface="Arial" charset="0"/>
                <a:cs typeface="Tahoma" pitchFamily="34" charset="0"/>
              </a:rPr>
            </a:br>
            <a:r>
              <a:rPr lang="en-US" sz="1600">
                <a:solidFill>
                  <a:srgbClr val="000000"/>
                </a:solidFill>
                <a:latin typeface="Tahoma" pitchFamily="34" charset="0"/>
                <a:ea typeface="Arial" charset="0"/>
                <a:cs typeface="Tahoma" pitchFamily="34" charset="0"/>
              </a:rPr>
              <a:t>(Page Table Base Register)</a:t>
            </a:r>
            <a:endParaRPr lang="en-US" sz="2000" b="1">
              <a:solidFill>
                <a:srgbClr val="000000"/>
              </a:solidFill>
              <a:latin typeface="Tahoma" pitchFamily="34" charset="0"/>
              <a:ea typeface="Arial" charset="0"/>
              <a:cs typeface="Tahoma" pitchFamily="34" charset="0"/>
            </a:endParaRPr>
          </a:p>
        </p:txBody>
      </p:sp>
      <p:sp>
        <p:nvSpPr>
          <p:cNvPr id="12322" name="Rectangle 38"/>
          <p:cNvSpPr>
            <a:spLocks noChangeArrowheads="1"/>
          </p:cNvSpPr>
          <p:nvPr/>
        </p:nvSpPr>
        <p:spPr bwMode="auto">
          <a:xfrm>
            <a:off x="4876800" y="4648201"/>
            <a:ext cx="1614488" cy="314325"/>
          </a:xfrm>
          <a:prstGeom prst="rect">
            <a:avLst/>
          </a:prstGeom>
          <a:solidFill>
            <a:schemeClr val="bg1"/>
          </a:solidFill>
          <a:ln w="9525">
            <a:solidFill>
              <a:srgbClr val="FF0000"/>
            </a:solidFill>
            <a:miter lim="800000"/>
            <a:headEnd/>
            <a:tailEnd/>
          </a:ln>
        </p:spPr>
        <p:txBody>
          <a:bodyPr/>
          <a:lstStyle/>
          <a:p>
            <a:pPr algn="ctr" fontAlgn="base">
              <a:spcBef>
                <a:spcPct val="0"/>
              </a:spcBef>
              <a:spcAft>
                <a:spcPct val="0"/>
              </a:spcAft>
            </a:pPr>
            <a:r>
              <a:rPr lang="en-US" sz="1600" b="1">
                <a:solidFill>
                  <a:srgbClr val="FF0000"/>
                </a:solidFill>
                <a:latin typeface="Tahoma" pitchFamily="34" charset="0"/>
                <a:cs typeface="Arial" charset="0"/>
              </a:rPr>
              <a:t>2</a:t>
            </a:r>
            <a:endParaRPr lang="en-US" sz="1600" b="1">
              <a:solidFill>
                <a:srgbClr val="000000"/>
              </a:solidFill>
              <a:latin typeface="Tahoma" pitchFamily="34" charset="0"/>
              <a:cs typeface="Arial" charset="0"/>
            </a:endParaRPr>
          </a:p>
        </p:txBody>
      </p:sp>
      <p:sp>
        <p:nvSpPr>
          <p:cNvPr id="12323" name="Freeform 39"/>
          <p:cNvSpPr>
            <a:spLocks/>
          </p:cNvSpPr>
          <p:nvPr/>
        </p:nvSpPr>
        <p:spPr bwMode="auto">
          <a:xfrm>
            <a:off x="3657601" y="3657600"/>
            <a:ext cx="1127125" cy="2286000"/>
          </a:xfrm>
          <a:custGeom>
            <a:avLst/>
            <a:gdLst>
              <a:gd name="T0" fmla="*/ 720 w 720"/>
              <a:gd name="T1" fmla="*/ 0 h 3240"/>
              <a:gd name="T2" fmla="*/ 0 w 720"/>
              <a:gd name="T3" fmla="*/ 1800 h 3240"/>
              <a:gd name="T4" fmla="*/ 720 w 720"/>
              <a:gd name="T5" fmla="*/ 3240 h 3240"/>
              <a:gd name="T6" fmla="*/ 0 60000 65536"/>
              <a:gd name="T7" fmla="*/ 0 60000 65536"/>
              <a:gd name="T8" fmla="*/ 0 60000 65536"/>
              <a:gd name="T9" fmla="*/ 0 w 720"/>
              <a:gd name="T10" fmla="*/ 0 h 3240"/>
              <a:gd name="T11" fmla="*/ 720 w 720"/>
              <a:gd name="T12" fmla="*/ 3240 h 3240"/>
            </a:gdLst>
            <a:ahLst/>
            <a:cxnLst>
              <a:cxn ang="T6">
                <a:pos x="T0" y="T1"/>
              </a:cxn>
              <a:cxn ang="T7">
                <a:pos x="T2" y="T3"/>
              </a:cxn>
              <a:cxn ang="T8">
                <a:pos x="T4" y="T5"/>
              </a:cxn>
            </a:cxnLst>
            <a:rect l="T9" t="T10" r="T11" b="T12"/>
            <a:pathLst>
              <a:path w="720" h="3240">
                <a:moveTo>
                  <a:pt x="720" y="0"/>
                </a:moveTo>
                <a:cubicBezTo>
                  <a:pt x="360" y="630"/>
                  <a:pt x="0" y="1260"/>
                  <a:pt x="0" y="1800"/>
                </a:cubicBezTo>
                <a:cubicBezTo>
                  <a:pt x="0" y="2340"/>
                  <a:pt x="360" y="2790"/>
                  <a:pt x="720" y="3240"/>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24" name="Line 40"/>
          <p:cNvSpPr>
            <a:spLocks noChangeShapeType="1"/>
          </p:cNvSpPr>
          <p:nvPr/>
        </p:nvSpPr>
        <p:spPr bwMode="auto">
          <a:xfrm flipV="1">
            <a:off x="6553200" y="3886200"/>
            <a:ext cx="1600200" cy="152400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2325" name="Line 41"/>
          <p:cNvSpPr>
            <a:spLocks noChangeShapeType="1"/>
          </p:cNvSpPr>
          <p:nvPr/>
        </p:nvSpPr>
        <p:spPr bwMode="auto">
          <a:xfrm flipV="1">
            <a:off x="6553200" y="3505200"/>
            <a:ext cx="1600200" cy="685800"/>
          </a:xfrm>
          <a:prstGeom prst="line">
            <a:avLst/>
          </a:prstGeom>
          <a:noFill/>
          <a:ln w="381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6E4B3B75-D171-4FA7-A773-443014FCD7AB}" type="slidenum">
              <a:rPr lang="he-IL">
                <a:solidFill>
                  <a:srgbClr val="000000"/>
                </a:solidFill>
              </a:rPr>
              <a:pPr eaLnBrk="1" fontAlgn="base" hangingPunct="1">
                <a:spcBef>
                  <a:spcPct val="0"/>
                </a:spcBef>
                <a:spcAft>
                  <a:spcPct val="0"/>
                </a:spcAft>
              </a:pPr>
              <a:t>53</a:t>
            </a:fld>
            <a:endParaRPr lang="en-US">
              <a:solidFill>
                <a:srgbClr val="000000"/>
              </a:solidFill>
            </a:endParaRPr>
          </a:p>
        </p:txBody>
      </p:sp>
      <p:sp>
        <p:nvSpPr>
          <p:cNvPr id="14341" name="Rectangle 2"/>
          <p:cNvSpPr>
            <a:spLocks noGrp="1" noChangeArrowheads="1"/>
          </p:cNvSpPr>
          <p:nvPr>
            <p:ph type="title"/>
          </p:nvPr>
        </p:nvSpPr>
        <p:spPr>
          <a:xfrm>
            <a:off x="1981200" y="76200"/>
            <a:ext cx="8229600" cy="715962"/>
          </a:xfrm>
        </p:spPr>
        <p:txBody>
          <a:bodyPr/>
          <a:lstStyle/>
          <a:p>
            <a:pPr eaLnBrk="1" hangingPunct="1"/>
            <a:r>
              <a:rPr lang="he-IL">
                <a:solidFill>
                  <a:srgbClr val="0070C0"/>
                </a:solidFill>
                <a:ea typeface="Times New Roman" pitchFamily="18" charset="0"/>
                <a:cs typeface="Tahoma" pitchFamily="34" charset="0"/>
              </a:rPr>
              <a:t>מהלך גישה לכתובת וירטואלית </a:t>
            </a:r>
            <a:endParaRPr lang="en-US">
              <a:solidFill>
                <a:srgbClr val="0070C0"/>
              </a:solidFill>
              <a:ea typeface="Times New Roman" pitchFamily="18" charset="0"/>
              <a:cs typeface="Tahoma" pitchFamily="34" charset="0"/>
            </a:endParaRPr>
          </a:p>
        </p:txBody>
      </p:sp>
      <p:sp>
        <p:nvSpPr>
          <p:cNvPr id="14342" name="Rectangle 3"/>
          <p:cNvSpPr>
            <a:spLocks noGrp="1" noChangeArrowheads="1"/>
          </p:cNvSpPr>
          <p:nvPr>
            <p:ph type="body" sz="half" idx="1"/>
          </p:nvPr>
        </p:nvSpPr>
        <p:spPr>
          <a:xfrm>
            <a:off x="1981200" y="1066800"/>
            <a:ext cx="8305800" cy="1371600"/>
          </a:xfrm>
        </p:spPr>
        <p:txBody>
          <a:bodyPr/>
          <a:lstStyle/>
          <a:p>
            <a:pPr marL="0" indent="0" eaLnBrk="1" hangingPunct="1">
              <a:lnSpc>
                <a:spcPct val="90000"/>
              </a:lnSpc>
            </a:pPr>
            <a:r>
              <a:rPr lang="he-IL" sz="2800" dirty="0">
                <a:solidFill>
                  <a:schemeClr val="tx1"/>
                </a:solidFill>
                <a:latin typeface="Arial" charset="0"/>
                <a:cs typeface="Times New Roman" pitchFamily="18" charset="0"/>
              </a:rPr>
              <a:t>כל תהליך ממען רק לפי הכתובות הווירטואליות שלו, ולכן כדי שה-</a:t>
            </a:r>
            <a:r>
              <a:rPr lang="en-US" sz="2800" dirty="0">
                <a:solidFill>
                  <a:schemeClr val="tx1"/>
                </a:solidFill>
                <a:latin typeface="Arial" charset="0"/>
                <a:cs typeface="Times New Roman" pitchFamily="18" charset="0"/>
              </a:rPr>
              <a:t>CPU</a:t>
            </a:r>
            <a:r>
              <a:rPr lang="he-IL" sz="2800" dirty="0">
                <a:solidFill>
                  <a:schemeClr val="tx1"/>
                </a:solidFill>
                <a:latin typeface="Arial" charset="0"/>
                <a:cs typeface="Times New Roman" pitchFamily="18" charset="0"/>
              </a:rPr>
              <a:t> יגש לנתון בזיכרון הפיזי יש צורך לתרגם את הכתובת הווירטואלית לכתובת פיזית.</a:t>
            </a:r>
            <a:r>
              <a:rPr lang="he-IL" sz="2800" dirty="0">
                <a:solidFill>
                  <a:schemeClr val="tx1"/>
                </a:solidFill>
                <a:latin typeface="Arial" charset="0"/>
              </a:rPr>
              <a:t> </a:t>
            </a:r>
            <a:endParaRPr lang="en-US" sz="2800" dirty="0">
              <a:solidFill>
                <a:schemeClr val="tx1"/>
              </a:solidFill>
              <a:latin typeface="Arial" charset="0"/>
            </a:endParaRPr>
          </a:p>
          <a:p>
            <a:pPr marL="0" indent="0" eaLnBrk="1" hangingPunct="1">
              <a:lnSpc>
                <a:spcPct val="90000"/>
              </a:lnSpc>
            </a:pPr>
            <a:r>
              <a:rPr lang="he-IL" sz="2000" dirty="0">
                <a:solidFill>
                  <a:schemeClr val="tx1"/>
                </a:solidFill>
                <a:latin typeface="Times New Roman" panose="02020603050405020304" pitchFamily="18" charset="0"/>
                <a:cs typeface="Times New Roman" panose="02020603050405020304" pitchFamily="18" charset="0"/>
              </a:rPr>
              <a:t>  הגישה להיררכיית הזכרון (מטמונים / זכרון </a:t>
            </a:r>
            <a:r>
              <a:rPr lang="en-US" sz="2000" dirty="0">
                <a:solidFill>
                  <a:schemeClr val="tx1"/>
                </a:solidFill>
                <a:latin typeface="Times New Roman" panose="02020603050405020304" pitchFamily="18" charset="0"/>
                <a:cs typeface="Times New Roman" panose="02020603050405020304" pitchFamily="18" charset="0"/>
              </a:rPr>
              <a:t>RAM</a:t>
            </a:r>
            <a:r>
              <a:rPr lang="he-IL" sz="2000" dirty="0">
                <a:solidFill>
                  <a:schemeClr val="tx1"/>
                </a:solidFill>
                <a:latin typeface="Times New Roman" panose="02020603050405020304" pitchFamily="18" charset="0"/>
                <a:cs typeface="Times New Roman" panose="02020603050405020304" pitchFamily="18" charset="0"/>
              </a:rPr>
              <a:t>) הינה לפי כתובת </a:t>
            </a:r>
            <a:r>
              <a:rPr lang="he-IL" sz="2000" b="1" dirty="0">
                <a:solidFill>
                  <a:schemeClr val="tx1"/>
                </a:solidFill>
                <a:latin typeface="Times New Roman" panose="02020603050405020304" pitchFamily="18" charset="0"/>
                <a:cs typeface="Times New Roman" panose="02020603050405020304" pitchFamily="18" charset="0"/>
              </a:rPr>
              <a:t>פיזית!</a:t>
            </a:r>
            <a:endParaRPr lang="en-US" sz="2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18456" name="Group 24"/>
          <p:cNvGraphicFramePr>
            <a:graphicFrameLocks noGrp="1"/>
          </p:cNvGraphicFramePr>
          <p:nvPr>
            <p:ph sz="half" idx="2"/>
          </p:nvPr>
        </p:nvGraphicFramePr>
        <p:xfrm>
          <a:off x="4138612" y="2947587"/>
          <a:ext cx="4038600" cy="487363"/>
        </p:xfrm>
        <a:graphic>
          <a:graphicData uri="http://schemas.openxmlformats.org/drawingml/2006/table">
            <a:tbl>
              <a:tblPr rtl="1"/>
              <a:tblGrid>
                <a:gridCol w="1066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87363">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Offset</a:t>
                      </a:r>
                      <a:endPar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VPN</a:t>
                      </a:r>
                      <a:endParaRPr kumimoji="0" lang="en-US" sz="20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14351" name="Rectangle 21"/>
          <p:cNvSpPr>
            <a:spLocks noChangeArrowheads="1"/>
          </p:cNvSpPr>
          <p:nvPr/>
        </p:nvSpPr>
        <p:spPr bwMode="auto">
          <a:xfrm>
            <a:off x="2133601" y="3682118"/>
            <a:ext cx="8048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en-US" sz="2400" dirty="0">
                <a:solidFill>
                  <a:srgbClr val="000000"/>
                </a:solidFill>
                <a:latin typeface="Arial" charset="0"/>
                <a:cs typeface="Times New Roman" pitchFamily="18" charset="0"/>
              </a:rPr>
              <a:t>VPN</a:t>
            </a:r>
            <a:r>
              <a:rPr lang="he-IL" sz="2400" dirty="0">
                <a:solidFill>
                  <a:srgbClr val="000000"/>
                </a:solidFill>
                <a:latin typeface="Arial" charset="0"/>
                <a:cs typeface="Times New Roman" pitchFamily="18" charset="0"/>
              </a:rPr>
              <a:t> (</a:t>
            </a:r>
            <a:r>
              <a:rPr lang="en-US" sz="2400" dirty="0">
                <a:solidFill>
                  <a:srgbClr val="000000"/>
                </a:solidFill>
                <a:latin typeface="Arial" charset="0"/>
                <a:cs typeface="Times New Roman" pitchFamily="18" charset="0"/>
              </a:rPr>
              <a:t>Virtual Page Number</a:t>
            </a:r>
            <a:r>
              <a:rPr lang="he-IL" sz="2400" dirty="0">
                <a:solidFill>
                  <a:srgbClr val="000000"/>
                </a:solidFill>
                <a:latin typeface="Arial" charset="0"/>
                <a:cs typeface="Times New Roman" pitchFamily="18" charset="0"/>
              </a:rPr>
              <a:t>) הוא מספר</a:t>
            </a:r>
            <a:r>
              <a:rPr lang="en-US" sz="2400" dirty="0">
                <a:solidFill>
                  <a:srgbClr val="000000"/>
                </a:solidFill>
                <a:latin typeface="Arial" charset="0"/>
                <a:cs typeface="Times New Roman" pitchFamily="18" charset="0"/>
              </a:rPr>
              <a:t> </a:t>
            </a:r>
            <a:r>
              <a:rPr lang="he-IL" sz="2400" dirty="0">
                <a:solidFill>
                  <a:srgbClr val="000000"/>
                </a:solidFill>
                <a:latin typeface="Arial" charset="0"/>
                <a:cs typeface="Times New Roman" pitchFamily="18" charset="0"/>
              </a:rPr>
              <a:t>דף</a:t>
            </a:r>
            <a:r>
              <a:rPr lang="en-US" sz="2400" dirty="0">
                <a:solidFill>
                  <a:srgbClr val="000000"/>
                </a:solidFill>
                <a:latin typeface="Arial" charset="0"/>
                <a:cs typeface="Times New Roman" pitchFamily="18" charset="0"/>
              </a:rPr>
              <a:t> </a:t>
            </a:r>
            <a:r>
              <a:rPr lang="he-IL" sz="2400" dirty="0">
                <a:solidFill>
                  <a:srgbClr val="000000"/>
                </a:solidFill>
                <a:latin typeface="Arial" charset="0"/>
                <a:cs typeface="Times New Roman" pitchFamily="18" charset="0"/>
              </a:rPr>
              <a:t>וירטואלי</a:t>
            </a:r>
            <a:r>
              <a:rPr lang="en-US" sz="2400" dirty="0">
                <a:solidFill>
                  <a:srgbClr val="000000"/>
                </a:solidFill>
                <a:latin typeface="Arial" charset="0"/>
                <a:cs typeface="Times New Roman" pitchFamily="18" charset="0"/>
              </a:rPr>
              <a:t> </a:t>
            </a:r>
            <a:r>
              <a:rPr lang="he-IL" sz="2400" dirty="0">
                <a:solidFill>
                  <a:srgbClr val="000000"/>
                </a:solidFill>
                <a:latin typeface="Arial" charset="0"/>
                <a:cs typeface="Times New Roman" pitchFamily="18" charset="0"/>
              </a:rPr>
              <a:t>במרחב של</a:t>
            </a:r>
            <a:r>
              <a:rPr lang="en-US" sz="2400" dirty="0">
                <a:solidFill>
                  <a:srgbClr val="000000"/>
                </a:solidFill>
                <a:latin typeface="Arial" charset="0"/>
                <a:cs typeface="Times New Roman" pitchFamily="18" charset="0"/>
              </a:rPr>
              <a:t> </a:t>
            </a:r>
            <a:r>
              <a:rPr lang="he-IL" sz="2400" dirty="0">
                <a:solidFill>
                  <a:srgbClr val="000000"/>
                </a:solidFill>
                <a:latin typeface="Arial" charset="0"/>
                <a:cs typeface="Times New Roman" pitchFamily="18" charset="0"/>
              </a:rPr>
              <a:t>התהליך</a:t>
            </a:r>
            <a:r>
              <a:rPr lang="ar-SA" sz="2400" dirty="0">
                <a:solidFill>
                  <a:srgbClr val="000000"/>
                </a:solidFill>
                <a:latin typeface="Arial" charset="0"/>
                <a:cs typeface="Times New Roman" pitchFamily="18" charset="0"/>
              </a:rPr>
              <a:t>.</a:t>
            </a:r>
            <a:endParaRPr lang="en-US" sz="2400" dirty="0">
              <a:solidFill>
                <a:srgbClr val="000000"/>
              </a:solidFill>
              <a:latin typeface="Arial" charset="0"/>
              <a:cs typeface="Times New Roman" pitchFamily="18" charset="0"/>
            </a:endParaRPr>
          </a:p>
          <a:p>
            <a:pPr algn="r" rtl="1" eaLnBrk="0" fontAlgn="base" hangingPunct="0">
              <a:spcBef>
                <a:spcPct val="0"/>
              </a:spcBef>
              <a:spcAft>
                <a:spcPct val="0"/>
              </a:spcAft>
            </a:pPr>
            <a:r>
              <a:rPr lang="en-US" sz="2400" dirty="0">
                <a:solidFill>
                  <a:srgbClr val="000000"/>
                </a:solidFill>
                <a:latin typeface="Arial" charset="0"/>
                <a:cs typeface="Times New Roman" pitchFamily="18" charset="0"/>
              </a:rPr>
              <a:t>Offset</a:t>
            </a:r>
            <a:r>
              <a:rPr lang="ar-SA" sz="2400" dirty="0">
                <a:solidFill>
                  <a:srgbClr val="000000"/>
                </a:solidFill>
                <a:latin typeface="Arial" charset="0"/>
                <a:cs typeface="Times New Roman" pitchFamily="18" charset="0"/>
              </a:rPr>
              <a:t> – </a:t>
            </a:r>
            <a:r>
              <a:rPr lang="he-IL" sz="2400" dirty="0">
                <a:solidFill>
                  <a:srgbClr val="000000"/>
                </a:solidFill>
                <a:latin typeface="Arial" charset="0"/>
                <a:cs typeface="Times New Roman" pitchFamily="18" charset="0"/>
              </a:rPr>
              <a:t>היסט מתחילת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הדף</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לבית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אליו</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רוצים</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לגשת</a:t>
            </a:r>
            <a:r>
              <a:rPr lang="ar-SA" sz="2400" dirty="0">
                <a:solidFill>
                  <a:srgbClr val="000000"/>
                </a:solidFill>
                <a:latin typeface="Arial" charset="0"/>
                <a:cs typeface="Arial" charset="0"/>
              </a:rPr>
              <a:t>.</a:t>
            </a:r>
          </a:p>
        </p:txBody>
      </p:sp>
      <p:sp>
        <p:nvSpPr>
          <p:cNvPr id="14352" name="Rectangle 22"/>
          <p:cNvSpPr>
            <a:spLocks noChangeArrowheads="1"/>
          </p:cNvSpPr>
          <p:nvPr/>
        </p:nvSpPr>
        <p:spPr bwMode="auto">
          <a:xfrm>
            <a:off x="1600200" y="5213370"/>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rtl="1" fontAlgn="base">
              <a:spcBef>
                <a:spcPct val="0"/>
              </a:spcBef>
              <a:spcAft>
                <a:spcPct val="0"/>
              </a:spcAft>
            </a:pPr>
            <a:r>
              <a:rPr lang="he-IL" sz="2400" dirty="0">
                <a:solidFill>
                  <a:srgbClr val="000000"/>
                </a:solidFill>
                <a:latin typeface="Arial" charset="0"/>
                <a:cs typeface="Arial" charset="0"/>
              </a:rPr>
              <a:t>ניגשים</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למסגרת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הנכונה</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בזכרון הפיזי ע"י</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תרגום ה-</a:t>
            </a:r>
            <a:r>
              <a:rPr lang="en-US" sz="2400" dirty="0">
                <a:solidFill>
                  <a:srgbClr val="000000"/>
                </a:solidFill>
                <a:latin typeface="Arial" charset="0"/>
                <a:cs typeface="Arial" charset="0"/>
              </a:rPr>
              <a:t>VPN</a:t>
            </a:r>
            <a:r>
              <a:rPr lang="he-IL" sz="2400" dirty="0">
                <a:solidFill>
                  <a:srgbClr val="000000"/>
                </a:solidFill>
                <a:latin typeface="Arial" charset="0"/>
                <a:cs typeface="Arial" charset="0"/>
              </a:rPr>
              <a:t> בטבלת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התרגום.</a:t>
            </a:r>
            <a:r>
              <a:rPr lang="en-US" sz="2400" dirty="0">
                <a:solidFill>
                  <a:srgbClr val="000000"/>
                </a:solidFill>
                <a:latin typeface="Arial" charset="0"/>
                <a:cs typeface="Arial" charset="0"/>
              </a:rPr>
              <a:t> </a:t>
            </a:r>
            <a:endParaRPr lang="he-IL" sz="2400" dirty="0">
              <a:solidFill>
                <a:srgbClr val="000000"/>
              </a:solidFill>
              <a:latin typeface="Arial" charset="0"/>
              <a:cs typeface="Arial" charset="0"/>
            </a:endParaRPr>
          </a:p>
          <a:p>
            <a:pPr algn="r" rtl="1" fontAlgn="base">
              <a:spcBef>
                <a:spcPct val="0"/>
              </a:spcBef>
              <a:spcAft>
                <a:spcPct val="0"/>
              </a:spcAft>
            </a:pPr>
            <a:r>
              <a:rPr lang="he-IL" sz="2400" dirty="0">
                <a:solidFill>
                  <a:srgbClr val="000000"/>
                </a:solidFill>
                <a:latin typeface="Arial" charset="0"/>
                <a:cs typeface="Arial" charset="0"/>
              </a:rPr>
              <a:t>ניגשים למיקום הנכון בתוך המסגרת ע"פי ה-</a:t>
            </a:r>
            <a:r>
              <a:rPr lang="en-US" sz="2400" dirty="0">
                <a:solidFill>
                  <a:srgbClr val="000000"/>
                </a:solidFill>
                <a:latin typeface="Arial" charset="0"/>
                <a:cs typeface="Arial" charset="0"/>
              </a:rPr>
              <a:t>offset</a:t>
            </a:r>
            <a:r>
              <a:rPr lang="he-IL" sz="2400" dirty="0">
                <a:solidFill>
                  <a:srgbClr val="000000"/>
                </a:solidFill>
                <a:latin typeface="Arial" charset="0"/>
                <a:cs typeface="Arial" charset="0"/>
              </a:rPr>
              <a:t> (שאינו מתורגם).</a:t>
            </a:r>
            <a:endParaRPr lang="en-US" sz="2400" dirty="0">
              <a:solidFill>
                <a:srgbClr val="000000"/>
              </a:solidFill>
              <a:latin typeface="Arial" charset="0"/>
              <a:cs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D52ACD87-1E67-4947-A86B-85B6970AB6B9}" type="slidenum">
              <a:rPr lang="he-IL">
                <a:solidFill>
                  <a:srgbClr val="000000"/>
                </a:solidFill>
              </a:rPr>
              <a:pPr eaLnBrk="1" fontAlgn="base" hangingPunct="1">
                <a:spcBef>
                  <a:spcPct val="0"/>
                </a:spcBef>
                <a:spcAft>
                  <a:spcPct val="0"/>
                </a:spcAft>
              </a:pPr>
              <a:t>54</a:t>
            </a:fld>
            <a:endParaRPr lang="en-US">
              <a:solidFill>
                <a:srgbClr val="000000"/>
              </a:solidFill>
            </a:endParaRPr>
          </a:p>
        </p:txBody>
      </p:sp>
      <p:sp>
        <p:nvSpPr>
          <p:cNvPr id="21509" name="Rectangle 2"/>
          <p:cNvSpPr>
            <a:spLocks noGrp="1" noChangeArrowheads="1"/>
          </p:cNvSpPr>
          <p:nvPr>
            <p:ph type="title"/>
          </p:nvPr>
        </p:nvSpPr>
        <p:spPr>
          <a:xfrm>
            <a:off x="1981200" y="274638"/>
            <a:ext cx="8229600" cy="411162"/>
          </a:xfrm>
        </p:spPr>
        <p:txBody>
          <a:bodyPr/>
          <a:lstStyle/>
          <a:p>
            <a:pPr eaLnBrk="1" hangingPunct="1"/>
            <a:r>
              <a:rPr lang="he-IL" dirty="0"/>
              <a:t>תרגום כתובת וירטואלית לפיזית</a:t>
            </a:r>
            <a:endParaRPr lang="en-US" dirty="0"/>
          </a:p>
        </p:txBody>
      </p:sp>
      <p:sp>
        <p:nvSpPr>
          <p:cNvPr id="21510" name="Rectangle 3"/>
          <p:cNvSpPr>
            <a:spLocks noGrp="1" noChangeArrowheads="1"/>
          </p:cNvSpPr>
          <p:nvPr>
            <p:ph type="body" sz="half" idx="1"/>
          </p:nvPr>
        </p:nvSpPr>
        <p:spPr>
          <a:xfrm>
            <a:off x="1828800" y="3581400"/>
            <a:ext cx="8382000" cy="2895600"/>
          </a:xfrm>
        </p:spPr>
        <p:txBody>
          <a:bodyPr/>
          <a:lstStyle/>
          <a:p>
            <a:pPr marL="0" indent="0" eaLnBrk="1" hangingPunct="1">
              <a:lnSpc>
                <a:spcPct val="90000"/>
              </a:lnSpc>
            </a:pPr>
            <a:r>
              <a:rPr lang="he-IL" sz="2000" dirty="0"/>
              <a:t>שדה </a:t>
            </a:r>
            <a:r>
              <a:rPr lang="en-US" sz="2000" dirty="0">
                <a:solidFill>
                  <a:srgbClr val="FF0000"/>
                </a:solidFill>
              </a:rPr>
              <a:t>PFN</a:t>
            </a:r>
            <a:r>
              <a:rPr lang="ar-SA" sz="2000" dirty="0">
                <a:solidFill>
                  <a:srgbClr val="FF0000"/>
                </a:solidFill>
              </a:rPr>
              <a:t> </a:t>
            </a:r>
            <a:r>
              <a:rPr lang="ar-SA" sz="2000" dirty="0"/>
              <a:t>– </a:t>
            </a:r>
            <a:r>
              <a:rPr lang="he-IL" sz="2000" dirty="0"/>
              <a:t>זהו מספר</a:t>
            </a:r>
            <a:r>
              <a:rPr lang="en-US" sz="2000" dirty="0"/>
              <a:t> </a:t>
            </a:r>
            <a:r>
              <a:rPr lang="he-IL" sz="2000" dirty="0"/>
              <a:t>המסגרת</a:t>
            </a:r>
            <a:r>
              <a:rPr lang="en-US" sz="2000" dirty="0"/>
              <a:t> </a:t>
            </a:r>
            <a:r>
              <a:rPr lang="he-IL" sz="2000" dirty="0"/>
              <a:t>בה</a:t>
            </a:r>
            <a:r>
              <a:rPr lang="en-US" sz="2000" dirty="0"/>
              <a:t> </a:t>
            </a:r>
            <a:r>
              <a:rPr lang="he-IL" sz="2000" dirty="0"/>
              <a:t>יושב</a:t>
            </a:r>
            <a:r>
              <a:rPr lang="en-US" sz="2000" dirty="0"/>
              <a:t> </a:t>
            </a:r>
            <a:r>
              <a:rPr lang="he-IL" sz="2000" dirty="0"/>
              <a:t>הדף</a:t>
            </a:r>
            <a:r>
              <a:rPr lang="en-US" sz="2000" dirty="0"/>
              <a:t> </a:t>
            </a:r>
            <a:r>
              <a:rPr lang="he-IL" sz="2000" dirty="0"/>
              <a:t>בזיכרון</a:t>
            </a:r>
            <a:r>
              <a:rPr lang="en-US" sz="2000" dirty="0"/>
              <a:t> </a:t>
            </a:r>
            <a:r>
              <a:rPr lang="he-IL" sz="2000" dirty="0"/>
              <a:t>הפיזי.</a:t>
            </a:r>
          </a:p>
          <a:p>
            <a:pPr marL="0" indent="0" eaLnBrk="1" hangingPunct="1">
              <a:lnSpc>
                <a:spcPct val="90000"/>
              </a:lnSpc>
            </a:pPr>
            <a:r>
              <a:rPr lang="he-IL" sz="2000" dirty="0"/>
              <a:t>שדה </a:t>
            </a:r>
            <a:r>
              <a:rPr lang="en-US" sz="2000" dirty="0">
                <a:solidFill>
                  <a:srgbClr val="FF0000"/>
                </a:solidFill>
              </a:rPr>
              <a:t>offset</a:t>
            </a:r>
            <a:r>
              <a:rPr lang="ar-SA" sz="2000" dirty="0">
                <a:solidFill>
                  <a:srgbClr val="FF0000"/>
                </a:solidFill>
              </a:rPr>
              <a:t> </a:t>
            </a:r>
            <a:r>
              <a:rPr lang="ar-SA" sz="2000" dirty="0"/>
              <a:t>– </a:t>
            </a:r>
            <a:r>
              <a:rPr lang="he-IL" sz="2000" dirty="0"/>
              <a:t>אותו שדה</a:t>
            </a:r>
            <a:r>
              <a:rPr lang="en-US" sz="2000" dirty="0"/>
              <a:t> </a:t>
            </a:r>
            <a:r>
              <a:rPr lang="he-IL" sz="2000" dirty="0"/>
              <a:t>ה- </a:t>
            </a:r>
            <a:r>
              <a:rPr lang="en-US" sz="2000" dirty="0"/>
              <a:t>offset</a:t>
            </a:r>
            <a:r>
              <a:rPr lang="he-IL" sz="2000" dirty="0"/>
              <a:t> של</a:t>
            </a:r>
            <a:r>
              <a:rPr lang="en-US" sz="2000" dirty="0"/>
              <a:t> </a:t>
            </a:r>
            <a:r>
              <a:rPr lang="he-IL" sz="2000" dirty="0"/>
              <a:t>הכתובת</a:t>
            </a:r>
            <a:r>
              <a:rPr lang="en-US" sz="2000" dirty="0"/>
              <a:t> </a:t>
            </a:r>
            <a:r>
              <a:rPr lang="he-IL" sz="2000" dirty="0"/>
              <a:t>הוירטואלית.</a:t>
            </a:r>
          </a:p>
          <a:p>
            <a:pPr marL="0" indent="0" eaLnBrk="1" hangingPunct="1">
              <a:lnSpc>
                <a:spcPct val="90000"/>
              </a:lnSpc>
            </a:pPr>
            <a:endParaRPr lang="en-US" sz="2000" dirty="0"/>
          </a:p>
          <a:p>
            <a:pPr marL="0" indent="0" eaLnBrk="1" hangingPunct="1">
              <a:lnSpc>
                <a:spcPct val="90000"/>
              </a:lnSpc>
            </a:pPr>
            <a:r>
              <a:rPr lang="he-IL" sz="2000" dirty="0">
                <a:solidFill>
                  <a:srgbClr val="FF0000"/>
                </a:solidFill>
              </a:rPr>
              <a:t>בסך</a:t>
            </a:r>
            <a:r>
              <a:rPr lang="en-US" sz="2000" dirty="0">
                <a:solidFill>
                  <a:srgbClr val="FF0000"/>
                </a:solidFill>
              </a:rPr>
              <a:t> </a:t>
            </a:r>
            <a:r>
              <a:rPr lang="he-IL" sz="2000">
                <a:solidFill>
                  <a:srgbClr val="FF0000"/>
                </a:solidFill>
              </a:rPr>
              <a:t>הכל</a:t>
            </a:r>
            <a:r>
              <a:rPr lang="en-US" sz="2000">
                <a:solidFill>
                  <a:srgbClr val="FF0000"/>
                </a:solidFill>
              </a:rPr>
              <a:t> </a:t>
            </a:r>
            <a:r>
              <a:rPr lang="he-IL" sz="2000">
                <a:solidFill>
                  <a:srgbClr val="FF0000"/>
                </a:solidFill>
              </a:rPr>
              <a:t>עבור כל גישה לזכרון ע"י התכנית ישנן </a:t>
            </a:r>
            <a:r>
              <a:rPr lang="he-IL" sz="2000" dirty="0">
                <a:solidFill>
                  <a:srgbClr val="FF0000"/>
                </a:solidFill>
              </a:rPr>
              <a:t>2</a:t>
            </a:r>
            <a:r>
              <a:rPr lang="en-US" sz="2000" dirty="0">
                <a:solidFill>
                  <a:srgbClr val="FF0000"/>
                </a:solidFill>
              </a:rPr>
              <a:t> </a:t>
            </a:r>
            <a:r>
              <a:rPr lang="he-IL" sz="2000" dirty="0">
                <a:solidFill>
                  <a:srgbClr val="FF0000"/>
                </a:solidFill>
              </a:rPr>
              <a:t>גישות</a:t>
            </a:r>
            <a:r>
              <a:rPr lang="en-US" sz="2000" dirty="0">
                <a:solidFill>
                  <a:srgbClr val="FF0000"/>
                </a:solidFill>
              </a:rPr>
              <a:t> </a:t>
            </a:r>
            <a:r>
              <a:rPr lang="he-IL" sz="2000" dirty="0">
                <a:solidFill>
                  <a:srgbClr val="FF0000"/>
                </a:solidFill>
              </a:rPr>
              <a:t>לזיכרון</a:t>
            </a:r>
            <a:r>
              <a:rPr lang="en-US" sz="2000" dirty="0">
                <a:solidFill>
                  <a:srgbClr val="FF0000"/>
                </a:solidFill>
              </a:rPr>
              <a:t> </a:t>
            </a:r>
            <a:r>
              <a:rPr lang="he-IL" sz="2000" dirty="0">
                <a:solidFill>
                  <a:srgbClr val="FF0000"/>
                </a:solidFill>
              </a:rPr>
              <a:t>הפיזי</a:t>
            </a:r>
            <a:r>
              <a:rPr lang="he-IL" sz="2000" dirty="0"/>
              <a:t> – אחת </a:t>
            </a:r>
            <a:r>
              <a:rPr lang="he-IL" sz="2000"/>
              <a:t>לטבלת</a:t>
            </a:r>
            <a:r>
              <a:rPr lang="en-US" sz="2000"/>
              <a:t> </a:t>
            </a:r>
            <a:r>
              <a:rPr lang="he-IL" sz="2000"/>
              <a:t>התרגום , </a:t>
            </a:r>
            <a:r>
              <a:rPr lang="he-IL" sz="2000" dirty="0"/>
              <a:t>ואחת </a:t>
            </a:r>
            <a:r>
              <a:rPr lang="he-IL" sz="2000"/>
              <a:t>לנתון</a:t>
            </a:r>
            <a:r>
              <a:rPr lang="en-US" sz="2000"/>
              <a:t> </a:t>
            </a:r>
            <a:r>
              <a:rPr lang="he-IL" sz="2000"/>
              <a:t>עצמו.</a:t>
            </a:r>
            <a:endParaRPr lang="en-US" sz="2000" dirty="0"/>
          </a:p>
          <a:p>
            <a:pPr marL="0" indent="0" eaLnBrk="1" hangingPunct="1">
              <a:lnSpc>
                <a:spcPct val="90000"/>
              </a:lnSpc>
            </a:pPr>
            <a:endParaRPr lang="he-IL" sz="2000" dirty="0"/>
          </a:p>
        </p:txBody>
      </p:sp>
      <p:graphicFrame>
        <p:nvGraphicFramePr>
          <p:cNvPr id="21537" name="Group 33"/>
          <p:cNvGraphicFramePr>
            <a:graphicFrameLocks noGrp="1"/>
          </p:cNvGraphicFramePr>
          <p:nvPr>
            <p:ph sz="quarter" idx="2"/>
          </p:nvPr>
        </p:nvGraphicFramePr>
        <p:xfrm>
          <a:off x="2743200" y="1219200"/>
          <a:ext cx="7162800" cy="457200"/>
        </p:xfrm>
        <a:graphic>
          <a:graphicData uri="http://schemas.openxmlformats.org/drawingml/2006/table">
            <a:tbl>
              <a:tblPr/>
              <a:tblGrid>
                <a:gridCol w="5791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152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cs typeface="Arial" charset="0"/>
                        </a:rPr>
                        <a:t>VPN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cs typeface="Arial" charset="0"/>
                        </a:rPr>
                        <a:t>offset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bl>
          </a:graphicData>
        </a:graphic>
      </p:graphicFrame>
      <p:graphicFrame>
        <p:nvGraphicFramePr>
          <p:cNvPr id="22577" name="Group 49"/>
          <p:cNvGraphicFramePr>
            <a:graphicFrameLocks noGrp="1"/>
          </p:cNvGraphicFramePr>
          <p:nvPr>
            <p:ph sz="quarter" idx="3"/>
          </p:nvPr>
        </p:nvGraphicFramePr>
        <p:xfrm>
          <a:off x="2819400" y="2743200"/>
          <a:ext cx="7086600" cy="518048"/>
        </p:xfrm>
        <a:graphic>
          <a:graphicData uri="http://schemas.openxmlformats.org/drawingml/2006/table">
            <a:tbl>
              <a:tblPr/>
              <a:tblGrid>
                <a:gridCol w="5791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517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cs typeface="Arial" charset="0"/>
                        </a:rPr>
                        <a:t>PFN</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cs typeface="Arial" charset="0"/>
                        </a:rPr>
                        <a:t>offset</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bl>
          </a:graphicData>
        </a:graphic>
      </p:graphicFrame>
      <p:graphicFrame>
        <p:nvGraphicFramePr>
          <p:cNvPr id="22565" name="Group 37"/>
          <p:cNvGraphicFramePr>
            <a:graphicFrameLocks noGrp="1"/>
          </p:cNvGraphicFramePr>
          <p:nvPr/>
        </p:nvGraphicFramePr>
        <p:xfrm>
          <a:off x="4419600" y="1981201"/>
          <a:ext cx="1752600" cy="396875"/>
        </p:xfrm>
        <a:graphic>
          <a:graphicData uri="http://schemas.openxmlformats.org/drawingml/2006/table">
            <a:tbl>
              <a:tblPr/>
              <a:tblGrid>
                <a:gridCol w="1752600">
                  <a:extLst>
                    <a:ext uri="{9D8B030D-6E8A-4147-A177-3AD203B41FA5}">
                      <a16:colId xmlns:a16="http://schemas.microsoft.com/office/drawing/2014/main" val="20000"/>
                    </a:ext>
                  </a:extLst>
                </a:gridCol>
              </a:tblGrid>
              <a:tr h="3968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tx1"/>
                          </a:solidFill>
                          <a:effectLst/>
                          <a:latin typeface="Tahoma" pitchFamily="34" charset="0"/>
                          <a:cs typeface="Arial" charset="0"/>
                        </a:rPr>
                        <a:t>טבלת תרגום</a:t>
                      </a:r>
                      <a:endParaRPr kumimoji="0" lang="en-US" sz="2000" b="0" i="0" u="none" strike="noStrike" cap="none" normalizeH="0" baseline="0" dirty="0">
                        <a:ln>
                          <a:noFill/>
                        </a:ln>
                        <a:solidFill>
                          <a:schemeClr val="tx1"/>
                        </a:solidFill>
                        <a:effectLst/>
                        <a:latin typeface="Tahoma" pitchFamily="34" charset="0"/>
                        <a:cs typeface="Arial" charset="0"/>
                      </a:endParaRP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flip="none" rotWithShape="1">
                      <a:gsLst>
                        <a:gs pos="96250">
                          <a:srgbClr val="FF0000"/>
                        </a:gs>
                        <a:gs pos="0">
                          <a:srgbClr val="FFFF00"/>
                        </a:gs>
                        <a:gs pos="50000">
                          <a:srgbClr val="FFFF00"/>
                        </a:gs>
                        <a:gs pos="100000">
                          <a:srgbClr val="FF0000"/>
                        </a:gs>
                      </a:gsLst>
                      <a:lin ang="5400000" scaled="1"/>
                      <a:tileRect/>
                    </a:gradFill>
                  </a:tcPr>
                </a:tc>
                <a:extLst>
                  <a:ext uri="{0D108BD9-81ED-4DB2-BD59-A6C34878D82A}">
                    <a16:rowId xmlns:a16="http://schemas.microsoft.com/office/drawing/2014/main" val="10000"/>
                  </a:ext>
                </a:extLst>
              </a:tr>
            </a:tbl>
          </a:graphicData>
        </a:graphic>
      </p:graphicFrame>
      <p:sp>
        <p:nvSpPr>
          <p:cNvPr id="21533" name="Line 53"/>
          <p:cNvSpPr>
            <a:spLocks noChangeShapeType="1"/>
          </p:cNvSpPr>
          <p:nvPr/>
        </p:nvSpPr>
        <p:spPr bwMode="auto">
          <a:xfrm>
            <a:off x="5410200" y="1676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21534" name="Line 54"/>
          <p:cNvSpPr>
            <a:spLocks noChangeShapeType="1"/>
          </p:cNvSpPr>
          <p:nvPr/>
        </p:nvSpPr>
        <p:spPr bwMode="auto">
          <a:xfrm>
            <a:off x="5410200" y="24384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21535" name="Line 55"/>
          <p:cNvSpPr>
            <a:spLocks noChangeShapeType="1"/>
          </p:cNvSpPr>
          <p:nvPr/>
        </p:nvSpPr>
        <p:spPr bwMode="auto">
          <a:xfrm>
            <a:off x="9067800" y="1676400"/>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Tree>
    <p:extLst>
      <p:ext uri="{BB962C8B-B14F-4D97-AF65-F5344CB8AC3E}">
        <p14:creationId xmlns:p14="http://schemas.microsoft.com/office/powerpoint/2010/main" val="2804621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53181607-9EF7-4A08-8A0E-58C098D7B281}" type="slidenum">
              <a:rPr lang="he-IL">
                <a:solidFill>
                  <a:srgbClr val="000000"/>
                </a:solidFill>
              </a:rPr>
              <a:pPr eaLnBrk="1" fontAlgn="base" hangingPunct="1">
                <a:spcBef>
                  <a:spcPct val="0"/>
                </a:spcBef>
                <a:spcAft>
                  <a:spcPct val="0"/>
                </a:spcAft>
              </a:pPr>
              <a:t>55</a:t>
            </a:fld>
            <a:endParaRPr lang="en-US">
              <a:solidFill>
                <a:srgbClr val="000000"/>
              </a:solidFill>
            </a:endParaRPr>
          </a:p>
        </p:txBody>
      </p:sp>
      <p:sp>
        <p:nvSpPr>
          <p:cNvPr id="15365" name="Rectangle 2"/>
          <p:cNvSpPr>
            <a:spLocks noGrp="1" noChangeArrowheads="1"/>
          </p:cNvSpPr>
          <p:nvPr>
            <p:ph type="title"/>
          </p:nvPr>
        </p:nvSpPr>
        <p:spPr>
          <a:xfrm>
            <a:off x="1981200" y="274638"/>
            <a:ext cx="8229600" cy="715962"/>
          </a:xfrm>
        </p:spPr>
        <p:txBody>
          <a:bodyPr/>
          <a:lstStyle/>
          <a:p>
            <a:pPr eaLnBrk="1" hangingPunct="1"/>
            <a:r>
              <a:rPr lang="he-IL" dirty="0">
                <a:solidFill>
                  <a:srgbClr val="0070C0"/>
                </a:solidFill>
                <a:ea typeface="Times New Roman" pitchFamily="18" charset="0"/>
                <a:cs typeface="Tahoma" pitchFamily="34" charset="0"/>
              </a:rPr>
              <a:t>מבנה טבלת תרגום</a:t>
            </a:r>
            <a:endParaRPr lang="en-US" dirty="0">
              <a:solidFill>
                <a:srgbClr val="0070C0"/>
              </a:solidFill>
              <a:ea typeface="Times New Roman" pitchFamily="18" charset="0"/>
              <a:cs typeface="Tahoma" pitchFamily="34" charset="0"/>
            </a:endParaRPr>
          </a:p>
        </p:txBody>
      </p:sp>
      <p:graphicFrame>
        <p:nvGraphicFramePr>
          <p:cNvPr id="19529" name="Group 73"/>
          <p:cNvGraphicFramePr>
            <a:graphicFrameLocks noGrp="1"/>
          </p:cNvGraphicFramePr>
          <p:nvPr>
            <p:ph idx="1"/>
          </p:nvPr>
        </p:nvGraphicFramePr>
        <p:xfrm>
          <a:off x="2133600" y="1447800"/>
          <a:ext cx="4191000" cy="2700338"/>
        </p:xfrm>
        <a:graphic>
          <a:graphicData uri="http://schemas.openxmlformats.org/drawingml/2006/table">
            <a:tbl>
              <a:tblPr/>
              <a:tblGrid>
                <a:gridCol w="4191000">
                  <a:extLst>
                    <a:ext uri="{9D8B030D-6E8A-4147-A177-3AD203B41FA5}">
                      <a16:colId xmlns:a16="http://schemas.microsoft.com/office/drawing/2014/main" val="20000"/>
                    </a:ext>
                  </a:extLst>
                </a:gridCol>
              </a:tblGrid>
              <a:tr h="81697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cs typeface="Arial" charset="0"/>
                        </a:rPr>
                        <a:t>.</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cs typeface="Arial" charset="0"/>
                        </a:rPr>
                        <a:t>.</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cs typeface="Arial" charset="0"/>
                        </a:rPr>
                        <a:t>.</a:t>
                      </a:r>
                    </a:p>
                  </a:txBody>
                  <a:tcPr marT="45726" marB="45726"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0"/>
                  </a:ext>
                </a:extLst>
              </a:tr>
              <a:tr h="396296">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PTE </a:t>
                      </a:r>
                      <a:r>
                        <a:rPr kumimoji="0" lang="he-IL" sz="2000" b="0" i="0" u="none" strike="noStrike" cap="none" normalizeH="0" baseline="0">
                          <a:ln>
                            <a:noFill/>
                          </a:ln>
                          <a:solidFill>
                            <a:schemeClr val="tx1"/>
                          </a:solidFill>
                          <a:effectLst/>
                          <a:latin typeface="Tahoma" pitchFamily="34" charset="0"/>
                          <a:cs typeface="Arial" charset="0"/>
                        </a:rPr>
                        <a:t> </a:t>
                      </a:r>
                      <a:endParaRPr kumimoji="0" lang="en-US" sz="2000" b="0" i="0" u="none" strike="noStrike" cap="none" normalizeH="0" baseline="0">
                        <a:ln>
                          <a:noFill/>
                        </a:ln>
                        <a:solidFill>
                          <a:schemeClr val="tx1"/>
                        </a:solidFill>
                        <a:effectLst/>
                        <a:latin typeface="Tahoma" pitchFamily="34" charset="0"/>
                        <a:cs typeface="Arial" charset="0"/>
                      </a:endParaRPr>
                    </a:p>
                  </a:txBody>
                  <a:tcPr marT="45726" marB="45726"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1"/>
                  </a:ext>
                </a:extLst>
              </a:tr>
              <a:tr h="396296">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26" marB="45726"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2"/>
                  </a:ext>
                </a:extLst>
              </a:tr>
              <a:tr h="1090767">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a:t>
                      </a:r>
                    </a:p>
                  </a:txBody>
                  <a:tcPr marT="45726" marB="45726"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3"/>
                  </a:ext>
                </a:extLst>
              </a:tr>
            </a:tbl>
          </a:graphicData>
        </a:graphic>
      </p:graphicFrame>
      <p:sp>
        <p:nvSpPr>
          <p:cNvPr id="15378" name="Rectangle 70"/>
          <p:cNvSpPr>
            <a:spLocks noChangeArrowheads="1"/>
          </p:cNvSpPr>
          <p:nvPr/>
        </p:nvSpPr>
        <p:spPr bwMode="auto">
          <a:xfrm>
            <a:off x="6553201" y="1581578"/>
            <a:ext cx="3795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he-IL" sz="2400">
                <a:solidFill>
                  <a:srgbClr val="000000"/>
                </a:solidFill>
                <a:latin typeface="Tahoma" pitchFamily="34" charset="0"/>
                <a:cs typeface="Arial" charset="0"/>
              </a:rPr>
              <a:t>כל</a:t>
            </a:r>
            <a:r>
              <a:rPr lang="en-US" sz="2400">
                <a:solidFill>
                  <a:srgbClr val="000000"/>
                </a:solidFill>
                <a:latin typeface="Tahoma" pitchFamily="34" charset="0"/>
                <a:cs typeface="Arial" charset="0"/>
              </a:rPr>
              <a:t> </a:t>
            </a:r>
            <a:r>
              <a:rPr lang="he-IL" sz="2400">
                <a:solidFill>
                  <a:srgbClr val="000000"/>
                </a:solidFill>
                <a:latin typeface="Tahoma" pitchFamily="34" charset="0"/>
                <a:cs typeface="Arial" charset="0"/>
              </a:rPr>
              <a:t>כניסה</a:t>
            </a:r>
            <a:r>
              <a:rPr lang="en-US" sz="2400">
                <a:solidFill>
                  <a:srgbClr val="000000"/>
                </a:solidFill>
                <a:latin typeface="Tahoma" pitchFamily="34" charset="0"/>
                <a:cs typeface="Arial" charset="0"/>
              </a:rPr>
              <a:t> </a:t>
            </a:r>
            <a:r>
              <a:rPr lang="he-IL" sz="2400">
                <a:solidFill>
                  <a:srgbClr val="000000"/>
                </a:solidFill>
                <a:latin typeface="Tahoma" pitchFamily="34" charset="0"/>
                <a:cs typeface="Arial" charset="0"/>
              </a:rPr>
              <a:t>נקראת </a:t>
            </a:r>
            <a:r>
              <a:rPr lang="en-US" sz="2400">
                <a:solidFill>
                  <a:srgbClr val="000000"/>
                </a:solidFill>
                <a:latin typeface="Tahoma" pitchFamily="34" charset="0"/>
                <a:cs typeface="Arial" charset="0"/>
              </a:rPr>
              <a:t>PTE</a:t>
            </a:r>
          </a:p>
          <a:p>
            <a:pPr algn="r" rtl="1" fontAlgn="base">
              <a:spcBef>
                <a:spcPct val="0"/>
              </a:spcBef>
              <a:spcAft>
                <a:spcPct val="0"/>
              </a:spcAft>
            </a:pPr>
            <a:r>
              <a:rPr lang="en-US" sz="2400">
                <a:solidFill>
                  <a:srgbClr val="000000"/>
                </a:solidFill>
                <a:latin typeface="Tahoma" pitchFamily="34" charset="0"/>
                <a:cs typeface="Arial" charset="0"/>
              </a:rPr>
              <a:t>(Page Table Entry)</a:t>
            </a:r>
          </a:p>
        </p:txBody>
      </p:sp>
      <p:sp>
        <p:nvSpPr>
          <p:cNvPr id="15379" name="Rectangle 71"/>
          <p:cNvSpPr>
            <a:spLocks noChangeArrowheads="1"/>
          </p:cNvSpPr>
          <p:nvPr/>
        </p:nvSpPr>
        <p:spPr bwMode="auto">
          <a:xfrm>
            <a:off x="2209800" y="4417874"/>
            <a:ext cx="8001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rtl="1" fontAlgn="base">
              <a:spcBef>
                <a:spcPct val="0"/>
              </a:spcBef>
              <a:spcAft>
                <a:spcPct val="0"/>
              </a:spcAft>
            </a:pPr>
            <a:r>
              <a:rPr lang="he-IL" sz="2400" dirty="0">
                <a:solidFill>
                  <a:srgbClr val="000000"/>
                </a:solidFill>
                <a:latin typeface="Arial" charset="0"/>
                <a:cs typeface="Arial" charset="0"/>
              </a:rPr>
              <a:t>עבור</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כל</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דף</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וירטואלי</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במרחב</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התהליך יש</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כניסה</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אחת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בטבלת</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התרגום</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של</a:t>
            </a:r>
            <a:r>
              <a:rPr lang="en-US" sz="2400" dirty="0">
                <a:solidFill>
                  <a:srgbClr val="000000"/>
                </a:solidFill>
                <a:latin typeface="Arial" charset="0"/>
                <a:cs typeface="Arial" charset="0"/>
              </a:rPr>
              <a:t> </a:t>
            </a:r>
            <a:r>
              <a:rPr lang="he-IL" sz="2400" dirty="0">
                <a:solidFill>
                  <a:srgbClr val="000000"/>
                </a:solidFill>
                <a:latin typeface="Arial" charset="0"/>
                <a:cs typeface="Arial" charset="0"/>
              </a:rPr>
              <a:t>אותו תהליך.</a:t>
            </a:r>
            <a:endParaRPr lang="en-US" sz="2400" dirty="0">
              <a:solidFill>
                <a:srgbClr val="000000"/>
              </a:solidFill>
              <a:latin typeface="Arial" charset="0"/>
              <a:cs typeface="Arial" charset="0"/>
            </a:endParaRPr>
          </a:p>
          <a:p>
            <a:pPr algn="just" rtl="1" fontAlgn="base">
              <a:spcBef>
                <a:spcPct val="0"/>
              </a:spcBef>
              <a:spcAft>
                <a:spcPct val="0"/>
              </a:spcAft>
            </a:pPr>
            <a:r>
              <a:rPr lang="he-IL" sz="2400" dirty="0">
                <a:solidFill>
                  <a:srgbClr val="000000"/>
                </a:solidFill>
                <a:latin typeface="Arial" charset="0"/>
                <a:cs typeface="Arial" charset="0"/>
              </a:rPr>
              <a:t>כלומר, לפי ה-</a:t>
            </a:r>
            <a:r>
              <a:rPr lang="en-US" sz="2400" dirty="0">
                <a:solidFill>
                  <a:srgbClr val="0070C0"/>
                </a:solidFill>
                <a:latin typeface="Arial" charset="0"/>
                <a:cs typeface="Arial" charset="0"/>
              </a:rPr>
              <a:t>VPN</a:t>
            </a:r>
            <a:r>
              <a:rPr lang="he-IL" sz="2400" dirty="0">
                <a:solidFill>
                  <a:srgbClr val="0070C0"/>
                </a:solidFill>
                <a:latin typeface="Arial" charset="0"/>
                <a:cs typeface="Arial" charset="0"/>
              </a:rPr>
              <a:t> </a:t>
            </a:r>
            <a:r>
              <a:rPr lang="he-IL" sz="2400" dirty="0">
                <a:solidFill>
                  <a:srgbClr val="000000"/>
                </a:solidFill>
                <a:latin typeface="Arial" charset="0"/>
                <a:cs typeface="Arial" charset="0"/>
              </a:rPr>
              <a:t>בכתובת הווירטואלית מוצאים את</a:t>
            </a:r>
            <a:r>
              <a:rPr lang="ar-SA" sz="2400" dirty="0">
                <a:solidFill>
                  <a:srgbClr val="000000"/>
                </a:solidFill>
                <a:latin typeface="Arial" charset="0"/>
                <a:cs typeface="Arial" charset="0"/>
              </a:rPr>
              <a:t> </a:t>
            </a:r>
            <a:r>
              <a:rPr lang="he-IL" sz="2400" dirty="0">
                <a:solidFill>
                  <a:srgbClr val="000000"/>
                </a:solidFill>
                <a:latin typeface="Arial" charset="0"/>
                <a:cs typeface="Arial" charset="0"/>
              </a:rPr>
              <a:t>כניסת ה-</a:t>
            </a:r>
            <a:r>
              <a:rPr lang="en-US" sz="2400" dirty="0">
                <a:solidFill>
                  <a:srgbClr val="0070C0"/>
                </a:solidFill>
                <a:latin typeface="Arial" charset="0"/>
                <a:cs typeface="Arial" charset="0"/>
              </a:rPr>
              <a:t>PTE</a:t>
            </a:r>
            <a:r>
              <a:rPr lang="he-IL" sz="2400" dirty="0">
                <a:solidFill>
                  <a:srgbClr val="0070C0"/>
                </a:solidFill>
                <a:latin typeface="Arial" charset="0"/>
                <a:cs typeface="Arial" charset="0"/>
              </a:rPr>
              <a:t> </a:t>
            </a:r>
            <a:r>
              <a:rPr lang="he-IL" sz="2400" dirty="0">
                <a:solidFill>
                  <a:srgbClr val="000000"/>
                </a:solidFill>
                <a:latin typeface="Arial" charset="0"/>
                <a:cs typeface="Arial" charset="0"/>
              </a:rPr>
              <a:t>המתאימה </a:t>
            </a:r>
            <a:r>
              <a:rPr lang="he-IL" sz="2400">
                <a:solidFill>
                  <a:srgbClr val="000000"/>
                </a:solidFill>
                <a:latin typeface="Arial" charset="0"/>
                <a:cs typeface="Arial" charset="0"/>
              </a:rPr>
              <a:t>בטבלת התרגום, ומתוכה את המיקום המתאים בזכרון הפיזי</a:t>
            </a:r>
            <a:endParaRPr lang="he-IL" sz="2400" dirty="0">
              <a:solidFill>
                <a:srgbClr val="000000"/>
              </a:solidFill>
              <a:latin typeface="Arial" charset="0"/>
              <a:cs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E41EB92E-A617-476B-BAAA-548011EE95C9}" type="slidenum">
              <a:rPr lang="he-IL">
                <a:solidFill>
                  <a:srgbClr val="000000"/>
                </a:solidFill>
              </a:rPr>
              <a:pPr eaLnBrk="1" fontAlgn="base" hangingPunct="1">
                <a:spcBef>
                  <a:spcPct val="0"/>
                </a:spcBef>
                <a:spcAft>
                  <a:spcPct val="0"/>
                </a:spcAft>
              </a:pPr>
              <a:t>56</a:t>
            </a:fld>
            <a:endParaRPr lang="en-US">
              <a:solidFill>
                <a:srgbClr val="000000"/>
              </a:solidFill>
            </a:endParaRPr>
          </a:p>
        </p:txBody>
      </p:sp>
      <p:sp>
        <p:nvSpPr>
          <p:cNvPr id="16389" name="Rectangle 2"/>
          <p:cNvSpPr>
            <a:spLocks noGrp="1" noChangeArrowheads="1"/>
          </p:cNvSpPr>
          <p:nvPr>
            <p:ph type="title"/>
          </p:nvPr>
        </p:nvSpPr>
        <p:spPr>
          <a:xfrm>
            <a:off x="1981200" y="0"/>
            <a:ext cx="8229600" cy="487362"/>
          </a:xfrm>
        </p:spPr>
        <p:txBody>
          <a:bodyPr/>
          <a:lstStyle/>
          <a:p>
            <a:pPr eaLnBrk="1" hangingPunct="1"/>
            <a:r>
              <a:rPr lang="he-IL" dirty="0">
                <a:solidFill>
                  <a:srgbClr val="0070C0"/>
                </a:solidFill>
                <a:ea typeface="Times New Roman" pitchFamily="18" charset="0"/>
                <a:cs typeface="Tahoma" pitchFamily="34" charset="0"/>
              </a:rPr>
              <a:t>מבנה טבלת תרגום</a:t>
            </a:r>
            <a:endParaRPr lang="en-US" dirty="0">
              <a:solidFill>
                <a:srgbClr val="0070C0"/>
              </a:solidFill>
              <a:ea typeface="Times New Roman" pitchFamily="18" charset="0"/>
              <a:cs typeface="Tahoma" pitchFamily="34" charset="0"/>
            </a:endParaRPr>
          </a:p>
        </p:txBody>
      </p:sp>
      <p:graphicFrame>
        <p:nvGraphicFramePr>
          <p:cNvPr id="28719" name="Group 47"/>
          <p:cNvGraphicFramePr>
            <a:graphicFrameLocks noGrp="1"/>
          </p:cNvGraphicFramePr>
          <p:nvPr>
            <p:ph sz="half" idx="1"/>
          </p:nvPr>
        </p:nvGraphicFramePr>
        <p:xfrm>
          <a:off x="1981200" y="1708042"/>
          <a:ext cx="2514600" cy="1762236"/>
        </p:xfrm>
        <a:graphic>
          <a:graphicData uri="http://schemas.openxmlformats.org/drawingml/2006/table">
            <a:tbl>
              <a:tblPr/>
              <a:tblGrid>
                <a:gridCol w="2514600">
                  <a:extLst>
                    <a:ext uri="{9D8B030D-6E8A-4147-A177-3AD203B41FA5}">
                      <a16:colId xmlns:a16="http://schemas.microsoft.com/office/drawing/2014/main" val="20000"/>
                    </a:ext>
                  </a:extLst>
                </a:gridCol>
              </a:tblGrid>
              <a:tr h="414263">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0"/>
                  </a:ext>
                </a:extLst>
              </a:tr>
              <a:tr h="39616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PTE </a:t>
                      </a:r>
                      <a:r>
                        <a:rPr kumimoji="0" lang="he-IL" sz="2000" b="0" i="0" u="none" strike="noStrike" cap="none" normalizeH="0" baseline="0">
                          <a:ln>
                            <a:noFill/>
                          </a:ln>
                          <a:solidFill>
                            <a:schemeClr val="tx1"/>
                          </a:solidFill>
                          <a:effectLst/>
                          <a:latin typeface="Tahoma" pitchFamily="34" charset="0"/>
                          <a:cs typeface="Arial" charset="0"/>
                        </a:rPr>
                        <a:t> </a:t>
                      </a: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1"/>
                  </a:ext>
                </a:extLst>
              </a:tr>
              <a:tr h="39616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2"/>
                  </a:ext>
                </a:extLst>
              </a:tr>
              <a:tr h="555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A8AAF6"/>
                    </a:solidFill>
                  </a:tcPr>
                </a:tc>
                <a:extLst>
                  <a:ext uri="{0D108BD9-81ED-4DB2-BD59-A6C34878D82A}">
                    <a16:rowId xmlns:a16="http://schemas.microsoft.com/office/drawing/2014/main" val="10003"/>
                  </a:ext>
                </a:extLst>
              </a:tr>
            </a:tbl>
          </a:graphicData>
        </a:graphic>
      </p:graphicFrame>
      <p:graphicFrame>
        <p:nvGraphicFramePr>
          <p:cNvPr id="28771" name="Group 99"/>
          <p:cNvGraphicFramePr>
            <a:graphicFrameLocks noGrp="1"/>
          </p:cNvGraphicFramePr>
          <p:nvPr>
            <p:ph sz="quarter" idx="2"/>
          </p:nvPr>
        </p:nvGraphicFramePr>
        <p:xfrm>
          <a:off x="4800600" y="1708042"/>
          <a:ext cx="2286000" cy="1793984"/>
        </p:xfrm>
        <a:graphic>
          <a:graphicData uri="http://schemas.openxmlformats.org/drawingml/2006/table">
            <a:tbl>
              <a:tblPr/>
              <a:tblGrid>
                <a:gridCol w="2286000">
                  <a:extLst>
                    <a:ext uri="{9D8B030D-6E8A-4147-A177-3AD203B41FA5}">
                      <a16:colId xmlns:a16="http://schemas.microsoft.com/office/drawing/2014/main" val="20000"/>
                    </a:ext>
                  </a:extLst>
                </a:gridCol>
              </a:tblGrid>
              <a:tr h="48092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990099"/>
                      </a:solidFill>
                      <a:prstDash val="solid"/>
                      <a:round/>
                      <a:headEnd type="none" w="med" len="med"/>
                      <a:tailEnd type="none" w="med" len="med"/>
                    </a:lnL>
                    <a:lnR w="38100" cap="flat" cmpd="sng" algn="ctr">
                      <a:solidFill>
                        <a:srgbClr val="990099"/>
                      </a:solidFill>
                      <a:prstDash val="solid"/>
                      <a:round/>
                      <a:headEnd type="none" w="med" len="med"/>
                      <a:tailEnd type="none" w="med" len="med"/>
                    </a:lnR>
                    <a:lnT w="38100" cap="flat" cmpd="sng" algn="ctr">
                      <a:solidFill>
                        <a:srgbClr val="990099"/>
                      </a:solidFill>
                      <a:prstDash val="solid"/>
                      <a:round/>
                      <a:headEnd type="none" w="med" len="med"/>
                      <a:tailEnd type="none" w="med" len="med"/>
                    </a:lnT>
                    <a:lnB w="12700" cap="flat" cmpd="sng" algn="ctr">
                      <a:solidFill>
                        <a:srgbClr val="990099"/>
                      </a:solidFill>
                      <a:prstDash val="solid"/>
                      <a:round/>
                      <a:headEnd type="none" w="med" len="med"/>
                      <a:tailEnd type="none" w="med" len="med"/>
                    </a:lnB>
                    <a:lnTlToBr>
                      <a:noFill/>
                    </a:lnTlToBr>
                    <a:lnBlToTr>
                      <a:noFill/>
                    </a:lnBlToTr>
                    <a:solidFill>
                      <a:srgbClr val="FF41FF"/>
                    </a:solidFill>
                  </a:tcPr>
                </a:tc>
                <a:extLst>
                  <a:ext uri="{0D108BD9-81ED-4DB2-BD59-A6C34878D82A}">
                    <a16:rowId xmlns:a16="http://schemas.microsoft.com/office/drawing/2014/main" val="10000"/>
                  </a:ext>
                </a:extLst>
              </a:tr>
              <a:tr h="39617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PTE </a:t>
                      </a:r>
                      <a:r>
                        <a:rPr kumimoji="0" lang="he-IL" sz="2000" b="0" i="0" u="none" strike="noStrike" cap="none" normalizeH="0" baseline="0">
                          <a:ln>
                            <a:noFill/>
                          </a:ln>
                          <a:solidFill>
                            <a:schemeClr val="tx1"/>
                          </a:solidFill>
                          <a:effectLst/>
                          <a:latin typeface="Tahoma" pitchFamily="34" charset="0"/>
                          <a:cs typeface="Arial" charset="0"/>
                        </a:rPr>
                        <a:t> </a:t>
                      </a: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990099"/>
                      </a:solidFill>
                      <a:prstDash val="solid"/>
                      <a:round/>
                      <a:headEnd type="none" w="med" len="med"/>
                      <a:tailEnd type="none" w="med" len="med"/>
                    </a:lnL>
                    <a:lnR w="38100" cap="flat" cmpd="sng" algn="ctr">
                      <a:solidFill>
                        <a:srgbClr val="990099"/>
                      </a:solidFill>
                      <a:prstDash val="solid"/>
                      <a:round/>
                      <a:headEnd type="none" w="med" len="med"/>
                      <a:tailEnd type="none" w="med" len="med"/>
                    </a:lnR>
                    <a:lnT w="12700" cap="flat" cmpd="sng" algn="ctr">
                      <a:solidFill>
                        <a:srgbClr val="990099"/>
                      </a:solidFill>
                      <a:prstDash val="solid"/>
                      <a:round/>
                      <a:headEnd type="none" w="med" len="med"/>
                      <a:tailEnd type="none" w="med" len="med"/>
                    </a:lnT>
                    <a:lnB w="12700" cap="flat" cmpd="sng" algn="ctr">
                      <a:solidFill>
                        <a:srgbClr val="990099"/>
                      </a:solidFill>
                      <a:prstDash val="solid"/>
                      <a:round/>
                      <a:headEnd type="none" w="med" len="med"/>
                      <a:tailEnd type="none" w="med" len="med"/>
                    </a:lnB>
                    <a:lnTlToBr>
                      <a:noFill/>
                    </a:lnTlToBr>
                    <a:lnBlToTr>
                      <a:noFill/>
                    </a:lnBlToTr>
                    <a:solidFill>
                      <a:srgbClr val="FF41FF"/>
                    </a:solidFill>
                  </a:tcPr>
                </a:tc>
                <a:extLst>
                  <a:ext uri="{0D108BD9-81ED-4DB2-BD59-A6C34878D82A}">
                    <a16:rowId xmlns:a16="http://schemas.microsoft.com/office/drawing/2014/main" val="10001"/>
                  </a:ext>
                </a:extLst>
              </a:tr>
              <a:tr h="39617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990099"/>
                      </a:solidFill>
                      <a:prstDash val="solid"/>
                      <a:round/>
                      <a:headEnd type="none" w="med" len="med"/>
                      <a:tailEnd type="none" w="med" len="med"/>
                    </a:lnL>
                    <a:lnR w="38100" cap="flat" cmpd="sng" algn="ctr">
                      <a:solidFill>
                        <a:srgbClr val="990099"/>
                      </a:solidFill>
                      <a:prstDash val="solid"/>
                      <a:round/>
                      <a:headEnd type="none" w="med" len="med"/>
                      <a:tailEnd type="none" w="med" len="med"/>
                    </a:lnR>
                    <a:lnT w="12700" cap="flat" cmpd="sng" algn="ctr">
                      <a:solidFill>
                        <a:srgbClr val="990099"/>
                      </a:solidFill>
                      <a:prstDash val="solid"/>
                      <a:round/>
                      <a:headEnd type="none" w="med" len="med"/>
                      <a:tailEnd type="none" w="med" len="med"/>
                    </a:lnT>
                    <a:lnB w="12700" cap="flat" cmpd="sng" algn="ctr">
                      <a:solidFill>
                        <a:srgbClr val="990099"/>
                      </a:solidFill>
                      <a:prstDash val="solid"/>
                      <a:round/>
                      <a:headEnd type="none" w="med" len="med"/>
                      <a:tailEnd type="none" w="med" len="med"/>
                    </a:lnB>
                    <a:lnTlToBr>
                      <a:noFill/>
                    </a:lnTlToBr>
                    <a:lnBlToTr>
                      <a:noFill/>
                    </a:lnBlToTr>
                    <a:solidFill>
                      <a:srgbClr val="FF41FF"/>
                    </a:solidFill>
                  </a:tcPr>
                </a:tc>
                <a:extLst>
                  <a:ext uri="{0D108BD9-81ED-4DB2-BD59-A6C34878D82A}">
                    <a16:rowId xmlns:a16="http://schemas.microsoft.com/office/drawing/2014/main" val="10002"/>
                  </a:ext>
                </a:extLst>
              </a:tr>
              <a:tr h="52060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990099"/>
                      </a:solidFill>
                      <a:prstDash val="solid"/>
                      <a:round/>
                      <a:headEnd type="none" w="med" len="med"/>
                      <a:tailEnd type="none" w="med" len="med"/>
                    </a:lnL>
                    <a:lnR w="38100" cap="flat" cmpd="sng" algn="ctr">
                      <a:solidFill>
                        <a:srgbClr val="990099"/>
                      </a:solidFill>
                      <a:prstDash val="solid"/>
                      <a:round/>
                      <a:headEnd type="none" w="med" len="med"/>
                      <a:tailEnd type="none" w="med" len="med"/>
                    </a:lnR>
                    <a:lnT w="12700" cap="flat" cmpd="sng" algn="ctr">
                      <a:solidFill>
                        <a:srgbClr val="990099"/>
                      </a:solidFill>
                      <a:prstDash val="solid"/>
                      <a:round/>
                      <a:headEnd type="none" w="med" len="med"/>
                      <a:tailEnd type="none" w="med" len="med"/>
                    </a:lnT>
                    <a:lnB w="38100" cap="flat" cmpd="sng" algn="ctr">
                      <a:solidFill>
                        <a:srgbClr val="990099"/>
                      </a:solidFill>
                      <a:prstDash val="solid"/>
                      <a:round/>
                      <a:headEnd type="none" w="med" len="med"/>
                      <a:tailEnd type="none" w="med" len="med"/>
                    </a:lnB>
                    <a:lnTlToBr>
                      <a:noFill/>
                    </a:lnTlToBr>
                    <a:lnBlToTr>
                      <a:noFill/>
                    </a:lnBlToTr>
                    <a:solidFill>
                      <a:srgbClr val="FF41FF"/>
                    </a:solidFill>
                  </a:tcPr>
                </a:tc>
                <a:extLst>
                  <a:ext uri="{0D108BD9-81ED-4DB2-BD59-A6C34878D82A}">
                    <a16:rowId xmlns:a16="http://schemas.microsoft.com/office/drawing/2014/main" val="10003"/>
                  </a:ext>
                </a:extLst>
              </a:tr>
            </a:tbl>
          </a:graphicData>
        </a:graphic>
      </p:graphicFrame>
      <p:sp>
        <p:nvSpPr>
          <p:cNvPr id="16414" name="Rectangle 16"/>
          <p:cNvSpPr>
            <a:spLocks noChangeArrowheads="1"/>
          </p:cNvSpPr>
          <p:nvPr/>
        </p:nvSpPr>
        <p:spPr bwMode="auto">
          <a:xfrm>
            <a:off x="2209800" y="3952826"/>
            <a:ext cx="8001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rtl="1" fontAlgn="base">
              <a:spcBef>
                <a:spcPct val="0"/>
              </a:spcBef>
              <a:spcAft>
                <a:spcPct val="0"/>
              </a:spcAft>
            </a:pPr>
            <a:r>
              <a:rPr lang="he-IL" sz="2400" dirty="0">
                <a:solidFill>
                  <a:srgbClr val="000000"/>
                </a:solidFill>
                <a:latin typeface="Arial" charset="0"/>
                <a:cs typeface="Arial" charset="0"/>
              </a:rPr>
              <a:t>במערכת יש כמה תהליכים, אך בכל רגע נתון יש רק תהליך </a:t>
            </a:r>
            <a:r>
              <a:rPr lang="he-IL" sz="2400">
                <a:solidFill>
                  <a:srgbClr val="000000"/>
                </a:solidFill>
                <a:latin typeface="Arial" charset="0"/>
                <a:cs typeface="Arial" charset="0"/>
              </a:rPr>
              <a:t>אחד שפעיל </a:t>
            </a:r>
            <a:r>
              <a:rPr lang="he-IL" sz="2400" dirty="0">
                <a:solidFill>
                  <a:srgbClr val="000000"/>
                </a:solidFill>
                <a:latin typeface="Arial" charset="0"/>
                <a:cs typeface="Arial" charset="0"/>
              </a:rPr>
              <a:t>כרגע במעבד.</a:t>
            </a:r>
            <a:endParaRPr lang="en-US" sz="2400" dirty="0">
              <a:solidFill>
                <a:srgbClr val="000000"/>
              </a:solidFill>
              <a:latin typeface="Arial" charset="0"/>
              <a:cs typeface="Arial" charset="0"/>
            </a:endParaRPr>
          </a:p>
          <a:p>
            <a:pPr algn="just" rtl="1" fontAlgn="base">
              <a:spcBef>
                <a:spcPct val="0"/>
              </a:spcBef>
              <a:spcAft>
                <a:spcPct val="0"/>
              </a:spcAft>
            </a:pPr>
            <a:r>
              <a:rPr lang="he-IL" sz="2400">
                <a:solidFill>
                  <a:srgbClr val="000000"/>
                </a:solidFill>
                <a:latin typeface="Arial" charset="0"/>
                <a:cs typeface="Arial" charset="0"/>
              </a:rPr>
              <a:t>רגיסטר ה-</a:t>
            </a:r>
            <a:r>
              <a:rPr lang="en-US" sz="2400">
                <a:solidFill>
                  <a:srgbClr val="0070C0"/>
                </a:solidFill>
                <a:latin typeface="Arial" charset="0"/>
                <a:cs typeface="Arial" charset="0"/>
              </a:rPr>
              <a:t>PTBR</a:t>
            </a:r>
            <a:r>
              <a:rPr lang="he-IL" sz="2400">
                <a:solidFill>
                  <a:srgbClr val="0070C0"/>
                </a:solidFill>
                <a:latin typeface="Arial" charset="0"/>
                <a:cs typeface="Arial" charset="0"/>
              </a:rPr>
              <a:t> (</a:t>
            </a:r>
            <a:r>
              <a:rPr lang="en-US" sz="2400">
                <a:solidFill>
                  <a:srgbClr val="0070C0"/>
                </a:solidFill>
                <a:latin typeface="Arial" charset="0"/>
                <a:cs typeface="Arial" charset="0"/>
              </a:rPr>
              <a:t>Page Table Base Register</a:t>
            </a:r>
            <a:r>
              <a:rPr lang="he-IL" sz="2400">
                <a:solidFill>
                  <a:srgbClr val="000000"/>
                </a:solidFill>
                <a:latin typeface="Arial" charset="0"/>
                <a:cs typeface="Arial" charset="0"/>
              </a:rPr>
              <a:t>) תמיד מצביע לתחילת </a:t>
            </a:r>
            <a:r>
              <a:rPr lang="he-IL" sz="2400" dirty="0">
                <a:solidFill>
                  <a:srgbClr val="000000"/>
                </a:solidFill>
                <a:latin typeface="Arial" charset="0"/>
                <a:cs typeface="Arial" charset="0"/>
              </a:rPr>
              <a:t>טבלת התרגום של </a:t>
            </a:r>
            <a:r>
              <a:rPr lang="he-IL" sz="2400">
                <a:solidFill>
                  <a:srgbClr val="000000"/>
                </a:solidFill>
                <a:latin typeface="Arial" charset="0"/>
                <a:cs typeface="Arial" charset="0"/>
              </a:rPr>
              <a:t>התהליך הפעיל כרגע.</a:t>
            </a:r>
            <a:endParaRPr lang="en-US" sz="2400" dirty="0">
              <a:solidFill>
                <a:srgbClr val="000000"/>
              </a:solidFill>
              <a:latin typeface="Arial" charset="0"/>
              <a:cs typeface="Arial" charset="0"/>
            </a:endParaRPr>
          </a:p>
          <a:p>
            <a:pPr algn="just" rtl="1" fontAlgn="base">
              <a:spcBef>
                <a:spcPct val="0"/>
              </a:spcBef>
              <a:spcAft>
                <a:spcPct val="0"/>
              </a:spcAft>
            </a:pPr>
            <a:r>
              <a:rPr lang="he-IL" sz="2400">
                <a:solidFill>
                  <a:srgbClr val="000000"/>
                </a:solidFill>
                <a:latin typeface="Arial" charset="0"/>
                <a:cs typeface="Arial" charset="0"/>
              </a:rPr>
              <a:t>כאשר מתבצעת החלפת קשר</a:t>
            </a:r>
            <a:r>
              <a:rPr lang="he-IL" sz="2400" dirty="0">
                <a:solidFill>
                  <a:srgbClr val="000000"/>
                </a:solidFill>
                <a:latin typeface="Arial" charset="0"/>
                <a:cs typeface="Arial" charset="0"/>
              </a:rPr>
              <a:t>, יש לשנות את ה-</a:t>
            </a:r>
            <a:r>
              <a:rPr lang="en-US" sz="2400" dirty="0">
                <a:solidFill>
                  <a:srgbClr val="000000"/>
                </a:solidFill>
                <a:latin typeface="Arial" charset="0"/>
                <a:cs typeface="Arial" charset="0"/>
              </a:rPr>
              <a:t>PTBR</a:t>
            </a:r>
            <a:r>
              <a:rPr lang="he-IL" sz="2400" dirty="0">
                <a:solidFill>
                  <a:srgbClr val="000000"/>
                </a:solidFill>
                <a:latin typeface="Arial" charset="0"/>
                <a:cs typeface="Arial" charset="0"/>
              </a:rPr>
              <a:t> להצביע על תחילת טבלת התרגום של </a:t>
            </a:r>
            <a:r>
              <a:rPr lang="he-IL" sz="2400">
                <a:solidFill>
                  <a:srgbClr val="000000"/>
                </a:solidFill>
                <a:latin typeface="Arial" charset="0"/>
                <a:cs typeface="Arial" charset="0"/>
              </a:rPr>
              <a:t>התהליך החדש.</a:t>
            </a:r>
            <a:endParaRPr lang="he-IL" sz="2400" dirty="0">
              <a:solidFill>
                <a:srgbClr val="000000"/>
              </a:solidFill>
              <a:latin typeface="Arial" charset="0"/>
              <a:cs typeface="Arial" charset="0"/>
            </a:endParaRPr>
          </a:p>
        </p:txBody>
      </p:sp>
      <p:graphicFrame>
        <p:nvGraphicFramePr>
          <p:cNvPr id="28754" name="Group 82"/>
          <p:cNvGraphicFramePr>
            <a:graphicFrameLocks noGrp="1"/>
          </p:cNvGraphicFramePr>
          <p:nvPr>
            <p:ph sz="quarter" idx="3"/>
          </p:nvPr>
        </p:nvGraphicFramePr>
        <p:xfrm>
          <a:off x="7543800" y="1708042"/>
          <a:ext cx="2667000" cy="1797158"/>
        </p:xfrm>
        <a:graphic>
          <a:graphicData uri="http://schemas.openxmlformats.org/drawingml/2006/table">
            <a:tbl>
              <a:tblPr/>
              <a:tblGrid>
                <a:gridCol w="2667000">
                  <a:extLst>
                    <a:ext uri="{9D8B030D-6E8A-4147-A177-3AD203B41FA5}">
                      <a16:colId xmlns:a16="http://schemas.microsoft.com/office/drawing/2014/main" val="20000"/>
                    </a:ext>
                  </a:extLst>
                </a:gridCol>
              </a:tblGrid>
              <a:tr h="42854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38100" cap="flat" cmpd="sng" algn="ctr">
                      <a:solidFill>
                        <a:srgbClr val="009900"/>
                      </a:solidFill>
                      <a:prstDash val="solid"/>
                      <a:round/>
                      <a:headEnd type="none" w="med" len="med"/>
                      <a:tailEnd type="none" w="med" len="med"/>
                    </a:lnT>
                    <a:lnB w="12700" cap="flat" cmpd="sng" algn="ctr">
                      <a:solidFill>
                        <a:srgbClr val="0099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39617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charset="0"/>
                        </a:rPr>
                        <a:t>PTE </a:t>
                      </a:r>
                      <a:r>
                        <a:rPr kumimoji="0" lang="he-IL" sz="2000" b="0" i="0" u="none" strike="noStrike" cap="none" normalizeH="0" baseline="0">
                          <a:ln>
                            <a:noFill/>
                          </a:ln>
                          <a:solidFill>
                            <a:schemeClr val="tx1"/>
                          </a:solidFill>
                          <a:effectLst/>
                          <a:latin typeface="Tahoma" pitchFamily="34" charset="0"/>
                          <a:cs typeface="Arial" charset="0"/>
                        </a:rPr>
                        <a:t> </a:t>
                      </a: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12700" cap="flat" cmpd="sng" algn="ctr">
                      <a:solidFill>
                        <a:srgbClr val="009900"/>
                      </a:solidFill>
                      <a:prstDash val="solid"/>
                      <a:round/>
                      <a:headEnd type="none" w="med" len="med"/>
                      <a:tailEnd type="none" w="med" len="med"/>
                    </a:lnT>
                    <a:lnB w="12700" cap="flat" cmpd="sng" algn="ctr">
                      <a:solidFill>
                        <a:srgbClr val="0099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39617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12700" cap="flat" cmpd="sng" algn="ctr">
                      <a:solidFill>
                        <a:srgbClr val="009900"/>
                      </a:solidFill>
                      <a:prstDash val="solid"/>
                      <a:round/>
                      <a:headEnd type="none" w="med" len="med"/>
                      <a:tailEnd type="none" w="med" len="med"/>
                    </a:lnT>
                    <a:lnB w="12700" cap="flat" cmpd="sng" algn="ctr">
                      <a:solidFill>
                        <a:srgbClr val="0099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576161">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ahoma" pitchFamily="34" charset="0"/>
                        <a:cs typeface="Arial" charset="0"/>
                      </a:endParaRPr>
                    </a:p>
                  </a:txBody>
                  <a:tcPr marT="45712" marB="45712" horzOverflow="overflow">
                    <a:lnL w="38100" cap="flat" cmpd="sng" algn="ctr">
                      <a:solidFill>
                        <a:srgbClr val="009900"/>
                      </a:solidFill>
                      <a:prstDash val="solid"/>
                      <a:round/>
                      <a:headEnd type="none" w="med" len="med"/>
                      <a:tailEnd type="none" w="med" len="med"/>
                    </a:lnL>
                    <a:lnR w="38100" cap="flat" cmpd="sng" algn="ctr">
                      <a:solidFill>
                        <a:srgbClr val="009900"/>
                      </a:solidFill>
                      <a:prstDash val="solid"/>
                      <a:round/>
                      <a:headEnd type="none" w="med" len="med"/>
                      <a:tailEnd type="none" w="med" len="med"/>
                    </a:lnR>
                    <a:lnT w="12700" cap="flat" cmpd="sng" algn="ctr">
                      <a:solidFill>
                        <a:srgbClr val="009900"/>
                      </a:solidFill>
                      <a:prstDash val="solid"/>
                      <a:round/>
                      <a:headEnd type="none" w="med" len="med"/>
                      <a:tailEnd type="none" w="med" len="med"/>
                    </a:lnT>
                    <a:lnB w="38100" cap="flat" cmpd="sng" algn="ctr">
                      <a:solidFill>
                        <a:srgbClr val="0099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bl>
          </a:graphicData>
        </a:graphic>
      </p:graphicFrame>
      <p:sp>
        <p:nvSpPr>
          <p:cNvPr id="16427" name="Text Box 83"/>
          <p:cNvSpPr txBox="1">
            <a:spLocks noChangeArrowheads="1"/>
          </p:cNvSpPr>
          <p:nvPr/>
        </p:nvSpPr>
        <p:spPr bwMode="auto">
          <a:xfrm>
            <a:off x="2286000" y="869842"/>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50000"/>
              </a:spcBef>
              <a:spcAft>
                <a:spcPct val="0"/>
              </a:spcAft>
            </a:pPr>
            <a:r>
              <a:rPr lang="en-US" sz="3200">
                <a:solidFill>
                  <a:srgbClr val="FF0000"/>
                </a:solidFill>
              </a:rPr>
              <a:t>PTBR</a:t>
            </a:r>
          </a:p>
        </p:txBody>
      </p:sp>
      <p:sp>
        <p:nvSpPr>
          <p:cNvPr id="16428" name="Line 100"/>
          <p:cNvSpPr>
            <a:spLocks noChangeShapeType="1"/>
          </p:cNvSpPr>
          <p:nvPr/>
        </p:nvSpPr>
        <p:spPr bwMode="auto">
          <a:xfrm>
            <a:off x="3505200" y="1174642"/>
            <a:ext cx="39624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16429" name="Oval 101"/>
          <p:cNvSpPr>
            <a:spLocks noChangeArrowheads="1"/>
          </p:cNvSpPr>
          <p:nvPr/>
        </p:nvSpPr>
        <p:spPr bwMode="auto">
          <a:xfrm>
            <a:off x="2133600" y="793642"/>
            <a:ext cx="1371600" cy="7620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latin typeface="Tahoma" pitchFamily="34" charset="0"/>
              <a:cs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C358F48B-83B4-4F05-8DF6-E46690E12812}" type="slidenum">
              <a:rPr lang="he-IL">
                <a:solidFill>
                  <a:srgbClr val="000000"/>
                </a:solidFill>
              </a:rPr>
              <a:pPr eaLnBrk="1" fontAlgn="base" hangingPunct="1">
                <a:spcBef>
                  <a:spcPct val="0"/>
                </a:spcBef>
                <a:spcAft>
                  <a:spcPct val="0"/>
                </a:spcAft>
              </a:pPr>
              <a:t>57</a:t>
            </a:fld>
            <a:endParaRPr lang="en-US">
              <a:solidFill>
                <a:srgbClr val="000000"/>
              </a:solidFill>
            </a:endParaRPr>
          </a:p>
        </p:txBody>
      </p:sp>
      <p:pic>
        <p:nvPicPr>
          <p:cNvPr id="17413" name="Picture 13"/>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a:xfrm>
            <a:off x="1981200" y="609601"/>
            <a:ext cx="8229600" cy="4625975"/>
          </a:xfrm>
          <a:noFill/>
        </p:spPr>
      </p:pic>
      <p:sp>
        <p:nvSpPr>
          <p:cNvPr id="17414" name="Rectangle 15"/>
          <p:cNvSpPr>
            <a:spLocks noChangeArrowheads="1"/>
          </p:cNvSpPr>
          <p:nvPr/>
        </p:nvSpPr>
        <p:spPr bwMode="auto">
          <a:xfrm>
            <a:off x="1829594" y="5389563"/>
            <a:ext cx="8532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rtl="1" fontAlgn="base">
              <a:spcBef>
                <a:spcPct val="0"/>
              </a:spcBef>
              <a:spcAft>
                <a:spcPct val="0"/>
              </a:spcAft>
            </a:pPr>
            <a:r>
              <a:rPr lang="he-IL" sz="2000" dirty="0">
                <a:solidFill>
                  <a:srgbClr val="000000"/>
                </a:solidFill>
                <a:latin typeface="Tahoma" pitchFamily="34" charset="0"/>
                <a:cs typeface="Arial" charset="0"/>
              </a:rPr>
              <a:t>חישוב כתובת (פיסית) של הכניסה המתאימה לדף מס' </a:t>
            </a:r>
            <a:r>
              <a:rPr lang="en-US" sz="2000" dirty="0">
                <a:solidFill>
                  <a:srgbClr val="000000"/>
                </a:solidFill>
                <a:latin typeface="Tahoma" pitchFamily="34" charset="0"/>
                <a:cs typeface="Arial" charset="0"/>
              </a:rPr>
              <a:t>VPN</a:t>
            </a:r>
            <a:r>
              <a:rPr lang="he-IL" sz="2000" dirty="0">
                <a:solidFill>
                  <a:srgbClr val="000000"/>
                </a:solidFill>
                <a:latin typeface="Tahoma" pitchFamily="34" charset="0"/>
                <a:cs typeface="Arial" charset="0"/>
              </a:rPr>
              <a:t> בטבלת התרגום:</a:t>
            </a:r>
            <a:endParaRPr lang="en-US" sz="2000" dirty="0">
              <a:solidFill>
                <a:srgbClr val="000000"/>
              </a:solidFill>
              <a:latin typeface="Tahoma" pitchFamily="34" charset="0"/>
              <a:cs typeface="Arial" charset="0"/>
            </a:endParaRPr>
          </a:p>
          <a:p>
            <a:pPr algn="ctr" rtl="1" fontAlgn="base">
              <a:spcBef>
                <a:spcPct val="0"/>
              </a:spcBef>
              <a:spcAft>
                <a:spcPct val="0"/>
              </a:spcAft>
            </a:pPr>
            <a:r>
              <a:rPr lang="en-US" sz="2000" b="1" dirty="0" err="1">
                <a:solidFill>
                  <a:srgbClr val="000000"/>
                </a:solidFill>
                <a:latin typeface="Tahoma" pitchFamily="34" charset="0"/>
                <a:cs typeface="Arial" charset="0"/>
              </a:rPr>
              <a:t>PTE_Address</a:t>
            </a:r>
            <a:r>
              <a:rPr lang="en-US" sz="2000" b="1" dirty="0">
                <a:solidFill>
                  <a:srgbClr val="000000"/>
                </a:solidFill>
                <a:latin typeface="Tahoma" pitchFamily="34" charset="0"/>
                <a:cs typeface="Arial" charset="0"/>
              </a:rPr>
              <a:t> = [PTBR] + VPN*(Size Of PTE) </a:t>
            </a:r>
          </a:p>
        </p:txBody>
      </p:sp>
      <p:sp>
        <p:nvSpPr>
          <p:cNvPr id="3" name="TextBox 2"/>
          <p:cNvSpPr txBox="1"/>
          <p:nvPr/>
        </p:nvSpPr>
        <p:spPr>
          <a:xfrm>
            <a:off x="5410200" y="1981200"/>
            <a:ext cx="1905000" cy="369332"/>
          </a:xfrm>
          <a:prstGeom prst="rect">
            <a:avLst/>
          </a:prstGeom>
          <a:noFill/>
        </p:spPr>
        <p:txBody>
          <a:bodyPr wrap="square" rtlCol="0">
            <a:spAutoFit/>
          </a:bodyPr>
          <a:lstStyle/>
          <a:p>
            <a:pPr fontAlgn="base">
              <a:spcBef>
                <a:spcPct val="0"/>
              </a:spcBef>
              <a:spcAft>
                <a:spcPct val="0"/>
              </a:spcAft>
            </a:pPr>
            <a:r>
              <a:rPr lang="en-US" dirty="0">
                <a:solidFill>
                  <a:srgbClr val="FFFFFF">
                    <a:lumMod val="50000"/>
                  </a:srgbClr>
                </a:solidFill>
                <a:latin typeface="Tahoma" pitchFamily="34" charset="0"/>
                <a:cs typeface="Arial" charset="0"/>
              </a:rPr>
              <a:t>*    </a:t>
            </a:r>
            <a:r>
              <a:rPr lang="en-US" dirty="0" err="1">
                <a:solidFill>
                  <a:srgbClr val="FFFFFF">
                    <a:lumMod val="50000"/>
                  </a:srgbClr>
                </a:solidFill>
                <a:latin typeface="Tahoma" pitchFamily="34" charset="0"/>
                <a:cs typeface="Arial" charset="0"/>
              </a:rPr>
              <a:t>sizeof</a:t>
            </a:r>
            <a:r>
              <a:rPr lang="en-US" dirty="0">
                <a:solidFill>
                  <a:srgbClr val="FFFFFF">
                    <a:lumMod val="50000"/>
                  </a:srgbClr>
                </a:solidFill>
                <a:latin typeface="Tahoma" pitchFamily="34" charset="0"/>
                <a:cs typeface="Arial" charset="0"/>
              </a:rPr>
              <a:t>(PTE)</a:t>
            </a:r>
          </a:p>
        </p:txBody>
      </p:sp>
      <p:sp>
        <p:nvSpPr>
          <p:cNvPr id="4" name="Rectangle 3"/>
          <p:cNvSpPr/>
          <p:nvPr/>
        </p:nvSpPr>
        <p:spPr>
          <a:xfrm>
            <a:off x="7543799" y="1422401"/>
            <a:ext cx="1324430" cy="1872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sp>
        <p:nvSpPr>
          <p:cNvPr id="5" name="Down Arrow 4"/>
          <p:cNvSpPr/>
          <p:nvPr/>
        </p:nvSpPr>
        <p:spPr>
          <a:xfrm>
            <a:off x="7924800" y="1415144"/>
            <a:ext cx="533400" cy="1861456"/>
          </a:xfrm>
          <a:prstGeom prst="downArrow">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sp>
        <p:nvSpPr>
          <p:cNvPr id="6" name="Rectangle 5"/>
          <p:cNvSpPr/>
          <p:nvPr/>
        </p:nvSpPr>
        <p:spPr>
          <a:xfrm flipH="1">
            <a:off x="1829593" y="609601"/>
            <a:ext cx="68318"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1</a:t>
            </a:r>
          </a:p>
        </p:txBody>
      </p:sp>
      <p:sp>
        <p:nvSpPr>
          <p:cNvPr id="10" name="Rectangle 9"/>
          <p:cNvSpPr/>
          <p:nvPr/>
        </p:nvSpPr>
        <p:spPr>
          <a:xfrm flipH="1">
            <a:off x="5181600" y="577504"/>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2</a:t>
            </a:r>
          </a:p>
        </p:txBody>
      </p:sp>
      <p:sp>
        <p:nvSpPr>
          <p:cNvPr id="12" name="Rectangle 11"/>
          <p:cNvSpPr/>
          <p:nvPr/>
        </p:nvSpPr>
        <p:spPr>
          <a:xfrm flipH="1">
            <a:off x="5486400" y="1596380"/>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3</a:t>
            </a:r>
          </a:p>
        </p:txBody>
      </p:sp>
      <p:sp>
        <p:nvSpPr>
          <p:cNvPr id="13" name="Rectangle 12"/>
          <p:cNvSpPr/>
          <p:nvPr/>
        </p:nvSpPr>
        <p:spPr>
          <a:xfrm flipH="1">
            <a:off x="3432630" y="1422401"/>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4</a:t>
            </a:r>
          </a:p>
        </p:txBody>
      </p:sp>
      <p:sp>
        <p:nvSpPr>
          <p:cNvPr id="14" name="Rectangle 13"/>
          <p:cNvSpPr/>
          <p:nvPr/>
        </p:nvSpPr>
        <p:spPr>
          <a:xfrm flipH="1">
            <a:off x="4229099" y="2833079"/>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5</a:t>
            </a:r>
          </a:p>
        </p:txBody>
      </p:sp>
      <p:sp>
        <p:nvSpPr>
          <p:cNvPr id="15" name="Rectangle 14"/>
          <p:cNvSpPr/>
          <p:nvPr/>
        </p:nvSpPr>
        <p:spPr>
          <a:xfrm flipH="1">
            <a:off x="7620000" y="2865176"/>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6</a:t>
            </a:r>
          </a:p>
        </p:txBody>
      </p:sp>
      <p:sp>
        <p:nvSpPr>
          <p:cNvPr id="16" name="Rectangle 15"/>
          <p:cNvSpPr/>
          <p:nvPr/>
        </p:nvSpPr>
        <p:spPr>
          <a:xfrm flipH="1">
            <a:off x="8815614" y="2910072"/>
            <a:ext cx="228600" cy="461665"/>
          </a:xfrm>
          <a:prstGeom prst="rect">
            <a:avLst/>
          </a:prstGeom>
          <a:noFill/>
        </p:spPr>
        <p:txBody>
          <a:bodyPr wrap="square" lIns="91440" tIns="45720" rIns="91440" bIns="45720">
            <a:spAutoFit/>
          </a:bodyPr>
          <a:lstStyle/>
          <a:p>
            <a:pPr algn="ctr" fontAlgn="base">
              <a:spcBef>
                <a:spcPct val="0"/>
              </a:spcBef>
              <a:spcAft>
                <a:spcPct val="0"/>
              </a:spcAft>
            </a:pPr>
            <a:r>
              <a:rPr lang="en-US" sz="2400" dirty="0">
                <a:ln w="0"/>
                <a:solidFill>
                  <a:srgbClr val="7030A0"/>
                </a:solidFill>
                <a:effectLst>
                  <a:outerShdw blurRad="38100" dist="19050" dir="2700000" algn="tl" rotWithShape="0">
                    <a:srgbClr val="000000">
                      <a:alpha val="40000"/>
                    </a:srgbClr>
                  </a:outerShdw>
                </a:effectLst>
                <a:latin typeface="Tahoma" pitchFamily="34" charset="0"/>
                <a:cs typeface="Arial" charset="0"/>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3" grpId="0"/>
      <p:bldP spid="13" grpId="1"/>
      <p:bldP spid="14" grpId="0"/>
      <p:bldP spid="14" grpId="1"/>
      <p:bldP spid="15" grpId="0"/>
      <p:bldP spid="15" grpId="1"/>
      <p:bldP spid="16" grpId="0"/>
      <p:bldP spid="1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E3F0BA1B-7ED3-4AB3-AD88-3885C136D7F4}" type="slidenum">
              <a:rPr lang="he-IL">
                <a:solidFill>
                  <a:srgbClr val="000000"/>
                </a:solidFill>
              </a:rPr>
              <a:pPr eaLnBrk="1" fontAlgn="base" hangingPunct="1">
                <a:spcBef>
                  <a:spcPct val="0"/>
                </a:spcBef>
                <a:spcAft>
                  <a:spcPct val="0"/>
                </a:spcAft>
              </a:pPr>
              <a:t>58</a:t>
            </a:fld>
            <a:endParaRPr lang="en-US">
              <a:solidFill>
                <a:srgbClr val="000000"/>
              </a:solidFill>
            </a:endParaRPr>
          </a:p>
        </p:txBody>
      </p:sp>
      <p:sp>
        <p:nvSpPr>
          <p:cNvPr id="18437" name="Rectangle 2"/>
          <p:cNvSpPr>
            <a:spLocks noGrp="1" noChangeArrowheads="1"/>
          </p:cNvSpPr>
          <p:nvPr>
            <p:ph type="title"/>
          </p:nvPr>
        </p:nvSpPr>
        <p:spPr>
          <a:xfrm>
            <a:off x="1981200" y="274638"/>
            <a:ext cx="8229600" cy="487362"/>
          </a:xfrm>
        </p:spPr>
        <p:txBody>
          <a:bodyPr/>
          <a:lstStyle/>
          <a:p>
            <a:pPr eaLnBrk="1" hangingPunct="1"/>
            <a:r>
              <a:rPr lang="he-IL" dirty="0"/>
              <a:t>מבנה כניסה בטבלת התרגום</a:t>
            </a:r>
            <a:endParaRPr lang="en-US" dirty="0"/>
          </a:p>
        </p:txBody>
      </p:sp>
      <p:graphicFrame>
        <p:nvGraphicFramePr>
          <p:cNvPr id="21527" name="Group 23"/>
          <p:cNvGraphicFramePr>
            <a:graphicFrameLocks noGrp="1"/>
          </p:cNvGraphicFramePr>
          <p:nvPr>
            <p:ph idx="1"/>
          </p:nvPr>
        </p:nvGraphicFramePr>
        <p:xfrm>
          <a:off x="1981200" y="1524000"/>
          <a:ext cx="8229600" cy="533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PFN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bl>
          </a:graphicData>
        </a:graphic>
      </p:graphicFrame>
      <p:sp>
        <p:nvSpPr>
          <p:cNvPr id="18448" name="Rectangle 22"/>
          <p:cNvSpPr>
            <a:spLocks noChangeArrowheads="1"/>
          </p:cNvSpPr>
          <p:nvPr/>
        </p:nvSpPr>
        <p:spPr bwMode="auto">
          <a:xfrm>
            <a:off x="1981201" y="3108326"/>
            <a:ext cx="8158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he-IL" sz="2800" dirty="0">
                <a:solidFill>
                  <a:srgbClr val="000000"/>
                </a:solidFill>
                <a:latin typeface="Arial" charset="0"/>
                <a:cs typeface="Times New Roman" pitchFamily="18" charset="0"/>
              </a:rPr>
              <a:t>שדה </a:t>
            </a:r>
            <a:r>
              <a:rPr lang="en-US" sz="2800" dirty="0">
                <a:solidFill>
                  <a:srgbClr val="0070C0"/>
                </a:solidFill>
                <a:latin typeface="Arial" charset="0"/>
                <a:cs typeface="Times New Roman" pitchFamily="18" charset="0"/>
              </a:rPr>
              <a:t>PFN</a:t>
            </a:r>
            <a:r>
              <a:rPr lang="ar-SA" sz="2800" dirty="0">
                <a:solidFill>
                  <a:srgbClr val="0070C0"/>
                </a:solidFill>
                <a:latin typeface="Arial" charset="0"/>
                <a:cs typeface="Times New Roman" pitchFamily="18" charset="0"/>
              </a:rPr>
              <a:t> </a:t>
            </a:r>
            <a:r>
              <a:rPr lang="ar-SA"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זהו</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מספר</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המסגרת</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בה</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יושב</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הדף</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בזיכרון</a:t>
            </a:r>
            <a:r>
              <a:rPr lang="en-US" sz="2800" dirty="0">
                <a:solidFill>
                  <a:srgbClr val="000000"/>
                </a:solidFill>
                <a:latin typeface="Arial" charset="0"/>
                <a:cs typeface="Times New Roman" pitchFamily="18" charset="0"/>
              </a:rPr>
              <a:t> </a:t>
            </a:r>
            <a:r>
              <a:rPr lang="he-IL" sz="2800" dirty="0">
                <a:solidFill>
                  <a:srgbClr val="000000"/>
                </a:solidFill>
                <a:latin typeface="Arial" charset="0"/>
                <a:cs typeface="Times New Roman" pitchFamily="18" charset="0"/>
              </a:rPr>
              <a:t>הפיזי</a:t>
            </a:r>
            <a:r>
              <a:rPr lang="ar-SA" sz="2800" dirty="0">
                <a:solidFill>
                  <a:srgbClr val="000000"/>
                </a:solidFill>
                <a:latin typeface="Arial" charset="0"/>
                <a:cs typeface="Times New Roman" pitchFamily="18" charset="0"/>
              </a:rPr>
              <a:t>.</a:t>
            </a:r>
            <a:r>
              <a:rPr lang="en-US" sz="2800" dirty="0">
                <a:solidFill>
                  <a:srgbClr val="000000"/>
                </a:solidFill>
                <a:latin typeface="Tahoma" pitchFamily="34" charset="0"/>
                <a:cs typeface="Arial"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1D1B0808-BC51-4996-8B45-0639157423A4}" type="slidenum">
              <a:rPr lang="he-IL">
                <a:solidFill>
                  <a:srgbClr val="000000"/>
                </a:solidFill>
              </a:rPr>
              <a:pPr eaLnBrk="1" fontAlgn="base" hangingPunct="1">
                <a:spcBef>
                  <a:spcPct val="0"/>
                </a:spcBef>
                <a:spcAft>
                  <a:spcPct val="0"/>
                </a:spcAft>
              </a:pPr>
              <a:t>59</a:t>
            </a:fld>
            <a:endParaRPr lang="en-US">
              <a:solidFill>
                <a:srgbClr val="000000"/>
              </a:solidFill>
            </a:endParaRPr>
          </a:p>
        </p:txBody>
      </p:sp>
      <p:sp>
        <p:nvSpPr>
          <p:cNvPr id="19461" name="Rectangle 2"/>
          <p:cNvSpPr>
            <a:spLocks noGrp="1" noChangeArrowheads="1"/>
          </p:cNvSpPr>
          <p:nvPr>
            <p:ph type="title"/>
          </p:nvPr>
        </p:nvSpPr>
        <p:spPr>
          <a:xfrm>
            <a:off x="1981200" y="228600"/>
            <a:ext cx="8229600" cy="487362"/>
          </a:xfrm>
        </p:spPr>
        <p:txBody>
          <a:bodyPr/>
          <a:lstStyle/>
          <a:p>
            <a:pPr eaLnBrk="1" hangingPunct="1"/>
            <a:r>
              <a:rPr lang="he-IL" dirty="0"/>
              <a:t>מבנה כניסה בטבלת התרגום</a:t>
            </a:r>
            <a:endParaRPr lang="en-US" dirty="0"/>
          </a:p>
        </p:txBody>
      </p:sp>
      <p:graphicFrame>
        <p:nvGraphicFramePr>
          <p:cNvPr id="36879" name="Group 15"/>
          <p:cNvGraphicFramePr>
            <a:graphicFrameLocks noGrp="1"/>
          </p:cNvGraphicFramePr>
          <p:nvPr>
            <p:ph idx="1"/>
          </p:nvPr>
        </p:nvGraphicFramePr>
        <p:xfrm>
          <a:off x="1981200" y="1371600"/>
          <a:ext cx="8229600" cy="533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PFN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72" name="Rectangle 13"/>
          <p:cNvSpPr>
            <a:spLocks noChangeArrowheads="1"/>
          </p:cNvSpPr>
          <p:nvPr/>
        </p:nvSpPr>
        <p:spPr bwMode="auto">
          <a:xfrm>
            <a:off x="2052638" y="2286001"/>
            <a:ext cx="81581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he-IL" sz="2000" dirty="0">
                <a:solidFill>
                  <a:srgbClr val="0070C0"/>
                </a:solidFill>
                <a:latin typeface="Arial" charset="0"/>
                <a:cs typeface="Arial" charset="0"/>
              </a:rPr>
              <a:t>סיבית</a:t>
            </a:r>
            <a:r>
              <a:rPr lang="he-IL" sz="2000" dirty="0">
                <a:solidFill>
                  <a:srgbClr val="000000"/>
                </a:solidFill>
                <a:latin typeface="Arial" charset="0"/>
                <a:cs typeface="Arial" charset="0"/>
              </a:rPr>
              <a:t> </a:t>
            </a:r>
            <a:r>
              <a:rPr lang="en-US" sz="2000" dirty="0">
                <a:solidFill>
                  <a:srgbClr val="0070C0"/>
                </a:solidFill>
                <a:latin typeface="Arial" charset="0"/>
                <a:cs typeface="Arial" charset="0"/>
              </a:rPr>
              <a:t>Valid</a:t>
            </a:r>
            <a:r>
              <a:rPr lang="ar-SA" sz="2000" dirty="0">
                <a:solidFill>
                  <a:srgbClr val="0070C0"/>
                </a:solidFill>
                <a:latin typeface="Arial" charset="0"/>
                <a:cs typeface="Arial" charset="0"/>
              </a:rPr>
              <a:t> </a:t>
            </a:r>
            <a:r>
              <a:rPr lang="ar-SA" sz="2000" dirty="0">
                <a:solidFill>
                  <a:srgbClr val="000000"/>
                </a:solidFill>
                <a:latin typeface="Arial" charset="0"/>
                <a:cs typeface="Arial" charset="0"/>
              </a:rPr>
              <a:t>– </a:t>
            </a:r>
            <a:r>
              <a:rPr lang="he-IL" sz="2000" dirty="0">
                <a:solidFill>
                  <a:srgbClr val="000000"/>
                </a:solidFill>
                <a:latin typeface="Arial" charset="0"/>
                <a:cs typeface="Arial" charset="0"/>
              </a:rPr>
              <a:t>מציינת האם הדף נמצא בזיכרון הפיזי. (אם לא, ייתכן שהדף נמצא בזכרון המשני, או שהכתובת לא חוקית, או שלא הוקצתה בפועל כי לא נעשה בה שימוש עד כה, ועוד)</a:t>
            </a:r>
          </a:p>
          <a:p>
            <a:pPr algn="r" rtl="1" fontAlgn="base">
              <a:spcBef>
                <a:spcPct val="0"/>
              </a:spcBef>
              <a:spcAft>
                <a:spcPct val="0"/>
              </a:spcAft>
            </a:pPr>
            <a:endParaRPr lang="he-IL" sz="2000" dirty="0">
              <a:solidFill>
                <a:srgbClr val="000000"/>
              </a:solidFill>
              <a:latin typeface="Arial" charset="0"/>
              <a:cs typeface="Arial" charset="0"/>
            </a:endParaRPr>
          </a:p>
        </p:txBody>
      </p:sp>
      <p:graphicFrame>
        <p:nvGraphicFramePr>
          <p:cNvPr id="6" name="Group 14"/>
          <p:cNvGraphicFramePr>
            <a:graphicFrameLocks/>
          </p:cNvGraphicFramePr>
          <p:nvPr/>
        </p:nvGraphicFramePr>
        <p:xfrm>
          <a:off x="1981200" y="3741133"/>
          <a:ext cx="8229600" cy="533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PFN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13"/>
          <p:cNvSpPr>
            <a:spLocks noChangeArrowheads="1"/>
          </p:cNvSpPr>
          <p:nvPr/>
        </p:nvSpPr>
        <p:spPr bwMode="auto">
          <a:xfrm>
            <a:off x="1981200" y="4664117"/>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rtl="1" fontAlgn="base">
              <a:spcBef>
                <a:spcPct val="0"/>
              </a:spcBef>
              <a:spcAft>
                <a:spcPct val="0"/>
              </a:spcAft>
            </a:pPr>
            <a:r>
              <a:rPr lang="he-IL" sz="2000" dirty="0">
                <a:solidFill>
                  <a:srgbClr val="000000"/>
                </a:solidFill>
                <a:latin typeface="Arial" charset="0"/>
                <a:cs typeface="Arial" charset="0"/>
              </a:rPr>
              <a:t>סיבית </a:t>
            </a:r>
            <a:r>
              <a:rPr lang="en-US" sz="2000" dirty="0">
                <a:solidFill>
                  <a:srgbClr val="0070C0"/>
                </a:solidFill>
                <a:latin typeface="Arial" charset="0"/>
                <a:cs typeface="Arial" charset="0"/>
              </a:rPr>
              <a:t>Modified</a:t>
            </a:r>
            <a:r>
              <a:rPr lang="ar-SA" sz="2000" dirty="0">
                <a:solidFill>
                  <a:srgbClr val="0070C0"/>
                </a:solidFill>
                <a:latin typeface="Arial" charset="0"/>
                <a:cs typeface="Arial" charset="0"/>
              </a:rPr>
              <a:t> </a:t>
            </a:r>
            <a:r>
              <a:rPr lang="he-IL" sz="2000" dirty="0">
                <a:solidFill>
                  <a:srgbClr val="000000"/>
                </a:solidFill>
                <a:latin typeface="Arial" charset="0"/>
                <a:cs typeface="Arial" charset="0"/>
              </a:rPr>
              <a:t>(לעתים נקראת גם </a:t>
            </a:r>
            <a:r>
              <a:rPr lang="en-US" sz="2000" dirty="0">
                <a:solidFill>
                  <a:srgbClr val="000000"/>
                </a:solidFill>
                <a:latin typeface="Arial" charset="0"/>
                <a:cs typeface="Arial" charset="0"/>
              </a:rPr>
              <a:t>Dirty</a:t>
            </a:r>
            <a:r>
              <a:rPr lang="he-IL" sz="2000" dirty="0">
                <a:solidFill>
                  <a:srgbClr val="000000"/>
                </a:solidFill>
                <a:latin typeface="Arial" charset="0"/>
                <a:cs typeface="Arial" charset="0"/>
              </a:rPr>
              <a:t>) </a:t>
            </a:r>
            <a:r>
              <a:rPr lang="ar-SA" sz="2000" dirty="0">
                <a:solidFill>
                  <a:srgbClr val="000000"/>
                </a:solidFill>
                <a:latin typeface="Arial" charset="0"/>
                <a:cs typeface="Arial" charset="0"/>
              </a:rPr>
              <a:t>– </a:t>
            </a:r>
            <a:r>
              <a:rPr lang="he-IL" sz="2000" dirty="0">
                <a:solidFill>
                  <a:srgbClr val="000000"/>
                </a:solidFill>
                <a:latin typeface="Arial" charset="0"/>
                <a:cs typeface="Arial" charset="0"/>
              </a:rPr>
              <a:t>בדומה למדיניות כתיבה </a:t>
            </a:r>
            <a:r>
              <a:rPr lang="en-US" sz="2000" dirty="0">
                <a:solidFill>
                  <a:srgbClr val="0070C0"/>
                </a:solidFill>
                <a:latin typeface="Arial" charset="0"/>
                <a:cs typeface="Arial" charset="0"/>
              </a:rPr>
              <a:t>Write-Back</a:t>
            </a:r>
            <a:r>
              <a:rPr lang="he-IL" sz="2000" dirty="0">
                <a:solidFill>
                  <a:srgbClr val="000000"/>
                </a:solidFill>
                <a:latin typeface="Arial" charset="0"/>
                <a:cs typeface="Arial" charset="0"/>
              </a:rPr>
              <a:t> מעדכנים את תוכן הדף בזיכרון המשני רק כאשר מפנים אותו מהזיכרון הפיזי. </a:t>
            </a:r>
            <a:endParaRPr lang="en-US" sz="2000" dirty="0">
              <a:solidFill>
                <a:srgbClr val="000000"/>
              </a:solidFill>
              <a:latin typeface="Arial" charset="0"/>
              <a:cs typeface="Arial" charset="0"/>
            </a:endParaRPr>
          </a:p>
          <a:p>
            <a:pPr algn="r" rtl="1" fontAlgn="base">
              <a:spcBef>
                <a:spcPct val="0"/>
              </a:spcBef>
              <a:spcAft>
                <a:spcPct val="0"/>
              </a:spcAft>
            </a:pPr>
            <a:r>
              <a:rPr lang="he-IL" sz="2000" dirty="0">
                <a:solidFill>
                  <a:srgbClr val="000000"/>
                </a:solidFill>
                <a:latin typeface="Arial" charset="0"/>
                <a:cs typeface="Arial" charset="0"/>
              </a:rPr>
              <a:t>הסיבית </a:t>
            </a:r>
            <a:r>
              <a:rPr lang="en-US" sz="2000" dirty="0">
                <a:solidFill>
                  <a:srgbClr val="0070C0"/>
                </a:solidFill>
                <a:latin typeface="Arial" charset="0"/>
                <a:cs typeface="Arial" charset="0"/>
              </a:rPr>
              <a:t>M</a:t>
            </a:r>
            <a:r>
              <a:rPr lang="he-IL" sz="2000" dirty="0">
                <a:solidFill>
                  <a:srgbClr val="000000"/>
                </a:solidFill>
                <a:latin typeface="Arial" charset="0"/>
                <a:cs typeface="Arial" charset="0"/>
              </a:rPr>
              <a:t> מציינת האם הדף עודכן מאז הבאתו למטמון. אם כן, בפינוי הדף נעדכן את תוכנו בדיסק.</a:t>
            </a:r>
            <a:endParaRPr lang="en-US" sz="2000" dirty="0">
              <a:solidFill>
                <a:srgbClr val="000000"/>
              </a:solidFill>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6"/>
          <p:cNvSpPr>
            <a:spLocks noGrp="1"/>
          </p:cNvSpPr>
          <p:nvPr>
            <p:ph type="sldNum" sz="quarter" idx="12"/>
          </p:nvPr>
        </p:nvSpPr>
        <p:spPr>
          <a:xfrm>
            <a:off x="10134600" y="6477000"/>
            <a:ext cx="4572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DFB1FAA7-2086-41FF-AB58-4D9023C6F6F8}" type="slidenum">
              <a:rPr lang="he-IL">
                <a:solidFill>
                  <a:srgbClr val="000000"/>
                </a:solidFill>
              </a:rPr>
              <a:pPr eaLnBrk="1" fontAlgn="base" hangingPunct="1">
                <a:spcBef>
                  <a:spcPct val="0"/>
                </a:spcBef>
                <a:spcAft>
                  <a:spcPct val="0"/>
                </a:spcAft>
              </a:pPr>
              <a:t>6</a:t>
            </a:fld>
            <a:endParaRPr lang="en-US" dirty="0">
              <a:solidFill>
                <a:srgbClr val="000000"/>
              </a:solidFill>
            </a:endParaRPr>
          </a:p>
        </p:txBody>
      </p:sp>
      <p:sp>
        <p:nvSpPr>
          <p:cNvPr id="22533" name="Rectangle 2"/>
          <p:cNvSpPr>
            <a:spLocks noGrp="1" noChangeArrowheads="1"/>
          </p:cNvSpPr>
          <p:nvPr>
            <p:ph type="title"/>
          </p:nvPr>
        </p:nvSpPr>
        <p:spPr>
          <a:xfrm>
            <a:off x="1981200" y="76200"/>
            <a:ext cx="8229600" cy="487362"/>
          </a:xfrm>
        </p:spPr>
        <p:txBody>
          <a:bodyPr/>
          <a:lstStyle/>
          <a:p>
            <a:pPr eaLnBrk="1" hangingPunct="1"/>
            <a:r>
              <a:rPr lang="he-IL" dirty="0">
                <a:solidFill>
                  <a:srgbClr val="3333CC"/>
                </a:solidFill>
              </a:rPr>
              <a:t>דוגמא של מכונה עם זיכרון וירטואלי</a:t>
            </a:r>
            <a:endParaRPr lang="en-US" dirty="0">
              <a:solidFill>
                <a:srgbClr val="3333CC"/>
              </a:solidFill>
            </a:endParaRPr>
          </a:p>
        </p:txBody>
      </p:sp>
      <p:sp>
        <p:nvSpPr>
          <p:cNvPr id="22534" name="Rectangle 3"/>
          <p:cNvSpPr>
            <a:spLocks noGrp="1" noChangeArrowheads="1"/>
          </p:cNvSpPr>
          <p:nvPr>
            <p:ph type="body" sz="half" idx="1"/>
          </p:nvPr>
        </p:nvSpPr>
        <p:spPr>
          <a:xfrm>
            <a:off x="1981200" y="681334"/>
            <a:ext cx="8229600" cy="2895600"/>
          </a:xfrm>
        </p:spPr>
        <p:txBody>
          <a:bodyPr/>
          <a:lstStyle/>
          <a:p>
            <a:pPr marL="0" indent="0" eaLnBrk="1" hangingPunct="1">
              <a:lnSpc>
                <a:spcPct val="90000"/>
              </a:lnSpc>
            </a:pPr>
            <a:r>
              <a:rPr lang="he-IL" sz="2000" u="sng" dirty="0">
                <a:solidFill>
                  <a:schemeClr val="tx1"/>
                </a:solidFill>
              </a:rPr>
              <a:t>דוגמא</a:t>
            </a:r>
          </a:p>
          <a:p>
            <a:pPr marL="0" indent="0" eaLnBrk="1" hangingPunct="1">
              <a:lnSpc>
                <a:spcPct val="90000"/>
              </a:lnSpc>
            </a:pPr>
            <a:r>
              <a:rPr lang="ar-SA" sz="2000" dirty="0">
                <a:solidFill>
                  <a:schemeClr val="tx1"/>
                </a:solidFill>
              </a:rPr>
              <a:t>•</a:t>
            </a:r>
            <a:r>
              <a:rPr lang="he-IL" sz="2000" dirty="0">
                <a:solidFill>
                  <a:schemeClr val="tx1"/>
                </a:solidFill>
              </a:rPr>
              <a:t>	במכונה אין </a:t>
            </a:r>
            <a:r>
              <a:rPr lang="en-US" sz="2000" dirty="0">
                <a:solidFill>
                  <a:schemeClr val="tx1"/>
                </a:solidFill>
              </a:rPr>
              <a:t>cache</a:t>
            </a:r>
          </a:p>
          <a:p>
            <a:pPr marL="0" indent="0" eaLnBrk="1" hangingPunct="1">
              <a:lnSpc>
                <a:spcPct val="90000"/>
              </a:lnSpc>
            </a:pPr>
            <a:r>
              <a:rPr lang="ar-SA" sz="2000" dirty="0">
                <a:solidFill>
                  <a:schemeClr val="tx1"/>
                </a:solidFill>
              </a:rPr>
              <a:t>•</a:t>
            </a:r>
            <a:r>
              <a:rPr lang="he-IL" sz="2000" dirty="0">
                <a:solidFill>
                  <a:schemeClr val="tx1"/>
                </a:solidFill>
              </a:rPr>
              <a:t>	טבלת הדפים נמצאת בזיכרון הראשי</a:t>
            </a:r>
            <a:endParaRPr lang="en-US" sz="2000" dirty="0">
              <a:solidFill>
                <a:schemeClr val="tx1"/>
              </a:solidFill>
            </a:endParaRPr>
          </a:p>
          <a:p>
            <a:pPr marL="0" indent="0" eaLnBrk="1" hangingPunct="1">
              <a:lnSpc>
                <a:spcPct val="90000"/>
              </a:lnSpc>
            </a:pPr>
            <a:r>
              <a:rPr lang="ar-SA" sz="2000" dirty="0">
                <a:solidFill>
                  <a:schemeClr val="tx1"/>
                </a:solidFill>
              </a:rPr>
              <a:t>•</a:t>
            </a:r>
            <a:r>
              <a:rPr lang="he-IL" sz="2000" dirty="0">
                <a:solidFill>
                  <a:schemeClr val="tx1"/>
                </a:solidFill>
              </a:rPr>
              <a:t>	כתובת בסיס של טבלת הדפים נתונה ברגיסטר </a:t>
            </a:r>
            <a:r>
              <a:rPr lang="en-US" sz="2000" dirty="0">
                <a:solidFill>
                  <a:schemeClr val="tx1"/>
                </a:solidFill>
              </a:rPr>
              <a:t>PTBR=0x1000</a:t>
            </a:r>
            <a:endParaRPr lang="he-IL" sz="2000" dirty="0">
              <a:solidFill>
                <a:schemeClr val="tx1"/>
              </a:solidFill>
            </a:endParaRPr>
          </a:p>
          <a:p>
            <a:pPr marL="0" indent="0" eaLnBrk="1" hangingPunct="1">
              <a:lnSpc>
                <a:spcPct val="90000"/>
              </a:lnSpc>
            </a:pPr>
            <a:r>
              <a:rPr lang="ar-SA" sz="2000" dirty="0">
                <a:solidFill>
                  <a:schemeClr val="tx1"/>
                </a:solidFill>
              </a:rPr>
              <a:t>•</a:t>
            </a:r>
            <a:r>
              <a:rPr lang="he-IL" sz="2000" dirty="0">
                <a:solidFill>
                  <a:schemeClr val="tx1"/>
                </a:solidFill>
              </a:rPr>
              <a:t>	כתובת וירטואלית הינה באורך </a:t>
            </a:r>
            <a:r>
              <a:rPr lang="ar-SA" sz="2000" dirty="0">
                <a:solidFill>
                  <a:schemeClr val="tx1"/>
                </a:solidFill>
              </a:rPr>
              <a:t>30</a:t>
            </a:r>
            <a:r>
              <a:rPr lang="he-IL" sz="2000" dirty="0">
                <a:solidFill>
                  <a:schemeClr val="tx1"/>
                </a:solidFill>
              </a:rPr>
              <a:t> ביטים</a:t>
            </a:r>
            <a:endParaRPr lang="en-US" sz="2000" dirty="0">
              <a:solidFill>
                <a:schemeClr val="tx1"/>
              </a:solidFill>
            </a:endParaRPr>
          </a:p>
          <a:p>
            <a:pPr marL="0" indent="0" eaLnBrk="1" hangingPunct="1">
              <a:lnSpc>
                <a:spcPct val="90000"/>
              </a:lnSpc>
            </a:pPr>
            <a:r>
              <a:rPr lang="ar-SA" sz="2000" dirty="0">
                <a:solidFill>
                  <a:schemeClr val="tx1"/>
                </a:solidFill>
              </a:rPr>
              <a:t>•</a:t>
            </a:r>
            <a:r>
              <a:rPr lang="he-IL" sz="2000" dirty="0">
                <a:solidFill>
                  <a:schemeClr val="tx1"/>
                </a:solidFill>
              </a:rPr>
              <a:t>	כתובת פיזית הינה באורך 32 ביטים</a:t>
            </a:r>
            <a:endParaRPr lang="en-US" sz="2000" dirty="0">
              <a:solidFill>
                <a:schemeClr val="tx1"/>
              </a:solidFill>
            </a:endParaRPr>
          </a:p>
          <a:p>
            <a:pPr marL="0" indent="0" eaLnBrk="1" hangingPunct="1">
              <a:lnSpc>
                <a:spcPct val="90000"/>
              </a:lnSpc>
            </a:pPr>
            <a:r>
              <a:rPr lang="ar-SA" sz="2000" dirty="0">
                <a:solidFill>
                  <a:schemeClr val="tx1"/>
                </a:solidFill>
              </a:rPr>
              <a:t>•</a:t>
            </a:r>
            <a:r>
              <a:rPr lang="he-IL" sz="2000" dirty="0">
                <a:solidFill>
                  <a:schemeClr val="tx1"/>
                </a:solidFill>
              </a:rPr>
              <a:t>	תוכן הכתובת 00201200 הוא "</a:t>
            </a:r>
            <a:r>
              <a:rPr lang="en-US" sz="2000" dirty="0">
                <a:solidFill>
                  <a:schemeClr val="tx1"/>
                </a:solidFill>
              </a:rPr>
              <a:t>940001C0</a:t>
            </a:r>
            <a:r>
              <a:rPr lang="he-IL" sz="2000" dirty="0">
                <a:solidFill>
                  <a:schemeClr val="tx1"/>
                </a:solidFill>
              </a:rPr>
              <a:t>"</a:t>
            </a:r>
            <a:endParaRPr lang="en-US" sz="2000" dirty="0">
              <a:solidFill>
                <a:schemeClr val="tx1"/>
              </a:solidFill>
            </a:endParaRPr>
          </a:p>
          <a:p>
            <a:pPr marL="0" indent="0" eaLnBrk="1" hangingPunct="1">
              <a:lnSpc>
                <a:spcPct val="90000"/>
              </a:lnSpc>
            </a:pPr>
            <a:r>
              <a:rPr lang="ar-SA" sz="2000" dirty="0">
                <a:solidFill>
                  <a:schemeClr val="tx1"/>
                </a:solidFill>
              </a:rPr>
              <a:t>•</a:t>
            </a:r>
            <a:r>
              <a:rPr lang="he-IL" sz="2000" dirty="0">
                <a:solidFill>
                  <a:schemeClr val="tx1"/>
                </a:solidFill>
              </a:rPr>
              <a:t>	כל כניסה בטבלת הדפים מכילה את המידע הבא (</a:t>
            </a:r>
            <a:r>
              <a:rPr lang="en-US" sz="2000" dirty="0">
                <a:solidFill>
                  <a:schemeClr val="tx1"/>
                </a:solidFill>
              </a:rPr>
              <a:t>PTE</a:t>
            </a:r>
            <a:r>
              <a:rPr lang="he-IL" sz="2000" dirty="0">
                <a:solidFill>
                  <a:schemeClr val="tx1"/>
                </a:solidFill>
              </a:rPr>
              <a:t>):</a:t>
            </a:r>
            <a:endParaRPr lang="en-US" sz="2000" dirty="0">
              <a:solidFill>
                <a:schemeClr val="tx1"/>
              </a:solidFill>
            </a:endParaRPr>
          </a:p>
        </p:txBody>
      </p:sp>
      <p:graphicFrame>
        <p:nvGraphicFramePr>
          <p:cNvPr id="41090" name="Group 130"/>
          <p:cNvGraphicFramePr>
            <a:graphicFrameLocks noGrp="1"/>
          </p:cNvGraphicFramePr>
          <p:nvPr>
            <p:ph sz="half" idx="2"/>
            <p:extLst>
              <p:ext uri="{D42A27DB-BD31-4B8C-83A1-F6EECF244321}">
                <p14:modId xmlns:p14="http://schemas.microsoft.com/office/powerpoint/2010/main" val="3215478323"/>
              </p:ext>
            </p:extLst>
          </p:nvPr>
        </p:nvGraphicFramePr>
        <p:xfrm>
          <a:off x="1819556" y="3355041"/>
          <a:ext cx="8153400" cy="1007424"/>
        </p:xfrm>
        <a:graphic>
          <a:graphicData uri="http://schemas.openxmlformats.org/drawingml/2006/table">
            <a:tbl>
              <a:tblPr rtl="1"/>
              <a:tblGrid>
                <a:gridCol w="4191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504393">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0                                  </a:t>
                      </a:r>
                      <a:r>
                        <a:rPr kumimoji="0" lang="en-US"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he-IL"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22</a:t>
                      </a:r>
                      <a:endParaRPr kumimoji="0" lang="ar-SA" sz="2800" b="0" i="0" u="none" strike="noStrike" cap="none" normalizeH="0" baseline="0" dirty="0">
                        <a:ln>
                          <a:noFill/>
                        </a:ln>
                        <a:solidFill>
                          <a:schemeClr val="tx1"/>
                        </a:solidFill>
                        <a:effectLst/>
                        <a:latin typeface="Tahoma" pitchFamily="34" charset="0"/>
                        <a:cs typeface="Arial" charset="0"/>
                      </a:endParaRPr>
                    </a:p>
                  </a:txBody>
                  <a:tcPr anchor="ct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a:ln>
                            <a:noFill/>
                          </a:ln>
                          <a:solidFill>
                            <a:srgbClr val="000000"/>
                          </a:solidFill>
                          <a:effectLst/>
                          <a:latin typeface="Tahoma" pitchFamily="34" charset="0"/>
                          <a:ea typeface="Times New Roman" pitchFamily="18" charset="0"/>
                          <a:cs typeface="Tahoma" pitchFamily="34" charset="0"/>
                        </a:rPr>
                        <a:t>23   25</a:t>
                      </a:r>
                      <a:endParaRPr kumimoji="0" lang="ar-SA"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a:ln>
                            <a:noFill/>
                          </a:ln>
                          <a:solidFill>
                            <a:srgbClr val="000000"/>
                          </a:solidFill>
                          <a:effectLst/>
                          <a:latin typeface="Tahoma" pitchFamily="34" charset="0"/>
                          <a:ea typeface="Times New Roman" pitchFamily="18" charset="0"/>
                          <a:cs typeface="Tahoma" pitchFamily="34" charset="0"/>
                        </a:rPr>
                        <a:t>2</a:t>
                      </a:r>
                      <a:r>
                        <a:rPr kumimoji="0" lang="ar-SA" sz="1800" b="0" i="0" u="none" strike="noStrike" cap="none" normalizeH="0" baseline="0">
                          <a:ln>
                            <a:noFill/>
                          </a:ln>
                          <a:solidFill>
                            <a:srgbClr val="000000"/>
                          </a:solidFill>
                          <a:effectLst/>
                          <a:latin typeface="Tahoma" pitchFamily="34" charset="0"/>
                          <a:ea typeface="Times New Roman" pitchFamily="18" charset="0"/>
                          <a:cs typeface="Tahoma" pitchFamily="34" charset="0"/>
                        </a:rPr>
                        <a:t>6</a:t>
                      </a:r>
                      <a:endParaRPr kumimoji="0" lang="ar-SA"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27       30</a:t>
                      </a:r>
                      <a:endParaRPr kumimoji="0" lang="ar-SA" sz="28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800" b="0" i="0" u="none" strike="noStrike" cap="none" normalizeH="0" baseline="0">
                          <a:ln>
                            <a:noFill/>
                          </a:ln>
                          <a:solidFill>
                            <a:srgbClr val="000000"/>
                          </a:solidFill>
                          <a:effectLst/>
                          <a:latin typeface="Tahoma" pitchFamily="34" charset="0"/>
                          <a:ea typeface="Times New Roman" pitchFamily="18" charset="0"/>
                          <a:cs typeface="Tahoma" pitchFamily="34" charset="0"/>
                        </a:rPr>
                        <a:t>31</a:t>
                      </a:r>
                      <a:endParaRPr kumimoji="0" lang="ar-SA"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031">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PFN</a:t>
                      </a:r>
                      <a:endParaRPr kumimoji="0" lang="en-US" sz="28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pitchFamily="34" charset="0"/>
                          <a:ea typeface="Times New Roman" pitchFamily="18" charset="0"/>
                          <a:cs typeface="Tahoma" pitchFamily="34" charset="0"/>
                        </a:rPr>
                        <a:t>Unused</a:t>
                      </a:r>
                      <a:endParaRPr kumimoji="0" lang="en-US"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pitchFamily="34" charset="0"/>
                          <a:ea typeface="Times New Roman" pitchFamily="18" charset="0"/>
                          <a:cs typeface="Tahoma" pitchFamily="34" charset="0"/>
                        </a:rPr>
                        <a:t>Modified</a:t>
                      </a:r>
                      <a:endParaRPr kumimoji="0" lang="en-US"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ahoma" pitchFamily="34" charset="0"/>
                          <a:ea typeface="Times New Roman" pitchFamily="18" charset="0"/>
                          <a:cs typeface="Tahoma" pitchFamily="34" charset="0"/>
                        </a:rPr>
                        <a:t>Protection</a:t>
                      </a:r>
                      <a:endParaRPr kumimoji="0" lang="en-US" sz="28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Valid</a:t>
                      </a:r>
                      <a:endParaRPr kumimoji="0" lang="en-US" sz="28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FEA910CE-891B-402B-892F-39810B8488F1}"/>
              </a:ext>
            </a:extLst>
          </p:cNvPr>
          <p:cNvSpPr/>
          <p:nvPr/>
        </p:nvSpPr>
        <p:spPr>
          <a:xfrm>
            <a:off x="1651747" y="4489234"/>
            <a:ext cx="8482853" cy="1323439"/>
          </a:xfrm>
          <a:prstGeom prst="rect">
            <a:avLst/>
          </a:prstGeom>
        </p:spPr>
        <p:txBody>
          <a:bodyPr wrap="square">
            <a:spAutoFit/>
          </a:bodyPr>
          <a:lstStyle/>
          <a:p>
            <a:pPr lvl="0" algn="r" rtl="1" fontAlgn="base">
              <a:lnSpc>
                <a:spcPct val="90000"/>
              </a:lnSpc>
              <a:spcBef>
                <a:spcPct val="20000"/>
              </a:spcBef>
              <a:spcAft>
                <a:spcPct val="0"/>
              </a:spcAft>
            </a:pPr>
            <a:r>
              <a:rPr lang="he-IL" sz="2000" u="sng" kern="0" dirty="0">
                <a:solidFill>
                  <a:srgbClr val="000000"/>
                </a:solidFill>
              </a:rPr>
              <a:t>שאלה</a:t>
            </a:r>
          </a:p>
          <a:p>
            <a:pPr lvl="0" algn="r" rtl="1" fontAlgn="base">
              <a:lnSpc>
                <a:spcPct val="90000"/>
              </a:lnSpc>
              <a:spcBef>
                <a:spcPct val="20000"/>
              </a:spcBef>
              <a:spcAft>
                <a:spcPct val="0"/>
              </a:spcAft>
            </a:pPr>
            <a:r>
              <a:rPr lang="he-IL" sz="2000" kern="0" dirty="0">
                <a:solidFill>
                  <a:srgbClr val="000000"/>
                </a:solidFill>
              </a:rPr>
              <a:t>תוכנית קוראת נתון הנמצא בכתובת וירטואלית </a:t>
            </a:r>
            <a:r>
              <a:rPr lang="en-US" sz="2000" kern="0" dirty="0">
                <a:solidFill>
                  <a:srgbClr val="000000"/>
                </a:solidFill>
              </a:rPr>
              <a:t>x100100A0</a:t>
            </a:r>
            <a:r>
              <a:rPr lang="he-IL" sz="2000" kern="0" dirty="0">
                <a:solidFill>
                  <a:srgbClr val="000000"/>
                </a:solidFill>
              </a:rPr>
              <a:t>0</a:t>
            </a:r>
            <a:r>
              <a:rPr lang="ar-SA" sz="2000" kern="0" dirty="0">
                <a:solidFill>
                  <a:srgbClr val="000000"/>
                </a:solidFill>
              </a:rPr>
              <a:t>.</a:t>
            </a:r>
            <a:endParaRPr lang="en-US" sz="2000" kern="0" dirty="0">
              <a:solidFill>
                <a:srgbClr val="000000"/>
              </a:solidFill>
            </a:endParaRPr>
          </a:p>
          <a:p>
            <a:pPr lvl="0" algn="r" rtl="1" fontAlgn="base">
              <a:lnSpc>
                <a:spcPct val="90000"/>
              </a:lnSpc>
              <a:spcBef>
                <a:spcPct val="20000"/>
              </a:spcBef>
              <a:spcAft>
                <a:spcPct val="0"/>
              </a:spcAft>
            </a:pPr>
            <a:r>
              <a:rPr lang="he-IL" sz="2000" kern="0" dirty="0">
                <a:solidFill>
                  <a:srgbClr val="000000"/>
                </a:solidFill>
              </a:rPr>
              <a:t>מהי הכתובת הפיזית של המשתנה</a:t>
            </a:r>
            <a:r>
              <a:rPr lang="ar-SA" sz="2000" kern="0" dirty="0">
                <a:solidFill>
                  <a:srgbClr val="000000"/>
                </a:solidFill>
              </a:rPr>
              <a:t>?</a:t>
            </a:r>
            <a:r>
              <a:rPr lang="he-IL" sz="2000" kern="0" dirty="0">
                <a:solidFill>
                  <a:srgbClr val="000000"/>
                </a:solidFill>
              </a:rPr>
              <a:t> כמה גישות לזיכרון נדרשו כדי לקרוא את הערך של המשתנה?</a:t>
            </a:r>
          </a:p>
        </p:txBody>
      </p:sp>
      <p:sp>
        <p:nvSpPr>
          <p:cNvPr id="9" name="Rectangle 8">
            <a:extLst>
              <a:ext uri="{FF2B5EF4-FFF2-40B4-BE49-F238E27FC236}">
                <a16:creationId xmlns:a16="http://schemas.microsoft.com/office/drawing/2014/main" id="{0FD76954-C8E1-49BB-9267-77B3E0937B0C}"/>
              </a:ext>
            </a:extLst>
          </p:cNvPr>
          <p:cNvSpPr/>
          <p:nvPr/>
        </p:nvSpPr>
        <p:spPr>
          <a:xfrm>
            <a:off x="1895756" y="5979626"/>
            <a:ext cx="1219200" cy="76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Tahoma"/>
                <a:cs typeface="Arial"/>
              </a:rPr>
              <a:t>Virtual</a:t>
            </a:r>
          </a:p>
          <a:p>
            <a:pPr algn="ctr" fontAlgn="base">
              <a:spcBef>
                <a:spcPct val="0"/>
              </a:spcBef>
              <a:spcAft>
                <a:spcPct val="0"/>
              </a:spcAft>
            </a:pPr>
            <a:r>
              <a:rPr lang="en-US" dirty="0" err="1">
                <a:solidFill>
                  <a:srgbClr val="FFFFFF"/>
                </a:solidFill>
                <a:latin typeface="Tahoma"/>
                <a:cs typeface="Arial"/>
              </a:rPr>
              <a:t>Addr</a:t>
            </a:r>
            <a:r>
              <a:rPr lang="en-US" dirty="0">
                <a:solidFill>
                  <a:srgbClr val="FFFFFF"/>
                </a:solidFill>
                <a:latin typeface="Tahoma"/>
                <a:cs typeface="Arial"/>
              </a:rPr>
              <a:t>.</a:t>
            </a:r>
          </a:p>
        </p:txBody>
      </p:sp>
      <p:grpSp>
        <p:nvGrpSpPr>
          <p:cNvPr id="10" name="Group 9">
            <a:extLst>
              <a:ext uri="{FF2B5EF4-FFF2-40B4-BE49-F238E27FC236}">
                <a16:creationId xmlns:a16="http://schemas.microsoft.com/office/drawing/2014/main" id="{F525776E-ACD8-4527-9B14-5BA05CB956AF}"/>
              </a:ext>
            </a:extLst>
          </p:cNvPr>
          <p:cNvGrpSpPr/>
          <p:nvPr/>
        </p:nvGrpSpPr>
        <p:grpSpPr>
          <a:xfrm>
            <a:off x="3267356" y="5979626"/>
            <a:ext cx="1828800" cy="762000"/>
            <a:chOff x="1905000" y="3276600"/>
            <a:chExt cx="1828800" cy="762000"/>
          </a:xfrm>
        </p:grpSpPr>
        <p:sp>
          <p:nvSpPr>
            <p:cNvPr id="11" name="Rectangle 10">
              <a:extLst>
                <a:ext uri="{FF2B5EF4-FFF2-40B4-BE49-F238E27FC236}">
                  <a16:creationId xmlns:a16="http://schemas.microsoft.com/office/drawing/2014/main" id="{ECD50041-BD2C-4628-AA80-CEE8DB74FF22}"/>
                </a:ext>
              </a:extLst>
            </p:cNvPr>
            <p:cNvSpPr/>
            <p:nvPr/>
          </p:nvSpPr>
          <p:spPr>
            <a:xfrm>
              <a:off x="2514600" y="3276600"/>
              <a:ext cx="1219200" cy="76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Tahoma"/>
                  <a:cs typeface="Arial"/>
                </a:rPr>
                <a:t>VPN +</a:t>
              </a:r>
            </a:p>
            <a:p>
              <a:pPr algn="ctr" fontAlgn="base">
                <a:spcBef>
                  <a:spcPct val="0"/>
                </a:spcBef>
                <a:spcAft>
                  <a:spcPct val="0"/>
                </a:spcAft>
              </a:pPr>
              <a:r>
                <a:rPr lang="en-US" dirty="0">
                  <a:solidFill>
                    <a:srgbClr val="FFFFFF"/>
                  </a:solidFill>
                  <a:latin typeface="Tahoma"/>
                  <a:cs typeface="Arial"/>
                </a:rPr>
                <a:t>Offset</a:t>
              </a:r>
            </a:p>
          </p:txBody>
        </p:sp>
        <p:sp>
          <p:nvSpPr>
            <p:cNvPr id="12" name="Right Arrow 5">
              <a:extLst>
                <a:ext uri="{FF2B5EF4-FFF2-40B4-BE49-F238E27FC236}">
                  <a16:creationId xmlns:a16="http://schemas.microsoft.com/office/drawing/2014/main" id="{9563B2E9-D786-4DBC-8BF7-05D2EEE1C9B0}"/>
                </a:ext>
              </a:extLst>
            </p:cNvPr>
            <p:cNvSpPr/>
            <p:nvPr/>
          </p:nvSpPr>
          <p:spPr>
            <a:xfrm>
              <a:off x="1905000" y="3429000"/>
              <a:ext cx="533400" cy="381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grpSp>
      <p:grpSp>
        <p:nvGrpSpPr>
          <p:cNvPr id="13" name="Group 12">
            <a:extLst>
              <a:ext uri="{FF2B5EF4-FFF2-40B4-BE49-F238E27FC236}">
                <a16:creationId xmlns:a16="http://schemas.microsoft.com/office/drawing/2014/main" id="{B5E32E26-ADDB-4681-A625-90C06D89BF0C}"/>
              </a:ext>
            </a:extLst>
          </p:cNvPr>
          <p:cNvGrpSpPr/>
          <p:nvPr/>
        </p:nvGrpSpPr>
        <p:grpSpPr>
          <a:xfrm>
            <a:off x="5248556" y="5979626"/>
            <a:ext cx="1905000" cy="762000"/>
            <a:chOff x="3886200" y="3276600"/>
            <a:chExt cx="1905000" cy="762000"/>
          </a:xfrm>
        </p:grpSpPr>
        <p:sp>
          <p:nvSpPr>
            <p:cNvPr id="14" name="Rectangle 13">
              <a:extLst>
                <a:ext uri="{FF2B5EF4-FFF2-40B4-BE49-F238E27FC236}">
                  <a16:creationId xmlns:a16="http://schemas.microsoft.com/office/drawing/2014/main" id="{A232C8D9-584A-4E4C-8714-EC5C0DAE7E2F}"/>
                </a:ext>
              </a:extLst>
            </p:cNvPr>
            <p:cNvSpPr/>
            <p:nvPr/>
          </p:nvSpPr>
          <p:spPr>
            <a:xfrm>
              <a:off x="4572000" y="3276600"/>
              <a:ext cx="1219200" cy="76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Tahoma"/>
                  <a:cs typeface="Arial"/>
                </a:rPr>
                <a:t>PTE</a:t>
              </a:r>
            </a:p>
          </p:txBody>
        </p:sp>
        <p:sp>
          <p:nvSpPr>
            <p:cNvPr id="15" name="Right Arrow 22">
              <a:extLst>
                <a:ext uri="{FF2B5EF4-FFF2-40B4-BE49-F238E27FC236}">
                  <a16:creationId xmlns:a16="http://schemas.microsoft.com/office/drawing/2014/main" id="{8627D42E-FCFE-402C-A66B-4E33B3D630C3}"/>
                </a:ext>
              </a:extLst>
            </p:cNvPr>
            <p:cNvSpPr/>
            <p:nvPr/>
          </p:nvSpPr>
          <p:spPr>
            <a:xfrm>
              <a:off x="3886200" y="3429000"/>
              <a:ext cx="533400" cy="381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grpSp>
      <p:grpSp>
        <p:nvGrpSpPr>
          <p:cNvPr id="16" name="Group 15">
            <a:extLst>
              <a:ext uri="{FF2B5EF4-FFF2-40B4-BE49-F238E27FC236}">
                <a16:creationId xmlns:a16="http://schemas.microsoft.com/office/drawing/2014/main" id="{CC3D61CC-1247-46A5-879A-1DC45F743234}"/>
              </a:ext>
            </a:extLst>
          </p:cNvPr>
          <p:cNvGrpSpPr/>
          <p:nvPr/>
        </p:nvGrpSpPr>
        <p:grpSpPr>
          <a:xfrm>
            <a:off x="7305956" y="5979626"/>
            <a:ext cx="2667000" cy="762000"/>
            <a:chOff x="5943600" y="3276600"/>
            <a:chExt cx="2667000" cy="762000"/>
          </a:xfrm>
        </p:grpSpPr>
        <p:sp>
          <p:nvSpPr>
            <p:cNvPr id="17" name="Rectangle 16">
              <a:extLst>
                <a:ext uri="{FF2B5EF4-FFF2-40B4-BE49-F238E27FC236}">
                  <a16:creationId xmlns:a16="http://schemas.microsoft.com/office/drawing/2014/main" id="{43FDBFFA-DAE0-4EE2-BE13-0B4279244B7F}"/>
                </a:ext>
              </a:extLst>
            </p:cNvPr>
            <p:cNvSpPr/>
            <p:nvPr/>
          </p:nvSpPr>
          <p:spPr>
            <a:xfrm>
              <a:off x="6553200" y="3276600"/>
              <a:ext cx="2057400" cy="76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Tahoma"/>
                  <a:cs typeface="Arial"/>
                </a:rPr>
                <a:t>Physical </a:t>
              </a:r>
              <a:r>
                <a:rPr lang="en-US" dirty="0" err="1">
                  <a:solidFill>
                    <a:srgbClr val="FFFFFF"/>
                  </a:solidFill>
                  <a:latin typeface="Tahoma"/>
                  <a:cs typeface="Arial"/>
                </a:rPr>
                <a:t>addr</a:t>
              </a:r>
              <a:r>
                <a:rPr lang="en-US" dirty="0">
                  <a:solidFill>
                    <a:srgbClr val="FFFFFF"/>
                  </a:solidFill>
                  <a:latin typeface="Tahoma"/>
                  <a:cs typeface="Arial"/>
                </a:rPr>
                <a:t>. = PFN + offset</a:t>
              </a:r>
            </a:p>
          </p:txBody>
        </p:sp>
        <p:sp>
          <p:nvSpPr>
            <p:cNvPr id="18" name="Right Arrow 23">
              <a:extLst>
                <a:ext uri="{FF2B5EF4-FFF2-40B4-BE49-F238E27FC236}">
                  <a16:creationId xmlns:a16="http://schemas.microsoft.com/office/drawing/2014/main" id="{6FB2DA82-5DB0-4166-9FEA-C4DE9297C9CF}"/>
                </a:ext>
              </a:extLst>
            </p:cNvPr>
            <p:cNvSpPr/>
            <p:nvPr/>
          </p:nvSpPr>
          <p:spPr>
            <a:xfrm>
              <a:off x="5943600" y="3429000"/>
              <a:ext cx="533400" cy="381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latin typeface="Tahoma"/>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fade">
                                      <p:cBhvr>
                                        <p:cTn id="16" dur="500"/>
                                        <p:tgtEl>
                                          <p:spTgt spid="225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1D1B0808-BC51-4996-8B45-0639157423A4}" type="slidenum">
              <a:rPr lang="he-IL">
                <a:solidFill>
                  <a:srgbClr val="000000"/>
                </a:solidFill>
              </a:rPr>
              <a:pPr eaLnBrk="1" fontAlgn="base" hangingPunct="1">
                <a:spcBef>
                  <a:spcPct val="0"/>
                </a:spcBef>
                <a:spcAft>
                  <a:spcPct val="0"/>
                </a:spcAft>
              </a:pPr>
              <a:t>60</a:t>
            </a:fld>
            <a:endParaRPr lang="en-US">
              <a:solidFill>
                <a:srgbClr val="000000"/>
              </a:solidFill>
            </a:endParaRPr>
          </a:p>
        </p:txBody>
      </p:sp>
      <p:sp>
        <p:nvSpPr>
          <p:cNvPr id="19461" name="Rectangle 2"/>
          <p:cNvSpPr>
            <a:spLocks noGrp="1" noChangeArrowheads="1"/>
          </p:cNvSpPr>
          <p:nvPr>
            <p:ph type="title"/>
          </p:nvPr>
        </p:nvSpPr>
        <p:spPr>
          <a:xfrm>
            <a:off x="1981200" y="228600"/>
            <a:ext cx="8229600" cy="487362"/>
          </a:xfrm>
        </p:spPr>
        <p:txBody>
          <a:bodyPr/>
          <a:lstStyle/>
          <a:p>
            <a:pPr eaLnBrk="1" hangingPunct="1"/>
            <a:r>
              <a:rPr lang="he-IL" dirty="0"/>
              <a:t>מדיניות הבאת דפים: </a:t>
            </a:r>
            <a:r>
              <a:rPr lang="en-US" dirty="0"/>
              <a:t>Paging On Demand</a:t>
            </a:r>
          </a:p>
        </p:txBody>
      </p:sp>
      <p:sp>
        <p:nvSpPr>
          <p:cNvPr id="19472" name="Rectangle 13"/>
          <p:cNvSpPr>
            <a:spLocks noChangeArrowheads="1"/>
          </p:cNvSpPr>
          <p:nvPr/>
        </p:nvSpPr>
        <p:spPr bwMode="auto">
          <a:xfrm>
            <a:off x="2052638" y="2362200"/>
            <a:ext cx="81581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he-IL" sz="2000" dirty="0">
                <a:solidFill>
                  <a:srgbClr val="000000"/>
                </a:solidFill>
                <a:latin typeface="Arial" charset="0"/>
                <a:cs typeface="Arial" charset="0"/>
              </a:rPr>
              <a:t>מדיניות הבאת הדפים היא </a:t>
            </a:r>
            <a:r>
              <a:rPr lang="en-US" sz="2000" dirty="0">
                <a:solidFill>
                  <a:srgbClr val="0070C0"/>
                </a:solidFill>
                <a:latin typeface="Arial" charset="0"/>
                <a:cs typeface="Arial" charset="0"/>
              </a:rPr>
              <a:t>Paging on Demand</a:t>
            </a:r>
            <a:r>
              <a:rPr lang="ar-SA" sz="2000" dirty="0">
                <a:solidFill>
                  <a:srgbClr val="000000"/>
                </a:solidFill>
                <a:latin typeface="Arial" charset="0"/>
                <a:cs typeface="Arial" charset="0"/>
              </a:rPr>
              <a:t>, </a:t>
            </a:r>
            <a:r>
              <a:rPr lang="he-IL" sz="2000" dirty="0">
                <a:solidFill>
                  <a:srgbClr val="000000"/>
                </a:solidFill>
                <a:latin typeface="Arial" charset="0"/>
                <a:cs typeface="Arial" charset="0"/>
              </a:rPr>
              <a:t>כלומר רק כשיש דרישה מביאים את הדף המתאים לזיכרון הפיזי.</a:t>
            </a:r>
          </a:p>
          <a:p>
            <a:pPr algn="r" rtl="1" fontAlgn="base">
              <a:spcBef>
                <a:spcPct val="0"/>
              </a:spcBef>
              <a:spcAft>
                <a:spcPct val="0"/>
              </a:spcAft>
            </a:pPr>
            <a:r>
              <a:rPr lang="he-IL" sz="2000" dirty="0">
                <a:solidFill>
                  <a:srgbClr val="000000"/>
                </a:solidFill>
                <a:latin typeface="Arial" charset="0"/>
                <a:cs typeface="Arial" charset="0"/>
              </a:rPr>
              <a:t>אם הדף לא קיים בזיכרון הפיזי, בפנייה אליו תקרה פסיקת  </a:t>
            </a:r>
            <a:r>
              <a:rPr lang="en-US" sz="2000" dirty="0">
                <a:solidFill>
                  <a:srgbClr val="FF0000"/>
                </a:solidFill>
                <a:latin typeface="Arial" charset="0"/>
                <a:cs typeface="Arial" charset="0"/>
              </a:rPr>
              <a:t>Page Fault</a:t>
            </a:r>
            <a:r>
              <a:rPr lang="he-IL" sz="2000" dirty="0">
                <a:solidFill>
                  <a:srgbClr val="000000"/>
                </a:solidFill>
                <a:latin typeface="Arial" charset="0"/>
                <a:cs typeface="Arial" charset="0"/>
              </a:rPr>
              <a:t> (פסיקה שמשמעותה פנייה לכתובת וירטואלית שאין עבורה מיפוי לכתובת פיזית). </a:t>
            </a:r>
            <a:endParaRPr lang="en-US" sz="2000" dirty="0">
              <a:solidFill>
                <a:srgbClr val="000000"/>
              </a:solidFill>
              <a:latin typeface="Arial" charset="0"/>
              <a:cs typeface="Arial" charset="0"/>
            </a:endParaRPr>
          </a:p>
          <a:p>
            <a:pPr algn="r" rtl="1" fontAlgn="base">
              <a:spcBef>
                <a:spcPct val="0"/>
              </a:spcBef>
              <a:spcAft>
                <a:spcPct val="0"/>
              </a:spcAft>
            </a:pPr>
            <a:r>
              <a:rPr lang="he-IL" sz="2000" dirty="0">
                <a:solidFill>
                  <a:srgbClr val="000000"/>
                </a:solidFill>
                <a:latin typeface="Arial" charset="0"/>
                <a:cs typeface="Arial" charset="0"/>
              </a:rPr>
              <a:t>הפסיקה מטופלת ע"י מערכת ההפעלה. אם הדף המבוקש נמצא בדיסק, המערכת צריכה לטעון אותו לאחת המסגרות הפנויות בזיכרון הפיזי. במידה ואין מסגרת פנויה בזכרון אז יש לפנות את אחד הדפים, לעדכן את ערכו של הדף שהוצא בזיכרון המשני (אם ביט ה-</a:t>
            </a:r>
            <a:r>
              <a:rPr lang="en-US" sz="2000" b="1" dirty="0">
                <a:solidFill>
                  <a:srgbClr val="000000"/>
                </a:solidFill>
                <a:latin typeface="Arial" charset="0"/>
                <a:cs typeface="Arial" charset="0"/>
              </a:rPr>
              <a:t>M</a:t>
            </a:r>
            <a:r>
              <a:rPr lang="en-US" sz="2000" dirty="0">
                <a:solidFill>
                  <a:srgbClr val="000000"/>
                </a:solidFill>
                <a:latin typeface="Arial" charset="0"/>
                <a:cs typeface="Arial" charset="0"/>
              </a:rPr>
              <a:t>odified</a:t>
            </a:r>
            <a:r>
              <a:rPr lang="he-IL" sz="2000" dirty="0">
                <a:solidFill>
                  <a:srgbClr val="000000"/>
                </a:solidFill>
                <a:latin typeface="Arial" charset="0"/>
                <a:cs typeface="Arial" charset="0"/>
              </a:rPr>
              <a:t> דלוק), ולהכניס את הדף החדש למסגרת שפונתה.</a:t>
            </a:r>
          </a:p>
          <a:p>
            <a:pPr algn="r" rtl="1" fontAlgn="base">
              <a:spcBef>
                <a:spcPct val="0"/>
              </a:spcBef>
              <a:spcAft>
                <a:spcPct val="0"/>
              </a:spcAft>
            </a:pPr>
            <a:r>
              <a:rPr lang="he-IL" sz="2000" dirty="0">
                <a:solidFill>
                  <a:srgbClr val="000000"/>
                </a:solidFill>
                <a:latin typeface="Arial" charset="0"/>
                <a:cs typeface="Arial" charset="0"/>
              </a:rPr>
              <a:t>הפינוי נעשה לפי מדיניות </a:t>
            </a:r>
            <a:r>
              <a:rPr lang="en-US" sz="2000" dirty="0">
                <a:solidFill>
                  <a:srgbClr val="000000"/>
                </a:solidFill>
                <a:latin typeface="Arial" charset="0"/>
                <a:cs typeface="Arial" charset="0"/>
              </a:rPr>
              <a:t>LRU</a:t>
            </a:r>
            <a:r>
              <a:rPr lang="he-IL" sz="2000" dirty="0">
                <a:solidFill>
                  <a:srgbClr val="000000"/>
                </a:solidFill>
                <a:latin typeface="Arial" charset="0"/>
                <a:cs typeface="Arial" charset="0"/>
              </a:rPr>
              <a:t>.</a:t>
            </a:r>
            <a:endParaRPr lang="en-US" sz="2000" dirty="0">
              <a:solidFill>
                <a:srgbClr val="000000"/>
              </a:solidFill>
              <a:latin typeface="Arial" charset="0"/>
              <a:cs typeface="Arial" charset="0"/>
            </a:endParaRPr>
          </a:p>
        </p:txBody>
      </p:sp>
      <p:graphicFrame>
        <p:nvGraphicFramePr>
          <p:cNvPr id="8" name="Group 15"/>
          <p:cNvGraphicFramePr>
            <a:graphicFrameLocks/>
          </p:cNvGraphicFramePr>
          <p:nvPr/>
        </p:nvGraphicFramePr>
        <p:xfrm>
          <a:off x="1981200" y="1371600"/>
          <a:ext cx="8229600" cy="5334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cs typeface="Arial" charset="0"/>
                        </a:rPr>
                        <a:t>PFN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308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6"/>
          <p:cNvSpPr>
            <a:spLocks noGrp="1"/>
          </p:cNvSpPr>
          <p:nvPr>
            <p:ph type="sldNum" sz="quarter" idx="12"/>
          </p:nvPr>
        </p:nvSpPr>
        <p:spPr>
          <a:xfrm>
            <a:off x="10287000" y="6452227"/>
            <a:ext cx="3810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6FC7EBEB-671C-40FF-93C0-AFD3DEF7B5C4}" type="slidenum">
              <a:rPr lang="he-IL">
                <a:solidFill>
                  <a:srgbClr val="000000"/>
                </a:solidFill>
              </a:rPr>
              <a:pPr eaLnBrk="1" fontAlgn="base" hangingPunct="1">
                <a:spcBef>
                  <a:spcPct val="0"/>
                </a:spcBef>
                <a:spcAft>
                  <a:spcPct val="0"/>
                </a:spcAft>
              </a:pPr>
              <a:t>7</a:t>
            </a:fld>
            <a:endParaRPr lang="en-US" dirty="0">
              <a:solidFill>
                <a:srgbClr val="000000"/>
              </a:solidFill>
            </a:endParaRPr>
          </a:p>
        </p:txBody>
      </p:sp>
      <p:graphicFrame>
        <p:nvGraphicFramePr>
          <p:cNvPr id="58372" name="Group 4"/>
          <p:cNvGraphicFramePr>
            <a:graphicFrameLocks noGrp="1"/>
          </p:cNvGraphicFramePr>
          <p:nvPr>
            <p:ph sz="half" idx="2"/>
            <p:extLst>
              <p:ext uri="{D42A27DB-BD31-4B8C-83A1-F6EECF244321}">
                <p14:modId xmlns:p14="http://schemas.microsoft.com/office/powerpoint/2010/main" val="37886578"/>
              </p:ext>
            </p:extLst>
          </p:nvPr>
        </p:nvGraphicFramePr>
        <p:xfrm>
          <a:off x="2637865" y="3551540"/>
          <a:ext cx="6398560" cy="701016"/>
        </p:xfrm>
        <a:graphic>
          <a:graphicData uri="http://schemas.openxmlformats.org/drawingml/2006/table">
            <a:tbl>
              <a:tblPr/>
              <a:tblGrid>
                <a:gridCol w="800377">
                  <a:extLst>
                    <a:ext uri="{9D8B030D-6E8A-4147-A177-3AD203B41FA5}">
                      <a16:colId xmlns:a16="http://schemas.microsoft.com/office/drawing/2014/main" val="20000"/>
                    </a:ext>
                  </a:extLst>
                </a:gridCol>
                <a:gridCol w="798892">
                  <a:extLst>
                    <a:ext uri="{9D8B030D-6E8A-4147-A177-3AD203B41FA5}">
                      <a16:colId xmlns:a16="http://schemas.microsoft.com/office/drawing/2014/main" val="20001"/>
                    </a:ext>
                  </a:extLst>
                </a:gridCol>
                <a:gridCol w="800376">
                  <a:extLst>
                    <a:ext uri="{9D8B030D-6E8A-4147-A177-3AD203B41FA5}">
                      <a16:colId xmlns:a16="http://schemas.microsoft.com/office/drawing/2014/main" val="20002"/>
                    </a:ext>
                  </a:extLst>
                </a:gridCol>
                <a:gridCol w="800377">
                  <a:extLst>
                    <a:ext uri="{9D8B030D-6E8A-4147-A177-3AD203B41FA5}">
                      <a16:colId xmlns:a16="http://schemas.microsoft.com/office/drawing/2014/main" val="20003"/>
                    </a:ext>
                  </a:extLst>
                </a:gridCol>
                <a:gridCol w="798892">
                  <a:extLst>
                    <a:ext uri="{9D8B030D-6E8A-4147-A177-3AD203B41FA5}">
                      <a16:colId xmlns:a16="http://schemas.microsoft.com/office/drawing/2014/main" val="20004"/>
                    </a:ext>
                  </a:extLst>
                </a:gridCol>
                <a:gridCol w="562788">
                  <a:extLst>
                    <a:ext uri="{9D8B030D-6E8A-4147-A177-3AD203B41FA5}">
                      <a16:colId xmlns:a16="http://schemas.microsoft.com/office/drawing/2014/main" val="20005"/>
                    </a:ext>
                  </a:extLst>
                </a:gridCol>
                <a:gridCol w="237589">
                  <a:extLst>
                    <a:ext uri="{9D8B030D-6E8A-4147-A177-3AD203B41FA5}">
                      <a16:colId xmlns:a16="http://schemas.microsoft.com/office/drawing/2014/main" val="20006"/>
                    </a:ext>
                  </a:extLst>
                </a:gridCol>
                <a:gridCol w="800377">
                  <a:extLst>
                    <a:ext uri="{9D8B030D-6E8A-4147-A177-3AD203B41FA5}">
                      <a16:colId xmlns:a16="http://schemas.microsoft.com/office/drawing/2014/main" val="20007"/>
                    </a:ext>
                  </a:extLst>
                </a:gridCol>
                <a:gridCol w="798892">
                  <a:extLst>
                    <a:ext uri="{9D8B030D-6E8A-4147-A177-3AD203B41FA5}">
                      <a16:colId xmlns:a16="http://schemas.microsoft.com/office/drawing/2014/main" val="20008"/>
                    </a:ext>
                  </a:extLst>
                </a:gridCol>
              </a:tblGrid>
              <a:tr h="365796">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1</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1</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a:ln>
                            <a:noFill/>
                          </a:ln>
                          <a:solidFill>
                            <a:schemeClr val="tx1"/>
                          </a:solidFill>
                          <a:effectLst/>
                          <a:latin typeface="Tahoma" pitchFamily="34" charset="0"/>
                          <a:cs typeface="Arial" charset="0"/>
                        </a:rPr>
                        <a:t>0</a:t>
                      </a:r>
                      <a:endParaRPr kumimoji="0" lang="en-US" sz="1600" b="0" i="0" u="none" strike="noStrike" cap="none" normalizeH="0" baseline="0" dirty="0">
                        <a:ln>
                          <a:noFill/>
                        </a:ln>
                        <a:solidFill>
                          <a:schemeClr val="tx1"/>
                        </a:solidFill>
                        <a:effectLst/>
                        <a:latin typeface="Tahoma" pitchFamily="34" charset="0"/>
                        <a:cs typeface="Arial"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a:ln>
                            <a:noFill/>
                          </a:ln>
                          <a:solidFill>
                            <a:schemeClr val="tx1"/>
                          </a:solidFill>
                          <a:effectLst/>
                          <a:latin typeface="Tahoma" pitchFamily="34" charset="0"/>
                          <a:cs typeface="Arial" charset="0"/>
                        </a:rPr>
                        <a:t>0</a:t>
                      </a:r>
                      <a:endParaRPr kumimoji="0" lang="en-US" sz="1600" b="0" i="0" u="none" strike="noStrike" cap="none" normalizeH="0" baseline="0" dirty="0">
                        <a:ln>
                          <a:noFill/>
                        </a:ln>
                        <a:solidFill>
                          <a:schemeClr val="tx1"/>
                        </a:solidFill>
                        <a:effectLst/>
                        <a:latin typeface="Tahoma" pitchFamily="34" charset="0"/>
                        <a:cs typeface="Arial"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A</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dirty="0">
                          <a:ln>
                            <a:noFill/>
                          </a:ln>
                          <a:solidFill>
                            <a:schemeClr val="tx1"/>
                          </a:solidFill>
                          <a:effectLst/>
                          <a:latin typeface="Tahoma" pitchFamily="34" charset="0"/>
                          <a:cs typeface="Arial" charset="0"/>
                        </a:rPr>
                        <a:t>0</a:t>
                      </a:r>
                      <a:endParaRPr kumimoji="0" lang="en-US" sz="1600" b="0" i="0" u="none" strike="noStrike" cap="none" normalizeH="0" baseline="0" dirty="0">
                        <a:ln>
                          <a:noFill/>
                        </a:ln>
                        <a:solidFill>
                          <a:schemeClr val="tx1"/>
                        </a:solidFill>
                        <a:effectLst/>
                        <a:latin typeface="Tahoma" pitchFamily="34" charset="0"/>
                        <a:cs typeface="Arial" charset="0"/>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2473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cs typeface="Arial" charset="0"/>
                        </a:rPr>
                        <a:t>01</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cs typeface="Arial" charset="0"/>
                        </a:rPr>
                        <a:t>0000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cs typeface="Arial" charset="0"/>
                        </a:rPr>
                        <a:t>0000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cs typeface="Arial" charset="0"/>
                        </a:rPr>
                        <a:t>0001</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0000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000</a:t>
                      </a:r>
                    </a:p>
                  </a:txBody>
                  <a:tcPr marL="0" marR="0" marT="45690" marB="456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he-IL" sz="1600" b="0" i="0" u="none" strike="noStrike" cap="none" normalizeH="0" baseline="0">
                          <a:ln>
                            <a:noFill/>
                          </a:ln>
                          <a:solidFill>
                            <a:schemeClr val="tx1"/>
                          </a:solidFill>
                          <a:effectLst/>
                          <a:latin typeface="Tahoma" pitchFamily="34" charset="0"/>
                          <a:cs typeface="Arial" charset="0"/>
                        </a:rPr>
                        <a:t>0</a:t>
                      </a:r>
                      <a:endParaRPr kumimoji="0" lang="en-US" sz="1600" b="0" i="0" u="none" strike="noStrike" cap="none" normalizeH="0" baseline="0">
                        <a:ln>
                          <a:noFill/>
                        </a:ln>
                        <a:solidFill>
                          <a:schemeClr val="tx1"/>
                        </a:solidFill>
                        <a:effectLst/>
                        <a:latin typeface="Tahoma" pitchFamily="34" charset="0"/>
                        <a:cs typeface="Arial" charset="0"/>
                      </a:endParaRPr>
                    </a:p>
                  </a:txBody>
                  <a:tcPr marL="0" marR="0" marT="45690" marB="4569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1010</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cs typeface="Arial" charset="0"/>
                        </a:rPr>
                        <a:t>0000</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3929582" y="3951254"/>
            <a:ext cx="5010471" cy="706329"/>
            <a:chOff x="3137785" y="4191000"/>
            <a:chExt cx="5010471" cy="706329"/>
          </a:xfrm>
        </p:grpSpPr>
        <p:sp>
          <p:nvSpPr>
            <p:cNvPr id="24614" name="Line 36"/>
            <p:cNvSpPr>
              <a:spLocks noChangeShapeType="1"/>
            </p:cNvSpPr>
            <p:nvPr/>
          </p:nvSpPr>
          <p:spPr bwMode="auto">
            <a:xfrm flipH="1">
              <a:off x="6395656" y="4191000"/>
              <a:ext cx="5144" cy="6575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Tahoma" pitchFamily="34" charset="0"/>
                <a:cs typeface="Arial" charset="0"/>
              </a:endParaRPr>
            </a:p>
          </p:txBody>
        </p:sp>
        <p:sp>
          <p:nvSpPr>
            <p:cNvPr id="24615" name="Text Box 37"/>
            <p:cNvSpPr txBox="1">
              <a:spLocks noChangeArrowheads="1"/>
            </p:cNvSpPr>
            <p:nvPr/>
          </p:nvSpPr>
          <p:spPr bwMode="auto">
            <a:xfrm>
              <a:off x="6395656" y="4558775"/>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fontAlgn="base" hangingPunct="1">
                <a:spcBef>
                  <a:spcPct val="50000"/>
                </a:spcBef>
                <a:spcAft>
                  <a:spcPct val="0"/>
                </a:spcAft>
              </a:pPr>
              <a:r>
                <a:rPr lang="en-US" sz="1600" dirty="0">
                  <a:solidFill>
                    <a:srgbClr val="FF0000"/>
                  </a:solidFill>
                </a:rPr>
                <a:t>Offset (9 bit)</a:t>
              </a:r>
            </a:p>
          </p:txBody>
        </p:sp>
        <p:sp>
          <p:nvSpPr>
            <p:cNvPr id="24616" name="Text Box 38"/>
            <p:cNvSpPr txBox="1">
              <a:spLocks noChangeArrowheads="1"/>
            </p:cNvSpPr>
            <p:nvPr/>
          </p:nvSpPr>
          <p:spPr bwMode="auto">
            <a:xfrm>
              <a:off x="3137785" y="4535243"/>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fontAlgn="base" hangingPunct="1">
                <a:spcBef>
                  <a:spcPct val="50000"/>
                </a:spcBef>
                <a:spcAft>
                  <a:spcPct val="0"/>
                </a:spcAft>
              </a:pPr>
              <a:r>
                <a:rPr lang="en-US" sz="1600" dirty="0">
                  <a:solidFill>
                    <a:srgbClr val="FF0000"/>
                  </a:solidFill>
                </a:rPr>
                <a:t>VPN (21 bit)</a:t>
              </a:r>
            </a:p>
          </p:txBody>
        </p:sp>
      </p:grpSp>
      <p:sp>
        <p:nvSpPr>
          <p:cNvPr id="12" name="TextBox 11"/>
          <p:cNvSpPr txBox="1"/>
          <p:nvPr/>
        </p:nvSpPr>
        <p:spPr>
          <a:xfrm>
            <a:off x="1629195" y="95072"/>
            <a:ext cx="2840842" cy="1200329"/>
          </a:xfrm>
          <a:prstGeom prst="rect">
            <a:avLst/>
          </a:prstGeom>
          <a:noFill/>
          <a:ln>
            <a:solidFill>
              <a:srgbClr val="3333CC"/>
            </a:solidFill>
          </a:ln>
        </p:spPr>
        <p:txBody>
          <a:bodyPr wrap="none" rtlCol="0">
            <a:spAutoFit/>
          </a:bodyPr>
          <a:lstStyle/>
          <a:p>
            <a:pPr fontAlgn="base">
              <a:spcBef>
                <a:spcPct val="0"/>
              </a:spcBef>
              <a:spcAft>
                <a:spcPct val="0"/>
              </a:spcAft>
            </a:pPr>
            <a:r>
              <a:rPr lang="en-US" dirty="0">
                <a:solidFill>
                  <a:srgbClr val="3333CC"/>
                </a:solidFill>
                <a:latin typeface="Tahoma" pitchFamily="34" charset="0"/>
                <a:cs typeface="Arial" charset="0"/>
              </a:rPr>
              <a:t>PTBR = 0x1000</a:t>
            </a:r>
          </a:p>
          <a:p>
            <a:pPr fontAlgn="base">
              <a:spcBef>
                <a:spcPct val="0"/>
              </a:spcBef>
              <a:spcAft>
                <a:spcPct val="0"/>
              </a:spcAft>
            </a:pPr>
            <a:r>
              <a:rPr lang="en-US" dirty="0">
                <a:solidFill>
                  <a:srgbClr val="3333CC"/>
                </a:solidFill>
                <a:latin typeface="Tahoma" pitchFamily="34" charset="0"/>
                <a:cs typeface="Arial" charset="0"/>
              </a:rPr>
              <a:t>(00201200) : 94 00 01 C0</a:t>
            </a:r>
          </a:p>
          <a:p>
            <a:pPr fontAlgn="base">
              <a:spcBef>
                <a:spcPct val="0"/>
              </a:spcBef>
              <a:spcAft>
                <a:spcPct val="0"/>
              </a:spcAft>
            </a:pPr>
            <a:r>
              <a:rPr lang="en-US" dirty="0">
                <a:solidFill>
                  <a:srgbClr val="3333CC"/>
                </a:solidFill>
                <a:latin typeface="Tahoma" pitchFamily="34" charset="0"/>
                <a:cs typeface="Arial" charset="0"/>
              </a:rPr>
              <a:t>Virtual </a:t>
            </a:r>
            <a:r>
              <a:rPr lang="en-US" dirty="0" err="1">
                <a:solidFill>
                  <a:srgbClr val="3333CC"/>
                </a:solidFill>
                <a:latin typeface="Tahoma" pitchFamily="34" charset="0"/>
                <a:cs typeface="Arial" charset="0"/>
              </a:rPr>
              <a:t>Addr</a:t>
            </a:r>
            <a:r>
              <a:rPr lang="en-US" dirty="0">
                <a:solidFill>
                  <a:srgbClr val="3333CC"/>
                </a:solidFill>
                <a:latin typeface="Tahoma" pitchFamily="34" charset="0"/>
                <a:cs typeface="Arial" charset="0"/>
              </a:rPr>
              <a:t>: 30 bits</a:t>
            </a:r>
          </a:p>
          <a:p>
            <a:pPr fontAlgn="base">
              <a:spcBef>
                <a:spcPct val="0"/>
              </a:spcBef>
              <a:spcAft>
                <a:spcPct val="0"/>
              </a:spcAft>
            </a:pPr>
            <a:r>
              <a:rPr lang="en-US" dirty="0">
                <a:solidFill>
                  <a:srgbClr val="3333CC"/>
                </a:solidFill>
                <a:latin typeface="Tahoma" pitchFamily="34" charset="0"/>
                <a:cs typeface="Arial" charset="0"/>
              </a:rPr>
              <a:t>Physical </a:t>
            </a:r>
            <a:r>
              <a:rPr lang="en-US" dirty="0" err="1">
                <a:solidFill>
                  <a:srgbClr val="3333CC"/>
                </a:solidFill>
                <a:latin typeface="Tahoma" pitchFamily="34" charset="0"/>
                <a:cs typeface="Arial" charset="0"/>
              </a:rPr>
              <a:t>Addr</a:t>
            </a:r>
            <a:r>
              <a:rPr lang="en-US" dirty="0">
                <a:solidFill>
                  <a:srgbClr val="3333CC"/>
                </a:solidFill>
                <a:latin typeface="Tahoma" pitchFamily="34" charset="0"/>
                <a:cs typeface="Arial" charset="0"/>
              </a:rPr>
              <a:t>: 32 bits</a:t>
            </a:r>
          </a:p>
        </p:txBody>
      </p:sp>
      <p:cxnSp>
        <p:nvCxnSpPr>
          <p:cNvPr id="11" name="Straight Connector 10"/>
          <p:cNvCxnSpPr/>
          <p:nvPr/>
        </p:nvCxnSpPr>
        <p:spPr>
          <a:xfrm>
            <a:off x="1524000" y="1371600"/>
            <a:ext cx="9144000" cy="0"/>
          </a:xfrm>
          <a:prstGeom prst="line">
            <a:avLst/>
          </a:prstGeom>
          <a:ln>
            <a:solidFill>
              <a:srgbClr val="3333CC"/>
            </a:solidFill>
          </a:ln>
        </p:spPr>
        <p:style>
          <a:lnRef idx="1">
            <a:schemeClr val="accent1"/>
          </a:lnRef>
          <a:fillRef idx="0">
            <a:schemeClr val="accent1"/>
          </a:fillRef>
          <a:effectRef idx="0">
            <a:schemeClr val="accent1"/>
          </a:effectRef>
          <a:fontRef idx="minor">
            <a:schemeClr val="tx1"/>
          </a:fontRef>
        </p:style>
      </p:cxnSp>
      <p:graphicFrame>
        <p:nvGraphicFramePr>
          <p:cNvPr id="14" name="Group 130"/>
          <p:cNvGraphicFramePr>
            <a:graphicFrameLocks/>
          </p:cNvGraphicFramePr>
          <p:nvPr/>
        </p:nvGraphicFramePr>
        <p:xfrm>
          <a:off x="5181602" y="198438"/>
          <a:ext cx="5257799" cy="639763"/>
        </p:xfrm>
        <a:graphic>
          <a:graphicData uri="http://schemas.openxmlformats.org/drawingml/2006/table">
            <a:tbl>
              <a:tblPr rtl="1"/>
              <a:tblGrid>
                <a:gridCol w="2563090">
                  <a:extLst>
                    <a:ext uri="{9D8B030D-6E8A-4147-A177-3AD203B41FA5}">
                      <a16:colId xmlns:a16="http://schemas.microsoft.com/office/drawing/2014/main" val="20000"/>
                    </a:ext>
                  </a:extLst>
                </a:gridCol>
                <a:gridCol w="699656">
                  <a:extLst>
                    <a:ext uri="{9D8B030D-6E8A-4147-A177-3AD203B41FA5}">
                      <a16:colId xmlns:a16="http://schemas.microsoft.com/office/drawing/2014/main" val="20001"/>
                    </a:ext>
                  </a:extLst>
                </a:gridCol>
                <a:gridCol w="713508">
                  <a:extLst>
                    <a:ext uri="{9D8B030D-6E8A-4147-A177-3AD203B41FA5}">
                      <a16:colId xmlns:a16="http://schemas.microsoft.com/office/drawing/2014/main" val="20002"/>
                    </a:ext>
                  </a:extLst>
                </a:gridCol>
                <a:gridCol w="775856">
                  <a:extLst>
                    <a:ext uri="{9D8B030D-6E8A-4147-A177-3AD203B41FA5}">
                      <a16:colId xmlns:a16="http://schemas.microsoft.com/office/drawing/2014/main" val="20003"/>
                    </a:ext>
                  </a:extLst>
                </a:gridCol>
                <a:gridCol w="505689">
                  <a:extLst>
                    <a:ext uri="{9D8B030D-6E8A-4147-A177-3AD203B41FA5}">
                      <a16:colId xmlns:a16="http://schemas.microsoft.com/office/drawing/2014/main" val="20004"/>
                    </a:ext>
                  </a:extLst>
                </a:gridCol>
              </a:tblGrid>
              <a:tr h="320314">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0                                  </a:t>
                      </a:r>
                      <a:r>
                        <a:rPr kumimoji="0" lang="en-US"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22</a:t>
                      </a:r>
                      <a:endParaRPr kumimoji="0" lang="ar-SA" sz="1200" b="0" i="0" u="none" strike="noStrike" cap="none" normalizeH="0" baseline="0" dirty="0">
                        <a:ln>
                          <a:noFill/>
                        </a:ln>
                        <a:solidFill>
                          <a:schemeClr val="tx1"/>
                        </a:solidFill>
                        <a:effectLst/>
                        <a:latin typeface="Tahoma" pitchFamily="34" charset="0"/>
                        <a:cs typeface="Arial" charset="0"/>
                      </a:endParaRPr>
                    </a:p>
                  </a:txBody>
                  <a:tcPr anchor="ct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a:ln>
                            <a:noFill/>
                          </a:ln>
                          <a:solidFill>
                            <a:srgbClr val="000000"/>
                          </a:solidFill>
                          <a:effectLst/>
                          <a:latin typeface="Tahoma" pitchFamily="34" charset="0"/>
                          <a:ea typeface="Times New Roman" pitchFamily="18" charset="0"/>
                          <a:cs typeface="Tahoma" pitchFamily="34" charset="0"/>
                        </a:rPr>
                        <a:t>23   25</a:t>
                      </a:r>
                      <a:endParaRPr kumimoji="0" lang="ar-SA"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a:ln>
                            <a:noFill/>
                          </a:ln>
                          <a:solidFill>
                            <a:srgbClr val="000000"/>
                          </a:solidFill>
                          <a:effectLst/>
                          <a:latin typeface="Tahoma" pitchFamily="34" charset="0"/>
                          <a:ea typeface="Times New Roman" pitchFamily="18" charset="0"/>
                          <a:cs typeface="Tahoma" pitchFamily="34" charset="0"/>
                        </a:rPr>
                        <a:t>2</a:t>
                      </a:r>
                      <a:r>
                        <a:rPr kumimoji="0" lang="ar-SA" sz="1000" b="0" i="0" u="none" strike="noStrike" cap="none" normalizeH="0" baseline="0">
                          <a:ln>
                            <a:noFill/>
                          </a:ln>
                          <a:solidFill>
                            <a:srgbClr val="000000"/>
                          </a:solidFill>
                          <a:effectLst/>
                          <a:latin typeface="Tahoma" pitchFamily="34" charset="0"/>
                          <a:ea typeface="Times New Roman" pitchFamily="18" charset="0"/>
                          <a:cs typeface="Tahoma" pitchFamily="34" charset="0"/>
                        </a:rPr>
                        <a:t>6</a:t>
                      </a:r>
                      <a:endParaRPr kumimoji="0" lang="ar-SA"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27       30</a:t>
                      </a:r>
                      <a:endParaRPr kumimoji="0" lang="ar-SA"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31</a:t>
                      </a:r>
                      <a:endParaRPr kumimoji="0" lang="ar-SA"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49">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PFN</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Unused</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Modified</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Protection</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Valid</a:t>
                      </a:r>
                      <a:endParaRPr kumimoji="0" lang="en-US"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1114671" y="3675638"/>
            <a:ext cx="1470274" cy="369332"/>
          </a:xfrm>
          <a:prstGeom prst="rect">
            <a:avLst/>
          </a:prstGeom>
          <a:noFill/>
        </p:spPr>
        <p:txBody>
          <a:bodyPr wrap="none" rtlCol="0">
            <a:spAutoFit/>
          </a:bodyPr>
          <a:lstStyle/>
          <a:p>
            <a:pPr fontAlgn="base">
              <a:spcBef>
                <a:spcPct val="0"/>
              </a:spcBef>
              <a:spcAft>
                <a:spcPct val="0"/>
              </a:spcAft>
            </a:pPr>
            <a:r>
              <a:rPr lang="en-US" dirty="0">
                <a:solidFill>
                  <a:srgbClr val="3333CC"/>
                </a:solidFill>
                <a:latin typeface="Tahoma" pitchFamily="34" charset="0"/>
                <a:cs typeface="Arial" charset="0"/>
              </a:rPr>
              <a:t>Virtual </a:t>
            </a:r>
            <a:r>
              <a:rPr lang="en-US" dirty="0" err="1">
                <a:solidFill>
                  <a:srgbClr val="3333CC"/>
                </a:solidFill>
                <a:latin typeface="Tahoma" pitchFamily="34" charset="0"/>
                <a:cs typeface="Arial" charset="0"/>
              </a:rPr>
              <a:t>Addr</a:t>
            </a:r>
            <a:r>
              <a:rPr lang="en-US" dirty="0">
                <a:solidFill>
                  <a:srgbClr val="3333CC"/>
                </a:solidFill>
                <a:latin typeface="Tahoma" pitchFamily="34" charset="0"/>
                <a:cs typeface="Arial" charset="0"/>
              </a:rPr>
              <a:t>:</a:t>
            </a:r>
          </a:p>
        </p:txBody>
      </p:sp>
      <p:sp>
        <p:nvSpPr>
          <p:cNvPr id="16" name="TextBox 15"/>
          <p:cNvSpPr txBox="1"/>
          <p:nvPr/>
        </p:nvSpPr>
        <p:spPr>
          <a:xfrm>
            <a:off x="4495800" y="468868"/>
            <a:ext cx="657552" cy="369332"/>
          </a:xfrm>
          <a:prstGeom prst="rect">
            <a:avLst/>
          </a:prstGeom>
          <a:noFill/>
        </p:spPr>
        <p:txBody>
          <a:bodyPr wrap="none" rtlCol="0">
            <a:spAutoFit/>
          </a:bodyPr>
          <a:lstStyle/>
          <a:p>
            <a:pPr fontAlgn="base">
              <a:spcBef>
                <a:spcPct val="0"/>
              </a:spcBef>
              <a:spcAft>
                <a:spcPct val="0"/>
              </a:spcAft>
            </a:pPr>
            <a:r>
              <a:rPr lang="en-US" dirty="0">
                <a:solidFill>
                  <a:srgbClr val="3333CC"/>
                </a:solidFill>
                <a:latin typeface="Tahoma" pitchFamily="34" charset="0"/>
                <a:cs typeface="Arial" charset="0"/>
              </a:rPr>
              <a:t>PTE:</a:t>
            </a:r>
          </a:p>
        </p:txBody>
      </p:sp>
      <p:sp>
        <p:nvSpPr>
          <p:cNvPr id="20" name="Rectangle 3">
            <a:extLst>
              <a:ext uri="{FF2B5EF4-FFF2-40B4-BE49-F238E27FC236}">
                <a16:creationId xmlns:a16="http://schemas.microsoft.com/office/drawing/2014/main" id="{E1D4EDD4-9069-49F7-B945-7408AE351311}"/>
              </a:ext>
            </a:extLst>
          </p:cNvPr>
          <p:cNvSpPr>
            <a:spLocks noChangeArrowheads="1"/>
          </p:cNvSpPr>
          <p:nvPr/>
        </p:nvSpPr>
        <p:spPr bwMode="auto">
          <a:xfrm>
            <a:off x="2010195" y="2557467"/>
            <a:ext cx="86578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rtl="1" fontAlgn="base">
              <a:spcBef>
                <a:spcPct val="0"/>
              </a:spcBef>
              <a:spcAft>
                <a:spcPct val="0"/>
              </a:spcAft>
              <a:tabLst>
                <a:tab pos="685800" algn="l"/>
              </a:tabLst>
            </a:pPr>
            <a:r>
              <a:rPr lang="he-IL" u="sng" dirty="0">
                <a:latin typeface="+mj-lt"/>
                <a:ea typeface="Times New Roman" pitchFamily="18" charset="0"/>
                <a:cs typeface="Tahoma" pitchFamily="34" charset="0"/>
              </a:rPr>
              <a:t>שלב א':</a:t>
            </a:r>
            <a:r>
              <a:rPr lang="en-US" u="sng" dirty="0">
                <a:latin typeface="+mj-lt"/>
                <a:ea typeface="Times New Roman" pitchFamily="18" charset="0"/>
                <a:cs typeface="Tahoma" pitchFamily="34" charset="0"/>
              </a:rPr>
              <a:t> </a:t>
            </a:r>
            <a:r>
              <a:rPr lang="he-IL" u="sng" dirty="0">
                <a:latin typeface="+mj-lt"/>
                <a:ea typeface="Times New Roman" pitchFamily="18" charset="0"/>
                <a:cs typeface="Tahoma" pitchFamily="34" charset="0"/>
              </a:rPr>
              <a:t>מציאת</a:t>
            </a:r>
            <a:r>
              <a:rPr lang="en-US" u="sng" dirty="0">
                <a:latin typeface="+mj-lt"/>
                <a:ea typeface="Times New Roman" pitchFamily="18" charset="0"/>
                <a:cs typeface="Tahoma" pitchFamily="34" charset="0"/>
              </a:rPr>
              <a:t> </a:t>
            </a:r>
            <a:r>
              <a:rPr lang="he-IL" u="sng" dirty="0">
                <a:latin typeface="+mj-lt"/>
                <a:ea typeface="Times New Roman" pitchFamily="18" charset="0"/>
                <a:cs typeface="Tahoma" pitchFamily="34" charset="0"/>
              </a:rPr>
              <a:t>הכתובת</a:t>
            </a:r>
            <a:r>
              <a:rPr lang="en-US" u="sng" dirty="0">
                <a:latin typeface="+mj-lt"/>
                <a:ea typeface="Times New Roman" pitchFamily="18" charset="0"/>
                <a:cs typeface="Tahoma" pitchFamily="34" charset="0"/>
              </a:rPr>
              <a:t> </a:t>
            </a:r>
            <a:r>
              <a:rPr lang="he-IL" u="sng" dirty="0">
                <a:latin typeface="+mj-lt"/>
                <a:ea typeface="Times New Roman" pitchFamily="18" charset="0"/>
                <a:cs typeface="Tahoma" pitchFamily="34" charset="0"/>
              </a:rPr>
              <a:t>הפיזית</a:t>
            </a:r>
            <a:r>
              <a:rPr lang="en-US" u="sng" dirty="0">
                <a:latin typeface="+mj-lt"/>
                <a:ea typeface="Times New Roman" pitchFamily="18" charset="0"/>
                <a:cs typeface="Tahoma" pitchFamily="34" charset="0"/>
              </a:rPr>
              <a:t> </a:t>
            </a:r>
            <a:r>
              <a:rPr lang="he-IL" u="sng" dirty="0">
                <a:latin typeface="+mj-lt"/>
                <a:ea typeface="Times New Roman" pitchFamily="18" charset="0"/>
                <a:cs typeface="Tahoma" pitchFamily="34" charset="0"/>
              </a:rPr>
              <a:t>של</a:t>
            </a:r>
            <a:r>
              <a:rPr lang="en-US" u="sng" dirty="0">
                <a:latin typeface="+mj-lt"/>
                <a:ea typeface="Times New Roman" pitchFamily="18" charset="0"/>
                <a:cs typeface="Tahoma" pitchFamily="34" charset="0"/>
              </a:rPr>
              <a:t> </a:t>
            </a:r>
            <a:r>
              <a:rPr lang="he-IL" u="sng" dirty="0">
                <a:latin typeface="+mj-lt"/>
                <a:ea typeface="Times New Roman" pitchFamily="18" charset="0"/>
                <a:cs typeface="Tahoma" pitchFamily="34" charset="0"/>
              </a:rPr>
              <a:t>המשתנה</a:t>
            </a:r>
            <a:endParaRPr lang="en-US" u="sng" dirty="0">
              <a:latin typeface="+mj-lt"/>
              <a:cs typeface="Arial" charset="0"/>
            </a:endParaRPr>
          </a:p>
          <a:p>
            <a:pPr lvl="1" algn="r" rtl="1" eaLnBrk="0" fontAlgn="base" hangingPunct="0">
              <a:spcBef>
                <a:spcPct val="0"/>
              </a:spcBef>
              <a:spcAft>
                <a:spcPct val="0"/>
              </a:spcAft>
              <a:tabLst>
                <a:tab pos="685800" algn="l"/>
              </a:tabLst>
            </a:pPr>
            <a:r>
              <a:rPr lang="he-IL" dirty="0">
                <a:solidFill>
                  <a:srgbClr val="000000"/>
                </a:solidFill>
                <a:latin typeface="+mj-lt"/>
                <a:ea typeface="Times New Roman" pitchFamily="18" charset="0"/>
                <a:cs typeface="Tahoma" pitchFamily="34" charset="0"/>
              </a:rPr>
              <a:t>גישה</a:t>
            </a:r>
            <a:r>
              <a:rPr lang="en-US" dirty="0">
                <a:solidFill>
                  <a:srgbClr val="000000"/>
                </a:solidFill>
                <a:latin typeface="+mj-lt"/>
                <a:ea typeface="Times New Roman" pitchFamily="18" charset="0"/>
                <a:cs typeface="Tahoma" pitchFamily="34" charset="0"/>
              </a:rPr>
              <a:t> </a:t>
            </a:r>
            <a:r>
              <a:rPr lang="he-IL" dirty="0">
                <a:solidFill>
                  <a:srgbClr val="000000"/>
                </a:solidFill>
                <a:latin typeface="+mj-lt"/>
                <a:ea typeface="Times New Roman" pitchFamily="18" charset="0"/>
                <a:cs typeface="Tahoma" pitchFamily="34" charset="0"/>
              </a:rPr>
              <a:t>ראשונה</a:t>
            </a:r>
            <a:r>
              <a:rPr lang="en-US" dirty="0">
                <a:solidFill>
                  <a:srgbClr val="000000"/>
                </a:solidFill>
                <a:latin typeface="+mj-lt"/>
                <a:ea typeface="Times New Roman" pitchFamily="18" charset="0"/>
                <a:cs typeface="Tahoma" pitchFamily="34" charset="0"/>
              </a:rPr>
              <a:t> </a:t>
            </a:r>
            <a:r>
              <a:rPr lang="he-IL" dirty="0">
                <a:solidFill>
                  <a:srgbClr val="000000"/>
                </a:solidFill>
                <a:latin typeface="+mj-lt"/>
                <a:ea typeface="Times New Roman" pitchFamily="18" charset="0"/>
                <a:cs typeface="Tahoma" pitchFamily="34" charset="0"/>
              </a:rPr>
              <a:t>לזיכרון</a:t>
            </a:r>
            <a:r>
              <a:rPr lang="en-US" dirty="0">
                <a:solidFill>
                  <a:srgbClr val="000000"/>
                </a:solidFill>
                <a:latin typeface="+mj-lt"/>
                <a:ea typeface="Times New Roman" pitchFamily="18" charset="0"/>
                <a:cs typeface="Tahoma" pitchFamily="34" charset="0"/>
              </a:rPr>
              <a:t> </a:t>
            </a:r>
            <a:r>
              <a:rPr lang="he-IL" dirty="0">
                <a:solidFill>
                  <a:srgbClr val="000000"/>
                </a:solidFill>
                <a:latin typeface="+mj-lt"/>
                <a:ea typeface="Times New Roman" pitchFamily="18" charset="0"/>
                <a:cs typeface="Tahoma" pitchFamily="34" charset="0"/>
              </a:rPr>
              <a:t>לכתובת</a:t>
            </a:r>
            <a:r>
              <a:rPr lang="en-US" dirty="0">
                <a:solidFill>
                  <a:srgbClr val="000000"/>
                </a:solidFill>
                <a:latin typeface="+mj-lt"/>
                <a:ea typeface="Times New Roman" pitchFamily="18" charset="0"/>
                <a:cs typeface="Tahoma" pitchFamily="34" charset="0"/>
              </a:rPr>
              <a:t> </a:t>
            </a:r>
            <a:r>
              <a:rPr lang="he-IL" dirty="0">
                <a:solidFill>
                  <a:srgbClr val="000000"/>
                </a:solidFill>
                <a:latin typeface="+mj-lt"/>
                <a:ea typeface="Times New Roman" pitchFamily="18" charset="0"/>
                <a:cs typeface="Tahoma" pitchFamily="34" charset="0"/>
              </a:rPr>
              <a:t>של ה </a:t>
            </a:r>
            <a:r>
              <a:rPr lang="en-US" dirty="0">
                <a:solidFill>
                  <a:srgbClr val="000000"/>
                </a:solidFill>
                <a:latin typeface="+mj-lt"/>
                <a:ea typeface="Times New Roman" pitchFamily="18" charset="0"/>
                <a:cs typeface="Tahoma" pitchFamily="34" charset="0"/>
              </a:rPr>
              <a:t>PTE</a:t>
            </a:r>
            <a:r>
              <a:rPr lang="he-IL" dirty="0">
                <a:solidFill>
                  <a:srgbClr val="000000"/>
                </a:solidFill>
                <a:latin typeface="+mj-lt"/>
                <a:ea typeface="Times New Roman" pitchFamily="18" charset="0"/>
                <a:cs typeface="Tahoma" pitchFamily="34" charset="0"/>
              </a:rPr>
              <a:t> עבור תרגום הכתובת הוירטואלית לפיזית</a:t>
            </a:r>
            <a:endParaRPr lang="en-US" dirty="0">
              <a:solidFill>
                <a:srgbClr val="000000"/>
              </a:solidFill>
              <a:latin typeface="+mj-lt"/>
              <a:cs typeface="Arial" charset="0"/>
            </a:endParaRPr>
          </a:p>
        </p:txBody>
      </p:sp>
      <p:sp>
        <p:nvSpPr>
          <p:cNvPr id="21" name="Rectangle 3">
            <a:extLst>
              <a:ext uri="{FF2B5EF4-FFF2-40B4-BE49-F238E27FC236}">
                <a16:creationId xmlns:a16="http://schemas.microsoft.com/office/drawing/2014/main" id="{351E0692-F20B-4332-B533-183B34092846}"/>
              </a:ext>
            </a:extLst>
          </p:cNvPr>
          <p:cNvSpPr txBox="1">
            <a:spLocks noChangeArrowheads="1"/>
          </p:cNvSpPr>
          <p:nvPr/>
        </p:nvSpPr>
        <p:spPr bwMode="auto">
          <a:xfrm>
            <a:off x="2496810" y="4598836"/>
            <a:ext cx="8305800" cy="44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defRPr sz="3200">
                <a:solidFill>
                  <a:schemeClr val="accent6">
                    <a:lumMod val="60000"/>
                    <a:lumOff val="40000"/>
                  </a:schemeClr>
                </a:solidFill>
                <a:latin typeface="+mn-lt"/>
                <a:ea typeface="+mn-ea"/>
                <a:cs typeface="+mn-cs"/>
              </a:defRPr>
            </a:lvl1pPr>
            <a:lvl2pPr marL="742950" indent="-285750" algn="r" rtl="1" eaLnBrk="0" fontAlgn="base" hangingPunct="0">
              <a:spcBef>
                <a:spcPct val="20000"/>
              </a:spcBef>
              <a:spcAft>
                <a:spcPct val="0"/>
              </a:spcAft>
              <a:buChar char="–"/>
              <a:defRPr sz="2800">
                <a:solidFill>
                  <a:schemeClr val="accent6">
                    <a:lumMod val="60000"/>
                    <a:lumOff val="40000"/>
                  </a:schemeClr>
                </a:solidFill>
                <a:latin typeface="+mn-lt"/>
                <a:cs typeface="+mn-cs"/>
              </a:defRPr>
            </a:lvl2pPr>
            <a:lvl3pPr marL="1143000" indent="-228600" algn="r" rtl="1" eaLnBrk="0" fontAlgn="base" hangingPunct="0">
              <a:spcBef>
                <a:spcPct val="20000"/>
              </a:spcBef>
              <a:spcAft>
                <a:spcPct val="0"/>
              </a:spcAft>
              <a:buChar char="•"/>
              <a:defRPr sz="2400">
                <a:solidFill>
                  <a:schemeClr val="accent6">
                    <a:lumMod val="60000"/>
                    <a:lumOff val="40000"/>
                  </a:schemeClr>
                </a:solidFill>
                <a:latin typeface="+mn-lt"/>
                <a:cs typeface="+mn-cs"/>
              </a:defRPr>
            </a:lvl3pPr>
            <a:lvl4pPr marL="1600200" indent="-228600" algn="r" rtl="1" eaLnBrk="0" fontAlgn="base" hangingPunct="0">
              <a:spcBef>
                <a:spcPct val="20000"/>
              </a:spcBef>
              <a:spcAft>
                <a:spcPct val="0"/>
              </a:spcAft>
              <a:buChar char="–"/>
              <a:defRPr sz="2000">
                <a:solidFill>
                  <a:schemeClr val="accent6">
                    <a:lumMod val="60000"/>
                    <a:lumOff val="40000"/>
                  </a:schemeClr>
                </a:solidFill>
                <a:latin typeface="+mn-lt"/>
                <a:cs typeface="+mn-cs"/>
              </a:defRPr>
            </a:lvl4pPr>
            <a:lvl5pPr marL="2057400" indent="-228600" algn="r" rtl="1" eaLnBrk="0" fontAlgn="base" hangingPunct="0">
              <a:spcBef>
                <a:spcPct val="20000"/>
              </a:spcBef>
              <a:spcAft>
                <a:spcPct val="0"/>
              </a:spcAft>
              <a:buChar char="»"/>
              <a:defRPr sz="2000">
                <a:solidFill>
                  <a:schemeClr val="accent6">
                    <a:lumMod val="60000"/>
                    <a:lumOff val="40000"/>
                  </a:schemeClr>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a:lstStyle>
          <a:p>
            <a:pPr marL="990600" lvl="1" indent="-533400" eaLnBrk="1" hangingPunct="1">
              <a:buFontTx/>
              <a:buNone/>
            </a:pPr>
            <a:r>
              <a:rPr lang="he-IL" sz="1800" kern="0" dirty="0">
                <a:solidFill>
                  <a:schemeClr val="tx1"/>
                </a:solidFill>
                <a:ea typeface="Times New Roman" pitchFamily="18" charset="0"/>
                <a:cs typeface="Tahoma" pitchFamily="34" charset="0"/>
              </a:rPr>
              <a:t>מציאת כתובת ה- </a:t>
            </a:r>
            <a:r>
              <a:rPr lang="en-US" sz="1800" kern="0" dirty="0">
                <a:solidFill>
                  <a:schemeClr val="tx1"/>
                </a:solidFill>
                <a:ea typeface="Times New Roman" pitchFamily="18" charset="0"/>
                <a:cs typeface="Tahoma" pitchFamily="34" charset="0"/>
              </a:rPr>
              <a:t>PTE</a:t>
            </a:r>
            <a:r>
              <a:rPr lang="ar-SA" sz="1800" kern="0" dirty="0">
                <a:solidFill>
                  <a:schemeClr val="tx1"/>
                </a:solidFill>
                <a:ea typeface="Times New Roman" pitchFamily="18" charset="0"/>
                <a:cs typeface="Tahoma" pitchFamily="34" charset="0"/>
              </a:rPr>
              <a:t>:</a:t>
            </a:r>
            <a:endParaRPr lang="en-US" sz="1800" kern="0" dirty="0">
              <a:solidFill>
                <a:schemeClr val="tx1"/>
              </a:solidFill>
              <a:ea typeface="Times New Roman" pitchFamily="18" charset="0"/>
              <a:cs typeface="Tahoma" pitchFamily="34" charset="0"/>
            </a:endParaRPr>
          </a:p>
        </p:txBody>
      </p:sp>
      <p:graphicFrame>
        <p:nvGraphicFramePr>
          <p:cNvPr id="22" name="Group 51">
            <a:extLst>
              <a:ext uri="{FF2B5EF4-FFF2-40B4-BE49-F238E27FC236}">
                <a16:creationId xmlns:a16="http://schemas.microsoft.com/office/drawing/2014/main" id="{C3620BB2-0732-4BF2-90EC-934D8762B448}"/>
              </a:ext>
            </a:extLst>
          </p:cNvPr>
          <p:cNvGraphicFramePr>
            <a:graphicFrameLocks/>
          </p:cNvGraphicFramePr>
          <p:nvPr>
            <p:extLst>
              <p:ext uri="{D42A27DB-BD31-4B8C-83A1-F6EECF244321}">
                <p14:modId xmlns:p14="http://schemas.microsoft.com/office/powerpoint/2010/main" val="1224433992"/>
              </p:ext>
            </p:extLst>
          </p:nvPr>
        </p:nvGraphicFramePr>
        <p:xfrm>
          <a:off x="3181770" y="4904136"/>
          <a:ext cx="5000824" cy="510129"/>
        </p:xfrm>
        <a:graphic>
          <a:graphicData uri="http://schemas.openxmlformats.org/drawingml/2006/table">
            <a:tbl>
              <a:tblPr/>
              <a:tblGrid>
                <a:gridCol w="1210873">
                  <a:extLst>
                    <a:ext uri="{9D8B030D-6E8A-4147-A177-3AD203B41FA5}">
                      <a16:colId xmlns:a16="http://schemas.microsoft.com/office/drawing/2014/main" val="20000"/>
                    </a:ext>
                  </a:extLst>
                </a:gridCol>
                <a:gridCol w="3789951">
                  <a:extLst>
                    <a:ext uri="{9D8B030D-6E8A-4147-A177-3AD203B41FA5}">
                      <a16:colId xmlns:a16="http://schemas.microsoft.com/office/drawing/2014/main" val="20001"/>
                    </a:ext>
                  </a:extLst>
                </a:gridCol>
              </a:tblGrid>
              <a:tr h="51012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pitchFamily="18" charset="0"/>
                        </a:rPr>
                        <a:t>[PTBR] </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000" b="0" i="0" u="none" strike="noStrike" cap="none" normalizeH="0" baseline="0" dirty="0">
                          <a:ln>
                            <a:noFill/>
                          </a:ln>
                          <a:solidFill>
                            <a:schemeClr val="tx1"/>
                          </a:solidFill>
                          <a:effectLst/>
                          <a:latin typeface="Arial" charset="0"/>
                          <a:cs typeface="Arial" charset="0"/>
                        </a:rPr>
                        <a:t>000</a:t>
                      </a:r>
                      <a:r>
                        <a:rPr kumimoji="0" lang="en-US" sz="2000" b="0" i="0" u="none" strike="noStrike" cap="none" normalizeH="0" baseline="0" dirty="0">
                          <a:ln>
                            <a:noFill/>
                          </a:ln>
                          <a:solidFill>
                            <a:schemeClr val="tx1"/>
                          </a:solidFill>
                          <a:effectLst/>
                          <a:latin typeface="Arial" charset="0"/>
                          <a:cs typeface="Arial" charset="0"/>
                        </a:rPr>
                        <a:t>0</a:t>
                      </a:r>
                      <a:r>
                        <a:rPr kumimoji="0" lang="ar-SA" sz="2000" b="0" i="0" u="none" strike="noStrike" cap="none" normalizeH="0" baseline="0" dirty="0">
                          <a:ln>
                            <a:noFill/>
                          </a:ln>
                          <a:solidFill>
                            <a:schemeClr val="tx1"/>
                          </a:solidFill>
                          <a:effectLst/>
                          <a:latin typeface="Arial" charset="0"/>
                          <a:cs typeface="Arial" charset="0"/>
                        </a:rPr>
                        <a:t> 0000 000</a:t>
                      </a:r>
                      <a:r>
                        <a:rPr kumimoji="0" lang="he-IL" sz="2000" b="0" i="0" u="none" strike="noStrike" cap="none" normalizeH="0" baseline="0" dirty="0">
                          <a:ln>
                            <a:noFill/>
                          </a:ln>
                          <a:solidFill>
                            <a:schemeClr val="tx1"/>
                          </a:solidFill>
                          <a:effectLst/>
                          <a:latin typeface="Arial" charset="0"/>
                          <a:cs typeface="Arial" charset="0"/>
                        </a:rPr>
                        <a:t>0</a:t>
                      </a:r>
                      <a:r>
                        <a:rPr kumimoji="0" lang="ar-SA" sz="2000" b="0" i="0" u="none" strike="noStrike" cap="none" normalizeH="0" baseline="0" dirty="0">
                          <a:ln>
                            <a:noFill/>
                          </a:ln>
                          <a:solidFill>
                            <a:schemeClr val="tx1"/>
                          </a:solidFill>
                          <a:effectLst/>
                          <a:latin typeface="Arial" charset="0"/>
                          <a:cs typeface="Arial" charset="0"/>
                        </a:rPr>
                        <a:t> 000</a:t>
                      </a:r>
                      <a:r>
                        <a:rPr kumimoji="0" lang="he-IL" sz="2000" b="0" i="0" u="none" strike="noStrike" cap="none" normalizeH="0" baseline="0" dirty="0">
                          <a:ln>
                            <a:noFill/>
                          </a:ln>
                          <a:solidFill>
                            <a:schemeClr val="tx1"/>
                          </a:solidFill>
                          <a:effectLst/>
                          <a:latin typeface="Arial" charset="0"/>
                          <a:cs typeface="Arial" charset="0"/>
                        </a:rPr>
                        <a:t>1</a:t>
                      </a:r>
                      <a:r>
                        <a:rPr kumimoji="0" lang="ar-SA" sz="2000" b="0" i="0" u="none" strike="noStrike" cap="none" normalizeH="0" baseline="0" dirty="0">
                          <a:ln>
                            <a:noFill/>
                          </a:ln>
                          <a:solidFill>
                            <a:schemeClr val="tx1"/>
                          </a:solidFill>
                          <a:effectLst/>
                          <a:latin typeface="Arial" charset="0"/>
                          <a:cs typeface="Arial" charset="0"/>
                        </a:rPr>
                        <a:t> 000</a:t>
                      </a:r>
                      <a:r>
                        <a:rPr kumimoji="0" lang="he-IL" sz="2000" b="0" i="0" u="none" strike="noStrike" cap="none" normalizeH="0" baseline="0" dirty="0">
                          <a:ln>
                            <a:noFill/>
                          </a:ln>
                          <a:solidFill>
                            <a:schemeClr val="tx1"/>
                          </a:solidFill>
                          <a:effectLst/>
                          <a:latin typeface="Arial" charset="0"/>
                          <a:cs typeface="Arial" charset="0"/>
                        </a:rPr>
                        <a:t>0</a:t>
                      </a:r>
                      <a:r>
                        <a:rPr kumimoji="0" lang="ar-SA" sz="2000" b="0" i="0" u="none" strike="noStrike" cap="none" normalizeH="0" baseline="0" dirty="0">
                          <a:ln>
                            <a:noFill/>
                          </a:ln>
                          <a:solidFill>
                            <a:schemeClr val="tx1"/>
                          </a:solidFill>
                          <a:effectLst/>
                          <a:latin typeface="Arial" charset="0"/>
                          <a:cs typeface="Arial" charset="0"/>
                        </a:rPr>
                        <a:t> 000</a:t>
                      </a: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Group 23">
            <a:extLst>
              <a:ext uri="{FF2B5EF4-FFF2-40B4-BE49-F238E27FC236}">
                <a16:creationId xmlns:a16="http://schemas.microsoft.com/office/drawing/2014/main" id="{5BB98C8A-EDA1-454E-B06F-453994ABEC7D}"/>
              </a:ext>
            </a:extLst>
          </p:cNvPr>
          <p:cNvGraphicFramePr>
            <a:graphicFrameLocks/>
          </p:cNvGraphicFramePr>
          <p:nvPr>
            <p:extLst>
              <p:ext uri="{D42A27DB-BD31-4B8C-83A1-F6EECF244321}">
                <p14:modId xmlns:p14="http://schemas.microsoft.com/office/powerpoint/2010/main" val="2651017711"/>
              </p:ext>
            </p:extLst>
          </p:nvPr>
        </p:nvGraphicFramePr>
        <p:xfrm>
          <a:off x="3181770" y="5493146"/>
          <a:ext cx="5000824" cy="396240"/>
        </p:xfrm>
        <a:graphic>
          <a:graphicData uri="http://schemas.openxmlformats.org/drawingml/2006/table">
            <a:tbl>
              <a:tblPr/>
              <a:tblGrid>
                <a:gridCol w="979543">
                  <a:extLst>
                    <a:ext uri="{9D8B030D-6E8A-4147-A177-3AD203B41FA5}">
                      <a16:colId xmlns:a16="http://schemas.microsoft.com/office/drawing/2014/main" val="20000"/>
                    </a:ext>
                  </a:extLst>
                </a:gridCol>
                <a:gridCol w="4021281">
                  <a:extLst>
                    <a:ext uri="{9D8B030D-6E8A-4147-A177-3AD203B41FA5}">
                      <a16:colId xmlns:a16="http://schemas.microsoft.com/office/drawing/2014/main" val="20001"/>
                    </a:ext>
                  </a:extLst>
                </a:gridCol>
              </a:tblGrid>
              <a:tr h="34144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 PTE</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cs typeface="Times New Roman" pitchFamily="18" charset="0"/>
                        </a:rPr>
                        <a:t>010 0000 0001 0010 0000 0000</a:t>
                      </a:r>
                      <a:endParaRPr kumimoji="0" lang="he-IL" sz="2000" b="0" i="0" u="none" strike="noStrike" cap="none" normalizeH="0" baseline="0" dirty="0">
                        <a:ln>
                          <a:noFill/>
                        </a:ln>
                        <a:solidFill>
                          <a:srgbClr val="000000"/>
                        </a:solidFill>
                        <a:effectLst/>
                        <a:latin typeface="Arial" charset="0"/>
                        <a:cs typeface="Times New Roman"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Group 55">
            <a:extLst>
              <a:ext uri="{FF2B5EF4-FFF2-40B4-BE49-F238E27FC236}">
                <a16:creationId xmlns:a16="http://schemas.microsoft.com/office/drawing/2014/main" id="{75E3B978-2D1E-414B-80BC-5BA95D5FC88C}"/>
              </a:ext>
            </a:extLst>
          </p:cNvPr>
          <p:cNvGraphicFramePr>
            <a:graphicFrameLocks noGrp="1"/>
          </p:cNvGraphicFramePr>
          <p:nvPr>
            <p:extLst>
              <p:ext uri="{D42A27DB-BD31-4B8C-83A1-F6EECF244321}">
                <p14:modId xmlns:p14="http://schemas.microsoft.com/office/powerpoint/2010/main" val="598912123"/>
              </p:ext>
            </p:extLst>
          </p:nvPr>
        </p:nvGraphicFramePr>
        <p:xfrm>
          <a:off x="3123524" y="5182173"/>
          <a:ext cx="5059070" cy="396240"/>
        </p:xfrm>
        <a:graphic>
          <a:graphicData uri="http://schemas.openxmlformats.org/drawingml/2006/table">
            <a:tbl>
              <a:tblPr/>
              <a:tblGrid>
                <a:gridCol w="968726">
                  <a:extLst>
                    <a:ext uri="{9D8B030D-6E8A-4147-A177-3AD203B41FA5}">
                      <a16:colId xmlns:a16="http://schemas.microsoft.com/office/drawing/2014/main" val="20000"/>
                    </a:ext>
                  </a:extLst>
                </a:gridCol>
                <a:gridCol w="4090344">
                  <a:extLst>
                    <a:ext uri="{9D8B030D-6E8A-4147-A177-3AD203B41FA5}">
                      <a16:colId xmlns:a16="http://schemas.microsoft.com/office/drawing/2014/main" val="20001"/>
                    </a:ext>
                  </a:extLst>
                </a:gridCol>
              </a:tblGrid>
              <a:tr h="270932">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cs typeface="Times New Roman" pitchFamily="18" charset="0"/>
                        </a:rPr>
                        <a:t> +</a:t>
                      </a:r>
                      <a:r>
                        <a:rPr kumimoji="0" lang="en-US" sz="1600" b="0" i="0" u="sng" strike="noStrike" cap="none" normalizeH="0" baseline="0" dirty="0">
                          <a:ln>
                            <a:noFill/>
                          </a:ln>
                          <a:solidFill>
                            <a:srgbClr val="000000"/>
                          </a:solidFill>
                          <a:effectLst/>
                          <a:latin typeface="Arial" charset="0"/>
                          <a:cs typeface="Times New Roman" pitchFamily="18" charset="0"/>
                        </a:rPr>
                        <a:t>VPN*4</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dirty="0">
                          <a:ln>
                            <a:noFill/>
                          </a:ln>
                          <a:solidFill>
                            <a:srgbClr val="000000"/>
                          </a:solidFill>
                          <a:effectLst/>
                          <a:latin typeface="Arial" charset="0"/>
                          <a:cs typeface="Times New Roman" pitchFamily="18" charset="0"/>
                        </a:rPr>
                        <a:t>010 0000 0000 0010 0000 0000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23">
            <a:extLst>
              <a:ext uri="{FF2B5EF4-FFF2-40B4-BE49-F238E27FC236}">
                <a16:creationId xmlns:a16="http://schemas.microsoft.com/office/drawing/2014/main" id="{919EE0AD-96E6-4D25-98D6-6D958FBEB68B}"/>
              </a:ext>
            </a:extLst>
          </p:cNvPr>
          <p:cNvGraphicFramePr>
            <a:graphicFrameLocks/>
          </p:cNvGraphicFramePr>
          <p:nvPr>
            <p:extLst>
              <p:ext uri="{D42A27DB-BD31-4B8C-83A1-F6EECF244321}">
                <p14:modId xmlns:p14="http://schemas.microsoft.com/office/powerpoint/2010/main" val="1960704949"/>
              </p:ext>
            </p:extLst>
          </p:nvPr>
        </p:nvGraphicFramePr>
        <p:xfrm>
          <a:off x="2144684" y="5952652"/>
          <a:ext cx="7449819" cy="1127760"/>
        </p:xfrm>
        <a:graphic>
          <a:graphicData uri="http://schemas.openxmlformats.org/drawingml/2006/table">
            <a:tbl>
              <a:tblPr/>
              <a:tblGrid>
                <a:gridCol w="1459243">
                  <a:extLst>
                    <a:ext uri="{9D8B030D-6E8A-4147-A177-3AD203B41FA5}">
                      <a16:colId xmlns:a16="http://schemas.microsoft.com/office/drawing/2014/main" val="20000"/>
                    </a:ext>
                  </a:extLst>
                </a:gridCol>
                <a:gridCol w="5990576">
                  <a:extLst>
                    <a:ext uri="{9D8B030D-6E8A-4147-A177-3AD203B41FA5}">
                      <a16:colId xmlns:a16="http://schemas.microsoft.com/office/drawing/2014/main" val="20001"/>
                    </a:ext>
                  </a:extLst>
                </a:gridCol>
              </a:tblGrid>
              <a:tr h="339897">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rgbClr val="3333CC"/>
                          </a:solidFill>
                          <a:effectLst/>
                          <a:latin typeface="+mj-lt"/>
                          <a:cs typeface="Times New Roman" pitchFamily="18" charset="0"/>
                        </a:rPr>
                        <a:t>ובתרגום להקסדצימלי:</a:t>
                      </a:r>
                      <a:r>
                        <a:rPr kumimoji="0" lang="en-US" sz="2000" b="0" i="0" u="none" strike="noStrike" cap="none" normalizeH="0" baseline="0" dirty="0">
                          <a:ln>
                            <a:noFill/>
                          </a:ln>
                          <a:solidFill>
                            <a:srgbClr val="3333CC"/>
                          </a:solidFill>
                          <a:effectLst/>
                          <a:latin typeface="+mj-lt"/>
                          <a:cs typeface="Times New Roman" pitchFamily="18" charset="0"/>
                        </a:rPr>
                        <a:t> </a:t>
                      </a:r>
                      <a:r>
                        <a:rPr kumimoji="0" lang="he-IL" sz="2000" b="0" i="0" u="none" strike="noStrike" cap="none" normalizeH="0" baseline="0" dirty="0">
                          <a:ln>
                            <a:noFill/>
                          </a:ln>
                          <a:solidFill>
                            <a:srgbClr val="3333CC"/>
                          </a:solidFill>
                          <a:effectLst/>
                          <a:latin typeface="+mj-lt"/>
                          <a:cs typeface="Times New Roman" pitchFamily="18" charset="0"/>
                        </a:rPr>
                        <a:t> </a:t>
                      </a:r>
                      <a:r>
                        <a:rPr kumimoji="0" lang="en-US" sz="2000" b="0" i="0" u="none" strike="noStrike" cap="none" normalizeH="0" baseline="0" dirty="0">
                          <a:ln>
                            <a:noFill/>
                          </a:ln>
                          <a:solidFill>
                            <a:srgbClr val="3333CC"/>
                          </a:solidFill>
                          <a:effectLst/>
                          <a:latin typeface="+mj-lt"/>
                          <a:cs typeface="Times New Roman" pitchFamily="18" charset="0"/>
                        </a:rPr>
                        <a:t>0x00201200</a:t>
                      </a:r>
                    </a:p>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mj-lt"/>
                          <a:cs typeface="Times New Roman" pitchFamily="18" charset="0"/>
                        </a:rPr>
                        <a:t>)</a:t>
                      </a:r>
                      <a:r>
                        <a:rPr kumimoji="0" lang="he-IL" sz="2000" b="0" i="0" u="none" strike="noStrike" cap="none" normalizeH="0" baseline="0" dirty="0">
                          <a:ln>
                            <a:noFill/>
                          </a:ln>
                          <a:solidFill>
                            <a:schemeClr val="tx1"/>
                          </a:solidFill>
                          <a:effectLst/>
                          <a:latin typeface="+mj-lt"/>
                          <a:cs typeface="Times New Roman" pitchFamily="18" charset="0"/>
                        </a:rPr>
                        <a:t>תזכורת: נתון כי תוכן הכתובת </a:t>
                      </a:r>
                      <a:r>
                        <a:rPr kumimoji="0" lang="en-US" sz="2000" b="0" i="0" u="none" strike="noStrike" cap="none" normalizeH="0" baseline="0" dirty="0">
                          <a:ln>
                            <a:noFill/>
                          </a:ln>
                          <a:solidFill>
                            <a:schemeClr val="tx1"/>
                          </a:solidFill>
                          <a:effectLst/>
                          <a:latin typeface="+mj-lt"/>
                          <a:cs typeface="Times New Roman" pitchFamily="18" charset="0"/>
                        </a:rPr>
                        <a:t>0x00201200</a:t>
                      </a:r>
                      <a:r>
                        <a:rPr kumimoji="0" lang="he-IL" sz="2000" b="0" i="0" u="none" strike="noStrike" cap="none" normalizeH="0" baseline="0" dirty="0">
                          <a:ln>
                            <a:noFill/>
                          </a:ln>
                          <a:solidFill>
                            <a:srgbClr val="3333CC"/>
                          </a:solidFill>
                          <a:effectLst/>
                          <a:latin typeface="+mj-lt"/>
                          <a:cs typeface="Times New Roman" pitchFamily="18" charset="0"/>
                        </a:rPr>
                        <a:t> </a:t>
                      </a:r>
                      <a:r>
                        <a:rPr kumimoji="0" lang="he-IL" sz="2000" b="0" i="0" u="none" strike="noStrike" cap="none" normalizeH="0" baseline="0" dirty="0">
                          <a:ln>
                            <a:noFill/>
                          </a:ln>
                          <a:solidFill>
                            <a:schemeClr val="tx1"/>
                          </a:solidFill>
                          <a:effectLst/>
                          <a:latin typeface="+mj-lt"/>
                          <a:cs typeface="Times New Roman" pitchFamily="18" charset="0"/>
                        </a:rPr>
                        <a:t>הוא </a:t>
                      </a:r>
                      <a:r>
                        <a:rPr kumimoji="0" lang="en-US" sz="2000" b="0" i="0" u="none" strike="noStrike" cap="none" normalizeH="0" baseline="0" dirty="0">
                          <a:ln>
                            <a:noFill/>
                          </a:ln>
                          <a:solidFill>
                            <a:schemeClr val="tx1"/>
                          </a:solidFill>
                          <a:effectLst/>
                          <a:latin typeface="+mj-lt"/>
                          <a:cs typeface="Times New Roman" pitchFamily="18" charset="0"/>
                        </a:rPr>
                        <a:t>(940001C0</a:t>
                      </a: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3333CC"/>
                        </a:solidFill>
                        <a:effectLst/>
                        <a:latin typeface="+mj-lt"/>
                        <a:cs typeface="Times New Roman"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Rectangle 35">
            <a:extLst>
              <a:ext uri="{FF2B5EF4-FFF2-40B4-BE49-F238E27FC236}">
                <a16:creationId xmlns:a16="http://schemas.microsoft.com/office/drawing/2014/main" id="{43520EEE-0960-422A-8132-66A96DC5D2C9}"/>
              </a:ext>
            </a:extLst>
          </p:cNvPr>
          <p:cNvSpPr>
            <a:spLocks noChangeArrowheads="1"/>
          </p:cNvSpPr>
          <p:nvPr/>
        </p:nvSpPr>
        <p:spPr bwMode="auto">
          <a:xfrm>
            <a:off x="1114671" y="1334505"/>
            <a:ext cx="95533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rtl="1" fontAlgn="base">
              <a:spcBef>
                <a:spcPct val="0"/>
              </a:spcBef>
              <a:spcAft>
                <a:spcPct val="0"/>
              </a:spcAft>
            </a:pPr>
            <a:endParaRPr lang="he-IL" u="sng" dirty="0">
              <a:solidFill>
                <a:srgbClr val="000000"/>
              </a:solidFill>
              <a:latin typeface="Tahoma" pitchFamily="34" charset="0"/>
              <a:cs typeface="Arial" charset="0"/>
            </a:endParaRPr>
          </a:p>
          <a:p>
            <a:pPr algn="r" rtl="1" fontAlgn="base">
              <a:spcBef>
                <a:spcPct val="0"/>
              </a:spcBef>
              <a:spcAft>
                <a:spcPct val="0"/>
              </a:spcAft>
            </a:pPr>
            <a:r>
              <a:rPr lang="he-IL" u="sng" dirty="0">
                <a:solidFill>
                  <a:srgbClr val="000000"/>
                </a:solidFill>
                <a:latin typeface="Tahoma" pitchFamily="34" charset="0"/>
                <a:cs typeface="Arial" charset="0"/>
              </a:rPr>
              <a:t>פתרון:</a:t>
            </a:r>
          </a:p>
          <a:p>
            <a:pPr algn="r" rtl="1" fontAlgn="base">
              <a:spcBef>
                <a:spcPct val="0"/>
              </a:spcBef>
              <a:spcAft>
                <a:spcPct val="0"/>
              </a:spcAft>
            </a:pPr>
            <a:r>
              <a:rPr lang="he-IL" dirty="0">
                <a:solidFill>
                  <a:srgbClr val="000000"/>
                </a:solidFill>
                <a:latin typeface="Tahoma" pitchFamily="34" charset="0"/>
                <a:cs typeface="Arial" charset="0"/>
              </a:rPr>
              <a:t>נתון כי גודל המסגרת הפיזית הינו 23 סיביות. גודלה של כתובת פיזית הינו </a:t>
            </a:r>
            <a:r>
              <a:rPr lang="ar-SA" dirty="0">
                <a:solidFill>
                  <a:srgbClr val="000000"/>
                </a:solidFill>
                <a:latin typeface="Tahoma" pitchFamily="34" charset="0"/>
                <a:cs typeface="Arial" charset="0"/>
              </a:rPr>
              <a:t>32</a:t>
            </a:r>
            <a:r>
              <a:rPr lang="he-IL" dirty="0">
                <a:solidFill>
                  <a:srgbClr val="000000"/>
                </a:solidFill>
                <a:latin typeface="Tahoma" pitchFamily="34" charset="0"/>
                <a:cs typeface="Arial" charset="0"/>
              </a:rPr>
              <a:t> סיביות, והיא מחולקת ל- </a:t>
            </a:r>
            <a:r>
              <a:rPr lang="en-US" dirty="0">
                <a:solidFill>
                  <a:srgbClr val="000000"/>
                </a:solidFill>
                <a:latin typeface="Tahoma" pitchFamily="34" charset="0"/>
                <a:cs typeface="Arial" charset="0"/>
              </a:rPr>
              <a:t>PFN</a:t>
            </a:r>
            <a:r>
              <a:rPr lang="he-IL" dirty="0">
                <a:solidFill>
                  <a:srgbClr val="000000"/>
                </a:solidFill>
                <a:latin typeface="Tahoma" pitchFamily="34" charset="0"/>
                <a:cs typeface="Arial" charset="0"/>
              </a:rPr>
              <a:t> ו-</a:t>
            </a:r>
            <a:r>
              <a:rPr lang="en-US" dirty="0">
                <a:solidFill>
                  <a:srgbClr val="000000"/>
                </a:solidFill>
                <a:latin typeface="Tahoma" pitchFamily="34" charset="0"/>
                <a:cs typeface="Arial" charset="0"/>
              </a:rPr>
              <a:t>offset</a:t>
            </a:r>
            <a:r>
              <a:rPr lang="he-IL" dirty="0">
                <a:solidFill>
                  <a:srgbClr val="000000"/>
                </a:solidFill>
                <a:latin typeface="Tahoma" pitchFamily="34" charset="0"/>
                <a:cs typeface="Arial" charset="0"/>
              </a:rPr>
              <a:t>. </a:t>
            </a:r>
            <a:r>
              <a:rPr lang="he-IL" dirty="0">
                <a:solidFill>
                  <a:srgbClr val="FF0000"/>
                </a:solidFill>
                <a:latin typeface="Tahoma" pitchFamily="34" charset="0"/>
                <a:cs typeface="Arial" charset="0"/>
              </a:rPr>
              <a:t>לכן גודלו של שדה ה-</a:t>
            </a:r>
            <a:r>
              <a:rPr lang="en-US" dirty="0">
                <a:solidFill>
                  <a:srgbClr val="FF0000"/>
                </a:solidFill>
                <a:latin typeface="Tahoma" pitchFamily="34" charset="0"/>
                <a:cs typeface="Arial" charset="0"/>
              </a:rPr>
              <a:t>offset</a:t>
            </a:r>
            <a:r>
              <a:rPr lang="he-IL" dirty="0">
                <a:solidFill>
                  <a:srgbClr val="FF0000"/>
                </a:solidFill>
                <a:latin typeface="Tahoma" pitchFamily="34" charset="0"/>
                <a:cs typeface="Arial" charset="0"/>
              </a:rPr>
              <a:t> הוא </a:t>
            </a:r>
            <a:r>
              <a:rPr lang="en-US" dirty="0">
                <a:solidFill>
                  <a:srgbClr val="FF0000"/>
                </a:solidFill>
                <a:latin typeface="Tahoma" pitchFamily="34" charset="0"/>
                <a:cs typeface="Arial" charset="0"/>
              </a:rPr>
              <a:t>32-23=9</a:t>
            </a:r>
            <a:r>
              <a:rPr lang="he-IL" dirty="0">
                <a:solidFill>
                  <a:srgbClr val="FF0000"/>
                </a:solidFill>
                <a:latin typeface="Tahoma" pitchFamily="34" charset="0"/>
                <a:cs typeface="Arial" charset="0"/>
              </a:rPr>
              <a:t> סיביות וגודלו של ה-</a:t>
            </a:r>
            <a:r>
              <a:rPr lang="en-US" dirty="0">
                <a:solidFill>
                  <a:srgbClr val="FF0000"/>
                </a:solidFill>
                <a:latin typeface="Tahoma" pitchFamily="34" charset="0"/>
                <a:cs typeface="Arial" charset="0"/>
              </a:rPr>
              <a:t>VPN</a:t>
            </a:r>
            <a:r>
              <a:rPr lang="he-IL" dirty="0">
                <a:solidFill>
                  <a:srgbClr val="FF0000"/>
                </a:solidFill>
                <a:latin typeface="Tahoma" pitchFamily="34" charset="0"/>
                <a:cs typeface="Arial" charset="0"/>
              </a:rPr>
              <a:t> הוא </a:t>
            </a:r>
            <a:r>
              <a:rPr lang="en-US" dirty="0">
                <a:solidFill>
                  <a:srgbClr val="FF0000"/>
                </a:solidFill>
                <a:latin typeface="Tahoma" pitchFamily="34" charset="0"/>
                <a:cs typeface="Arial" charset="0"/>
              </a:rPr>
              <a:t>30-9=21</a:t>
            </a:r>
            <a:r>
              <a:rPr lang="he-IL" dirty="0">
                <a:solidFill>
                  <a:srgbClr val="FF0000"/>
                </a:solidFill>
                <a:latin typeface="Tahoma" pitchFamily="34" charset="0"/>
                <a:cs typeface="Arial" charset="0"/>
              </a:rPr>
              <a:t> סיביות</a:t>
            </a:r>
            <a:endParaRPr lang="en-US" dirty="0">
              <a:solidFill>
                <a:srgbClr val="FF0000"/>
              </a:solidFill>
              <a:latin typeface="Tahoma" pitchFamily="34" charset="0"/>
              <a:cs typeface="Arial" charset="0"/>
            </a:endParaRPr>
          </a:p>
        </p:txBody>
      </p:sp>
    </p:spTree>
    <p:extLst>
      <p:ext uri="{BB962C8B-B14F-4D97-AF65-F5344CB8AC3E}">
        <p14:creationId xmlns:p14="http://schemas.microsoft.com/office/powerpoint/2010/main" val="386996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0-#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2"/>
          </p:nvPr>
        </p:nvSpPr>
        <p:spPr>
          <a:xfrm>
            <a:off x="10210800" y="6477001"/>
            <a:ext cx="3810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fontAlgn="base" hangingPunct="1">
              <a:spcBef>
                <a:spcPct val="0"/>
              </a:spcBef>
              <a:spcAft>
                <a:spcPct val="0"/>
              </a:spcAft>
            </a:pPr>
            <a:fld id="{8A353271-F5F6-4980-A6E2-F5A70B25FED2}" type="slidenum">
              <a:rPr lang="he-IL">
                <a:solidFill>
                  <a:srgbClr val="000000"/>
                </a:solidFill>
              </a:rPr>
              <a:pPr eaLnBrk="1" fontAlgn="base" hangingPunct="1">
                <a:spcBef>
                  <a:spcPct val="0"/>
                </a:spcBef>
                <a:spcAft>
                  <a:spcPct val="0"/>
                </a:spcAft>
              </a:pPr>
              <a:t>8</a:t>
            </a:fld>
            <a:endParaRPr lang="en-US">
              <a:solidFill>
                <a:srgbClr val="000000"/>
              </a:solidFill>
            </a:endParaRPr>
          </a:p>
        </p:txBody>
      </p:sp>
      <p:sp>
        <p:nvSpPr>
          <p:cNvPr id="27653" name="Rectangle 2"/>
          <p:cNvSpPr>
            <a:spLocks noGrp="1" noChangeArrowheads="1"/>
          </p:cNvSpPr>
          <p:nvPr>
            <p:ph type="title"/>
          </p:nvPr>
        </p:nvSpPr>
        <p:spPr>
          <a:xfrm>
            <a:off x="5295900" y="1503146"/>
            <a:ext cx="5105400" cy="420608"/>
          </a:xfrm>
        </p:spPr>
        <p:txBody>
          <a:bodyPr/>
          <a:lstStyle/>
          <a:p>
            <a:pPr algn="r" eaLnBrk="1" hangingPunct="1"/>
            <a:r>
              <a:rPr lang="he-IL" sz="1800" dirty="0">
                <a:solidFill>
                  <a:schemeClr val="tx1"/>
                </a:solidFill>
              </a:rPr>
              <a:t>נתרגם את תוכן ה</a:t>
            </a:r>
            <a:r>
              <a:rPr lang="ar-SA" sz="1800" dirty="0">
                <a:solidFill>
                  <a:schemeClr val="tx1"/>
                </a:solidFill>
              </a:rPr>
              <a:t>-</a:t>
            </a:r>
            <a:r>
              <a:rPr lang="en-US" sz="1800" dirty="0">
                <a:solidFill>
                  <a:schemeClr val="tx1"/>
                </a:solidFill>
              </a:rPr>
              <a:t>PTE</a:t>
            </a:r>
            <a:r>
              <a:rPr lang="ar-SA" sz="1800" dirty="0">
                <a:solidFill>
                  <a:schemeClr val="tx1"/>
                </a:solidFill>
              </a:rPr>
              <a:t>, </a:t>
            </a:r>
            <a:r>
              <a:rPr lang="en-US" sz="1800" dirty="0">
                <a:solidFill>
                  <a:schemeClr val="tx1"/>
                </a:solidFill>
              </a:rPr>
              <a:t>940001C0</a:t>
            </a:r>
            <a:r>
              <a:rPr lang="he-IL" sz="1800" dirty="0">
                <a:solidFill>
                  <a:schemeClr val="tx1"/>
                </a:solidFill>
              </a:rPr>
              <a:t>, לבינארי </a:t>
            </a:r>
            <a:endParaRPr lang="en-US" sz="1800" dirty="0">
              <a:solidFill>
                <a:schemeClr val="tx1"/>
              </a:solidFill>
            </a:endParaRPr>
          </a:p>
        </p:txBody>
      </p:sp>
      <p:graphicFrame>
        <p:nvGraphicFramePr>
          <p:cNvPr id="52408" name="Group 184"/>
          <p:cNvGraphicFramePr>
            <a:graphicFrameLocks noGrp="1"/>
          </p:cNvGraphicFramePr>
          <p:nvPr>
            <p:ph idx="1"/>
            <p:extLst>
              <p:ext uri="{D42A27DB-BD31-4B8C-83A1-F6EECF244321}">
                <p14:modId xmlns:p14="http://schemas.microsoft.com/office/powerpoint/2010/main" val="1236595385"/>
              </p:ext>
            </p:extLst>
          </p:nvPr>
        </p:nvGraphicFramePr>
        <p:xfrm>
          <a:off x="2074280" y="2151759"/>
          <a:ext cx="8229600" cy="2103072"/>
        </p:xfrm>
        <a:graphic>
          <a:graphicData uri="http://schemas.openxmlformats.org/drawingml/2006/table">
            <a:tbl>
              <a:tblPr rtl="1"/>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649412">
                  <a:extLst>
                    <a:ext uri="{9D8B030D-6E8A-4147-A177-3AD203B41FA5}">
                      <a16:colId xmlns:a16="http://schemas.microsoft.com/office/drawing/2014/main" val="20004"/>
                    </a:ext>
                  </a:extLst>
                </a:gridCol>
                <a:gridCol w="893763">
                  <a:extLst>
                    <a:ext uri="{9D8B030D-6E8A-4147-A177-3AD203B41FA5}">
                      <a16:colId xmlns:a16="http://schemas.microsoft.com/office/drawing/2014/main" val="20006"/>
                    </a:ext>
                  </a:extLst>
                </a:gridCol>
                <a:gridCol w="182562">
                  <a:extLst>
                    <a:ext uri="{9D8B030D-6E8A-4147-A177-3AD203B41FA5}">
                      <a16:colId xmlns:a16="http://schemas.microsoft.com/office/drawing/2014/main" val="20007"/>
                    </a:ext>
                  </a:extLst>
                </a:gridCol>
                <a:gridCol w="1008063">
                  <a:extLst>
                    <a:ext uri="{9D8B030D-6E8A-4147-A177-3AD203B41FA5}">
                      <a16:colId xmlns:a16="http://schemas.microsoft.com/office/drawing/2014/main" val="20008"/>
                    </a:ext>
                  </a:extLst>
                </a:gridCol>
                <a:gridCol w="222250">
                  <a:extLst>
                    <a:ext uri="{9D8B030D-6E8A-4147-A177-3AD203B41FA5}">
                      <a16:colId xmlns:a16="http://schemas.microsoft.com/office/drawing/2014/main" val="20009"/>
                    </a:ext>
                  </a:extLst>
                </a:gridCol>
                <a:gridCol w="692150">
                  <a:extLst>
                    <a:ext uri="{9D8B030D-6E8A-4147-A177-3AD203B41FA5}">
                      <a16:colId xmlns:a16="http://schemas.microsoft.com/office/drawing/2014/main" val="20010"/>
                    </a:ext>
                  </a:extLst>
                </a:gridCol>
              </a:tblGrid>
              <a:tr h="295096">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cs typeface="Arial" charset="0"/>
                        </a:rPr>
                        <a:t>C</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1</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4</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9</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255750">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0000</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1100</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0001</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0000</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0000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0000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0100</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1001</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55750">
                <a:tc gridSpan="10">
                  <a:txBody>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1800" dirty="0">
                          <a:solidFill>
                            <a:schemeClr val="tx1"/>
                          </a:solidFill>
                          <a:latin typeface="Tahoma" pitchFamily="34" charset="0"/>
                          <a:cs typeface="Arial" charset="0"/>
                        </a:rPr>
                        <a:t>נתון כי גודלו</a:t>
                      </a:r>
                      <a:r>
                        <a:rPr lang="en-US" sz="1800" dirty="0">
                          <a:solidFill>
                            <a:schemeClr val="tx1"/>
                          </a:solidFill>
                          <a:latin typeface="Tahoma" pitchFamily="34" charset="0"/>
                          <a:cs typeface="Arial" charset="0"/>
                        </a:rPr>
                        <a:t> </a:t>
                      </a:r>
                      <a:r>
                        <a:rPr lang="he-IL" sz="1800" dirty="0">
                          <a:solidFill>
                            <a:schemeClr val="tx1"/>
                          </a:solidFill>
                          <a:latin typeface="Tahoma" pitchFamily="34" charset="0"/>
                          <a:cs typeface="Arial" charset="0"/>
                        </a:rPr>
                        <a:t>של</a:t>
                      </a:r>
                      <a:r>
                        <a:rPr lang="en-US" sz="1800" dirty="0">
                          <a:solidFill>
                            <a:schemeClr val="tx1"/>
                          </a:solidFill>
                          <a:latin typeface="Tahoma" pitchFamily="34" charset="0"/>
                          <a:cs typeface="Arial" charset="0"/>
                        </a:rPr>
                        <a:t> </a:t>
                      </a:r>
                      <a:r>
                        <a:rPr lang="he-IL" sz="1800" dirty="0">
                          <a:solidFill>
                            <a:schemeClr val="tx1"/>
                          </a:solidFill>
                          <a:latin typeface="Tahoma" pitchFamily="34" charset="0"/>
                          <a:cs typeface="Arial" charset="0"/>
                        </a:rPr>
                        <a:t>שדה</a:t>
                      </a:r>
                      <a:r>
                        <a:rPr lang="en-US" sz="1800" dirty="0">
                          <a:solidFill>
                            <a:schemeClr val="tx1"/>
                          </a:solidFill>
                          <a:latin typeface="Tahoma" pitchFamily="34" charset="0"/>
                          <a:cs typeface="Arial" charset="0"/>
                        </a:rPr>
                        <a:t> </a:t>
                      </a:r>
                      <a:r>
                        <a:rPr lang="he-IL" sz="1800" dirty="0">
                          <a:solidFill>
                            <a:schemeClr val="tx1"/>
                          </a:solidFill>
                          <a:latin typeface="Tahoma" pitchFamily="34" charset="0"/>
                          <a:cs typeface="Arial" charset="0"/>
                        </a:rPr>
                        <a:t>ה-</a:t>
                      </a:r>
                      <a:r>
                        <a:rPr lang="en-US" sz="1800" dirty="0">
                          <a:solidFill>
                            <a:schemeClr val="tx1"/>
                          </a:solidFill>
                          <a:latin typeface="Tahoma" pitchFamily="34" charset="0"/>
                          <a:cs typeface="Arial" charset="0"/>
                        </a:rPr>
                        <a:t>PFN</a:t>
                      </a:r>
                      <a:r>
                        <a:rPr lang="he-IL" sz="1800" dirty="0">
                          <a:solidFill>
                            <a:schemeClr val="tx1"/>
                          </a:solidFill>
                          <a:latin typeface="Tahoma" pitchFamily="34" charset="0"/>
                          <a:cs typeface="Arial" charset="0"/>
                        </a:rPr>
                        <a:t> הוא 23</a:t>
                      </a:r>
                      <a:r>
                        <a:rPr lang="en-US" sz="1800" dirty="0">
                          <a:solidFill>
                            <a:schemeClr val="tx1"/>
                          </a:solidFill>
                          <a:latin typeface="Tahoma" pitchFamily="34" charset="0"/>
                          <a:cs typeface="Arial" charset="0"/>
                        </a:rPr>
                        <a:t> </a:t>
                      </a:r>
                      <a:r>
                        <a:rPr lang="he-IL" sz="1800" dirty="0">
                          <a:solidFill>
                            <a:schemeClr val="tx1"/>
                          </a:solidFill>
                          <a:latin typeface="Tahoma" pitchFamily="34" charset="0"/>
                          <a:cs typeface="Arial" charset="0"/>
                        </a:rPr>
                        <a:t>סיביות</a:t>
                      </a:r>
                      <a:r>
                        <a:rPr lang="en-US" sz="1800" dirty="0">
                          <a:solidFill>
                            <a:schemeClr val="tx1"/>
                          </a:solidFill>
                          <a:latin typeface="Tahoma" pitchFamily="34" charset="0"/>
                          <a:cs typeface="Arial" charset="0"/>
                        </a:rPr>
                        <a:t>:</a:t>
                      </a:r>
                    </a:p>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accent6">
                            <a:lumMod val="60000"/>
                            <a:lumOff val="40000"/>
                          </a:schemeClr>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904150484"/>
                  </a:ext>
                </a:extLst>
              </a:tr>
              <a:tr h="271583">
                <a:tc gridSpan="4">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highlight>
                            <a:srgbClr val="FFFF00"/>
                          </a:highlight>
                          <a:latin typeface="Tahoma" pitchFamily="34" charset="0"/>
                          <a:cs typeface="Arial" charset="0"/>
                        </a:rPr>
                        <a:t>0000 1100 0001 0000 0000 000</a:t>
                      </a:r>
                      <a:endParaRPr kumimoji="0" lang="ar-SA" sz="1400" b="0" i="0" u="none" strike="noStrike" cap="none" normalizeH="0" baseline="0" dirty="0">
                        <a:ln>
                          <a:noFill/>
                        </a:ln>
                        <a:solidFill>
                          <a:schemeClr val="tx1"/>
                        </a:solidFill>
                        <a:effectLst/>
                        <a:highlight>
                          <a:srgbClr val="FFFF00"/>
                        </a:highligh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kumimoji="0" lang="he-IL" sz="1400" b="0" i="0" u="none" strike="noStrike" cap="none" normalizeH="0" baseline="0" dirty="0">
                          <a:ln>
                            <a:noFill/>
                          </a:ln>
                          <a:solidFill>
                            <a:schemeClr val="tx1"/>
                          </a:solidFill>
                          <a:effectLst/>
                          <a:latin typeface="Tahoma" pitchFamily="34" charset="0"/>
                          <a:cs typeface="Arial" charset="0"/>
                        </a:rPr>
                        <a:t>000</a:t>
                      </a:r>
                      <a:endParaRPr lang="en-US" dirty="0"/>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chemeClr val="tx1"/>
                          </a:solidFill>
                          <a:effectLst/>
                          <a:latin typeface="Tahoma" pitchFamily="34" charset="0"/>
                          <a:cs typeface="Arial" charset="0"/>
                        </a:rPr>
                        <a:t>1</a:t>
                      </a:r>
                      <a:endParaRPr kumimoji="0" lang="ar-SA" sz="1400" b="0" i="0" u="none" strike="noStrike" cap="none" normalizeH="0" baseline="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hMerge="1">
                  <a:txBody>
                    <a:bodyPr/>
                    <a:lstStyle/>
                    <a:p>
                      <a:endParaRPr lang="en-US"/>
                    </a:p>
                  </a:txBody>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0010</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tc hMerge="1">
                  <a:txBody>
                    <a:bodyPr/>
                    <a:lstStyle/>
                    <a:p>
                      <a:endParaRPr lang="en-US"/>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chemeClr val="tx1"/>
                          </a:solidFill>
                          <a:effectLst/>
                          <a:latin typeface="Tahoma" pitchFamily="34" charset="0"/>
                          <a:cs typeface="Arial" charset="0"/>
                        </a:rPr>
                        <a:t>1</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D9D"/>
                    </a:solidFill>
                  </a:tcPr>
                </a:tc>
                <a:extLst>
                  <a:ext uri="{0D108BD9-81ED-4DB2-BD59-A6C34878D82A}">
                    <a16:rowId xmlns:a16="http://schemas.microsoft.com/office/drawing/2014/main" val="10003"/>
                  </a:ext>
                </a:extLst>
              </a:tr>
              <a:tr h="217084">
                <a:tc gridSpan="4">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0  </a:t>
                      </a:r>
                      <a:r>
                        <a:rPr kumimoji="0" lang="he-IL"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22</a:t>
                      </a:r>
                      <a:endParaRPr kumimoji="0" lang="ar-SA" sz="1400" b="0" i="0" u="none" strike="noStrike" cap="none" normalizeH="0" baseline="0" dirty="0">
                        <a:ln>
                          <a:noFill/>
                        </a:ln>
                        <a:solidFill>
                          <a:schemeClr val="tx1"/>
                        </a:solidFill>
                        <a:effectLst/>
                        <a:latin typeface="Tahoma" pitchFamily="34" charset="0"/>
                        <a:cs typeface="Arial" charset="0"/>
                      </a:endParaRPr>
                    </a:p>
                  </a:txBody>
                  <a:tcPr marT="45716" marB="45716" anchor="ctr"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kumimoji="0" lang="he-IL"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23   25</a:t>
                      </a:r>
                      <a:endParaRPr lang="en-US" dirty="0"/>
                    </a:p>
                  </a:txBody>
                  <a:tcPr marT="45716" marB="45716"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2</a:t>
                      </a:r>
                      <a:r>
                        <a:rPr kumimoji="0" lang="ar-SA"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6</a:t>
                      </a:r>
                      <a:endParaRPr kumimoji="0" lang="ar-SA" sz="14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a:ln>
                            <a:noFill/>
                          </a:ln>
                          <a:solidFill>
                            <a:srgbClr val="000000"/>
                          </a:solidFill>
                          <a:effectLst/>
                          <a:latin typeface="Tahoma" pitchFamily="34" charset="0"/>
                          <a:ea typeface="Times New Roman" pitchFamily="18" charset="0"/>
                          <a:cs typeface="Tahoma" pitchFamily="34" charset="0"/>
                        </a:rPr>
                        <a:t>27       30</a:t>
                      </a:r>
                      <a:endParaRPr kumimoji="0" lang="ar-SA" sz="14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31</a:t>
                      </a:r>
                      <a:endParaRPr kumimoji="0" lang="ar-SA" sz="14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5566">
                <a:tc gridSpan="4">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PFN</a:t>
                      </a:r>
                      <a:endParaRPr kumimoji="0" lang="en-US" sz="14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kumimoji="0" lang="en-US"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Unused</a:t>
                      </a:r>
                      <a:endParaRPr lang="en-US" dirty="0"/>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Tahoma" pitchFamily="34" charset="0"/>
                          <a:ea typeface="Times New Roman" pitchFamily="18" charset="0"/>
                          <a:cs typeface="Tahoma" pitchFamily="34" charset="0"/>
                        </a:rPr>
                        <a:t>Modified</a:t>
                      </a:r>
                      <a:endParaRPr kumimoji="0" lang="en-US" sz="14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gridSpan="2">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Tahoma" pitchFamily="34" charset="0"/>
                          <a:ea typeface="Times New Roman" pitchFamily="18" charset="0"/>
                          <a:cs typeface="Tahoma" pitchFamily="34" charset="0"/>
                        </a:rPr>
                        <a:t>Protection</a:t>
                      </a:r>
                      <a:endParaRPr kumimoji="0" lang="en-US" sz="14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Valid</a:t>
                      </a:r>
                      <a:endParaRPr kumimoji="0" lang="en-US" sz="14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marT="45716" marB="45716"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1629195" y="95072"/>
            <a:ext cx="2840842" cy="1200329"/>
          </a:xfrm>
          <a:prstGeom prst="rect">
            <a:avLst/>
          </a:prstGeom>
          <a:noFill/>
          <a:ln>
            <a:solidFill>
              <a:srgbClr val="3333CC"/>
            </a:solidFill>
          </a:ln>
        </p:spPr>
        <p:txBody>
          <a:bodyPr wrap="none" rtlCol="0">
            <a:spAutoFit/>
          </a:bodyPr>
          <a:lstStyle/>
          <a:p>
            <a:pPr fontAlgn="base">
              <a:spcBef>
                <a:spcPct val="0"/>
              </a:spcBef>
              <a:spcAft>
                <a:spcPct val="0"/>
              </a:spcAft>
            </a:pPr>
            <a:r>
              <a:rPr lang="en-US" dirty="0">
                <a:solidFill>
                  <a:srgbClr val="3333CC"/>
                </a:solidFill>
                <a:latin typeface="Tahoma" pitchFamily="34" charset="0"/>
                <a:cs typeface="Arial" charset="0"/>
              </a:rPr>
              <a:t>PTBR = 0x1000</a:t>
            </a:r>
          </a:p>
          <a:p>
            <a:pPr fontAlgn="base">
              <a:spcBef>
                <a:spcPct val="0"/>
              </a:spcBef>
              <a:spcAft>
                <a:spcPct val="0"/>
              </a:spcAft>
            </a:pPr>
            <a:r>
              <a:rPr lang="en-US" dirty="0">
                <a:solidFill>
                  <a:srgbClr val="3333CC"/>
                </a:solidFill>
                <a:latin typeface="Tahoma" pitchFamily="34" charset="0"/>
                <a:cs typeface="Arial" charset="0"/>
              </a:rPr>
              <a:t>(00201200) : 94 00 01 C0</a:t>
            </a:r>
          </a:p>
          <a:p>
            <a:pPr fontAlgn="base">
              <a:spcBef>
                <a:spcPct val="0"/>
              </a:spcBef>
              <a:spcAft>
                <a:spcPct val="0"/>
              </a:spcAft>
            </a:pPr>
            <a:r>
              <a:rPr lang="en-US" dirty="0">
                <a:solidFill>
                  <a:srgbClr val="3333CC"/>
                </a:solidFill>
                <a:latin typeface="Tahoma" pitchFamily="34" charset="0"/>
                <a:cs typeface="Arial" charset="0"/>
              </a:rPr>
              <a:t>Virtual </a:t>
            </a:r>
            <a:r>
              <a:rPr lang="en-US" dirty="0" err="1">
                <a:solidFill>
                  <a:srgbClr val="3333CC"/>
                </a:solidFill>
                <a:latin typeface="Tahoma" pitchFamily="34" charset="0"/>
                <a:cs typeface="Arial" charset="0"/>
              </a:rPr>
              <a:t>Addr</a:t>
            </a:r>
            <a:r>
              <a:rPr lang="en-US" dirty="0">
                <a:solidFill>
                  <a:srgbClr val="3333CC"/>
                </a:solidFill>
                <a:latin typeface="Tahoma" pitchFamily="34" charset="0"/>
                <a:cs typeface="Arial" charset="0"/>
              </a:rPr>
              <a:t>: 30 bits</a:t>
            </a:r>
          </a:p>
          <a:p>
            <a:pPr fontAlgn="base">
              <a:spcBef>
                <a:spcPct val="0"/>
              </a:spcBef>
              <a:spcAft>
                <a:spcPct val="0"/>
              </a:spcAft>
            </a:pPr>
            <a:r>
              <a:rPr lang="en-US" dirty="0">
                <a:solidFill>
                  <a:srgbClr val="3333CC"/>
                </a:solidFill>
                <a:latin typeface="Tahoma" pitchFamily="34" charset="0"/>
                <a:cs typeface="Arial" charset="0"/>
              </a:rPr>
              <a:t>Physical </a:t>
            </a:r>
            <a:r>
              <a:rPr lang="en-US" dirty="0" err="1">
                <a:solidFill>
                  <a:srgbClr val="3333CC"/>
                </a:solidFill>
                <a:latin typeface="Tahoma" pitchFamily="34" charset="0"/>
                <a:cs typeface="Arial" charset="0"/>
              </a:rPr>
              <a:t>Addr</a:t>
            </a:r>
            <a:r>
              <a:rPr lang="en-US" dirty="0">
                <a:solidFill>
                  <a:srgbClr val="3333CC"/>
                </a:solidFill>
                <a:latin typeface="Tahoma" pitchFamily="34" charset="0"/>
                <a:cs typeface="Arial" charset="0"/>
              </a:rPr>
              <a:t>: 32 bits</a:t>
            </a:r>
          </a:p>
        </p:txBody>
      </p:sp>
      <p:cxnSp>
        <p:nvCxnSpPr>
          <p:cNvPr id="8" name="Straight Connector 7"/>
          <p:cNvCxnSpPr/>
          <p:nvPr/>
        </p:nvCxnSpPr>
        <p:spPr>
          <a:xfrm>
            <a:off x="1524000" y="1371600"/>
            <a:ext cx="9144000" cy="0"/>
          </a:xfrm>
          <a:prstGeom prst="line">
            <a:avLst/>
          </a:prstGeom>
          <a:ln>
            <a:solidFill>
              <a:srgbClr val="3333CC"/>
            </a:solidFill>
          </a:ln>
        </p:spPr>
        <p:style>
          <a:lnRef idx="1">
            <a:schemeClr val="accent1"/>
          </a:lnRef>
          <a:fillRef idx="0">
            <a:schemeClr val="accent1"/>
          </a:fillRef>
          <a:effectRef idx="0">
            <a:schemeClr val="accent1"/>
          </a:effectRef>
          <a:fontRef idx="minor">
            <a:schemeClr val="tx1"/>
          </a:fontRef>
        </p:style>
      </p:cxnSp>
      <p:graphicFrame>
        <p:nvGraphicFramePr>
          <p:cNvPr id="9" name="Group 130"/>
          <p:cNvGraphicFramePr>
            <a:graphicFrameLocks/>
          </p:cNvGraphicFramePr>
          <p:nvPr/>
        </p:nvGraphicFramePr>
        <p:xfrm>
          <a:off x="5181602" y="198438"/>
          <a:ext cx="5257799" cy="639763"/>
        </p:xfrm>
        <a:graphic>
          <a:graphicData uri="http://schemas.openxmlformats.org/drawingml/2006/table">
            <a:tbl>
              <a:tblPr rtl="1"/>
              <a:tblGrid>
                <a:gridCol w="2563090">
                  <a:extLst>
                    <a:ext uri="{9D8B030D-6E8A-4147-A177-3AD203B41FA5}">
                      <a16:colId xmlns:a16="http://schemas.microsoft.com/office/drawing/2014/main" val="20000"/>
                    </a:ext>
                  </a:extLst>
                </a:gridCol>
                <a:gridCol w="699656">
                  <a:extLst>
                    <a:ext uri="{9D8B030D-6E8A-4147-A177-3AD203B41FA5}">
                      <a16:colId xmlns:a16="http://schemas.microsoft.com/office/drawing/2014/main" val="20001"/>
                    </a:ext>
                  </a:extLst>
                </a:gridCol>
                <a:gridCol w="713508">
                  <a:extLst>
                    <a:ext uri="{9D8B030D-6E8A-4147-A177-3AD203B41FA5}">
                      <a16:colId xmlns:a16="http://schemas.microsoft.com/office/drawing/2014/main" val="20002"/>
                    </a:ext>
                  </a:extLst>
                </a:gridCol>
                <a:gridCol w="775856">
                  <a:extLst>
                    <a:ext uri="{9D8B030D-6E8A-4147-A177-3AD203B41FA5}">
                      <a16:colId xmlns:a16="http://schemas.microsoft.com/office/drawing/2014/main" val="20003"/>
                    </a:ext>
                  </a:extLst>
                </a:gridCol>
                <a:gridCol w="505689">
                  <a:extLst>
                    <a:ext uri="{9D8B030D-6E8A-4147-A177-3AD203B41FA5}">
                      <a16:colId xmlns:a16="http://schemas.microsoft.com/office/drawing/2014/main" val="20004"/>
                    </a:ext>
                  </a:extLst>
                </a:gridCol>
              </a:tblGrid>
              <a:tr h="320314">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0                                  </a:t>
                      </a:r>
                      <a:r>
                        <a:rPr kumimoji="0" lang="en-US"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22</a:t>
                      </a:r>
                      <a:endParaRPr kumimoji="0" lang="ar-SA" sz="1200" b="0" i="0" u="none" strike="noStrike" cap="none" normalizeH="0" baseline="0" dirty="0">
                        <a:ln>
                          <a:noFill/>
                        </a:ln>
                        <a:solidFill>
                          <a:schemeClr val="tx1"/>
                        </a:solidFill>
                        <a:effectLst/>
                        <a:latin typeface="Tahoma" pitchFamily="34" charset="0"/>
                        <a:cs typeface="Arial" charset="0"/>
                      </a:endParaRPr>
                    </a:p>
                  </a:txBody>
                  <a:tcPr anchor="ct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a:ln>
                            <a:noFill/>
                          </a:ln>
                          <a:solidFill>
                            <a:srgbClr val="000000"/>
                          </a:solidFill>
                          <a:effectLst/>
                          <a:latin typeface="Tahoma" pitchFamily="34" charset="0"/>
                          <a:ea typeface="Times New Roman" pitchFamily="18" charset="0"/>
                          <a:cs typeface="Tahoma" pitchFamily="34" charset="0"/>
                        </a:rPr>
                        <a:t>23   25</a:t>
                      </a:r>
                      <a:endParaRPr kumimoji="0" lang="ar-SA"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a:ln>
                            <a:noFill/>
                          </a:ln>
                          <a:solidFill>
                            <a:srgbClr val="000000"/>
                          </a:solidFill>
                          <a:effectLst/>
                          <a:latin typeface="Tahoma" pitchFamily="34" charset="0"/>
                          <a:ea typeface="Times New Roman" pitchFamily="18" charset="0"/>
                          <a:cs typeface="Tahoma" pitchFamily="34" charset="0"/>
                        </a:rPr>
                        <a:t>2</a:t>
                      </a:r>
                      <a:r>
                        <a:rPr kumimoji="0" lang="ar-SA" sz="1000" b="0" i="0" u="none" strike="noStrike" cap="none" normalizeH="0" baseline="0">
                          <a:ln>
                            <a:noFill/>
                          </a:ln>
                          <a:solidFill>
                            <a:srgbClr val="000000"/>
                          </a:solidFill>
                          <a:effectLst/>
                          <a:latin typeface="Tahoma" pitchFamily="34" charset="0"/>
                          <a:ea typeface="Times New Roman" pitchFamily="18" charset="0"/>
                          <a:cs typeface="Tahoma" pitchFamily="34" charset="0"/>
                        </a:rPr>
                        <a:t>6</a:t>
                      </a:r>
                      <a:endParaRPr kumimoji="0" lang="ar-SA"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27       30</a:t>
                      </a:r>
                      <a:endParaRPr kumimoji="0" lang="ar-SA"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31</a:t>
                      </a:r>
                      <a:endParaRPr kumimoji="0" lang="ar-SA"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49">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PFN</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Unused</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Modified</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Tahoma" pitchFamily="34" charset="0"/>
                          <a:ea typeface="Times New Roman" pitchFamily="18" charset="0"/>
                          <a:cs typeface="Tahoma" pitchFamily="34" charset="0"/>
                        </a:rPr>
                        <a:t>Protection</a:t>
                      </a:r>
                      <a:endPar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Valid</a:t>
                      </a:r>
                      <a:endParaRPr kumimoji="0" lang="en-US" sz="1200" b="0"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10" name="TextBox 9"/>
          <p:cNvSpPr txBox="1"/>
          <p:nvPr/>
        </p:nvSpPr>
        <p:spPr>
          <a:xfrm>
            <a:off x="4495800" y="468868"/>
            <a:ext cx="657552" cy="369332"/>
          </a:xfrm>
          <a:prstGeom prst="rect">
            <a:avLst/>
          </a:prstGeom>
          <a:noFill/>
        </p:spPr>
        <p:txBody>
          <a:bodyPr wrap="none" rtlCol="0">
            <a:spAutoFit/>
          </a:bodyPr>
          <a:lstStyle/>
          <a:p>
            <a:pPr fontAlgn="base">
              <a:spcBef>
                <a:spcPct val="0"/>
              </a:spcBef>
              <a:spcAft>
                <a:spcPct val="0"/>
              </a:spcAft>
            </a:pPr>
            <a:r>
              <a:rPr lang="en-US" dirty="0">
                <a:solidFill>
                  <a:srgbClr val="3333CC"/>
                </a:solidFill>
                <a:latin typeface="Tahoma" pitchFamily="34" charset="0"/>
                <a:cs typeface="Arial" charset="0"/>
              </a:rPr>
              <a:t>PTE:</a:t>
            </a:r>
          </a:p>
        </p:txBody>
      </p:sp>
      <p:graphicFrame>
        <p:nvGraphicFramePr>
          <p:cNvPr id="13" name="Group 36"/>
          <p:cNvGraphicFramePr>
            <a:graphicFrameLocks/>
          </p:cNvGraphicFramePr>
          <p:nvPr>
            <p:extLst>
              <p:ext uri="{D42A27DB-BD31-4B8C-83A1-F6EECF244321}">
                <p14:modId xmlns:p14="http://schemas.microsoft.com/office/powerpoint/2010/main" val="2023775293"/>
              </p:ext>
            </p:extLst>
          </p:nvPr>
        </p:nvGraphicFramePr>
        <p:xfrm>
          <a:off x="1779495" y="4833787"/>
          <a:ext cx="8229600" cy="914472"/>
        </p:xfrm>
        <a:graphic>
          <a:graphicData uri="http://schemas.openxmlformats.org/drawingml/2006/table">
            <a:tbl>
              <a:tblPr/>
              <a:tblGrid>
                <a:gridCol w="5715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88709">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PFN (from PTE)</a:t>
                      </a:r>
                      <a:endParaRPr kumimoji="0" lang="en-US" sz="2800" b="0" i="0" u="none" strike="noStrike" cap="none" normalizeH="0" baseline="0" dirty="0">
                        <a:ln>
                          <a:noFill/>
                        </a:ln>
                        <a:solidFill>
                          <a:schemeClr val="tx1"/>
                        </a:solidFill>
                        <a:effectLst/>
                        <a:latin typeface="Tahoma" pitchFamily="34" charset="0"/>
                        <a:cs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cs typeface="Arial" charset="0"/>
                        </a:rPr>
                        <a:t>Offset </a:t>
                      </a:r>
                      <a:r>
                        <a:rPr kumimoji="0" lang="en-US" sz="1600" b="0" i="0" u="none" strike="noStrike" cap="none" normalizeH="0" baseline="0" dirty="0">
                          <a:ln>
                            <a:noFill/>
                          </a:ln>
                          <a:solidFill>
                            <a:schemeClr val="tx1"/>
                          </a:solidFill>
                          <a:effectLst/>
                          <a:latin typeface="Tahoma" pitchFamily="34" charset="0"/>
                          <a:cs typeface="Arial" charset="0"/>
                        </a:rPr>
                        <a:t>(same as Virtual)</a:t>
                      </a:r>
                      <a:endParaRPr kumimoji="0" lang="he-IL" sz="1200" b="0" i="0" u="none" strike="noStrike" cap="none" normalizeH="0" baseline="0" dirty="0">
                        <a:ln>
                          <a:noFill/>
                        </a:ln>
                        <a:solidFill>
                          <a:schemeClr val="tx1"/>
                        </a:solidFill>
                        <a:effectLst/>
                        <a:latin typeface="Tahoma" pitchFamily="34" charset="0"/>
                        <a:cs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342">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cs typeface="Arial" charset="0"/>
                        </a:rPr>
                        <a:t>0000 0000 0000 0011 1000 000</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D9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cs typeface="Arial" charset="0"/>
                        </a:rPr>
                        <a:t>   0 1010 0000</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bl>
          </a:graphicData>
        </a:graphic>
      </p:graphicFrame>
      <p:sp>
        <p:nvSpPr>
          <p:cNvPr id="18" name="Rectangle 2">
            <a:extLst>
              <a:ext uri="{FF2B5EF4-FFF2-40B4-BE49-F238E27FC236}">
                <a16:creationId xmlns:a16="http://schemas.microsoft.com/office/drawing/2014/main" id="{2B34582A-930F-4B9A-A930-705A4E81CC8E}"/>
              </a:ext>
            </a:extLst>
          </p:cNvPr>
          <p:cNvSpPr>
            <a:spLocks noChangeArrowheads="1"/>
          </p:cNvSpPr>
          <p:nvPr/>
        </p:nvSpPr>
        <p:spPr bwMode="auto">
          <a:xfrm>
            <a:off x="3039480" y="5967396"/>
            <a:ext cx="726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0" algn="r" rtl="1" fontAlgn="base">
              <a:spcBef>
                <a:spcPct val="20000"/>
              </a:spcBef>
              <a:spcAft>
                <a:spcPct val="0"/>
              </a:spcAft>
            </a:pPr>
            <a:r>
              <a:rPr lang="he-IL" dirty="0">
                <a:solidFill>
                  <a:srgbClr val="3333CC"/>
                </a:solidFill>
                <a:cs typeface="Times New Roman" pitchFamily="18" charset="0"/>
              </a:rPr>
              <a:t>ובתרגום להקסדצימלי:</a:t>
            </a:r>
            <a:r>
              <a:rPr lang="en-US" dirty="0">
                <a:solidFill>
                  <a:srgbClr val="3333CC"/>
                </a:solidFill>
                <a:cs typeface="Times New Roman" pitchFamily="18" charset="0"/>
              </a:rPr>
              <a:t> </a:t>
            </a:r>
            <a:r>
              <a:rPr lang="he-IL" dirty="0">
                <a:solidFill>
                  <a:srgbClr val="3333CC"/>
                </a:solidFill>
                <a:cs typeface="Times New Roman" pitchFamily="18" charset="0"/>
              </a:rPr>
              <a:t> </a:t>
            </a:r>
            <a:r>
              <a:rPr lang="en-US" dirty="0">
                <a:solidFill>
                  <a:srgbClr val="3333CC"/>
                </a:solidFill>
                <a:cs typeface="Times New Roman" pitchFamily="18" charset="0"/>
              </a:rPr>
              <a:t>0x000380A0</a:t>
            </a:r>
          </a:p>
          <a:p>
            <a:pPr algn="r" rtl="1" fontAlgn="base">
              <a:spcBef>
                <a:spcPct val="0"/>
              </a:spcBef>
              <a:spcAft>
                <a:spcPct val="0"/>
              </a:spcAft>
            </a:pPr>
            <a:r>
              <a:rPr lang="he-IL" u="sng" dirty="0">
                <a:solidFill>
                  <a:srgbClr val="000000"/>
                </a:solidFill>
                <a:latin typeface="Tahoma" pitchFamily="34" charset="0"/>
                <a:cs typeface="Arial" charset="0"/>
              </a:rPr>
              <a:t>שלב ב': גישה שניה לזיכרון לכתובת </a:t>
            </a:r>
            <a:r>
              <a:rPr lang="en-US" u="sng" dirty="0">
                <a:solidFill>
                  <a:srgbClr val="000000"/>
                </a:solidFill>
                <a:latin typeface="Tahoma" pitchFamily="34" charset="0"/>
                <a:cs typeface="Arial" charset="0"/>
              </a:rPr>
              <a:t>0x000380A0</a:t>
            </a:r>
            <a:r>
              <a:rPr lang="he-IL" u="sng" dirty="0">
                <a:solidFill>
                  <a:srgbClr val="000000"/>
                </a:solidFill>
                <a:latin typeface="Tahoma" pitchFamily="34" charset="0"/>
                <a:cs typeface="Arial" charset="0"/>
              </a:rPr>
              <a:t> להבאת הנתון</a:t>
            </a:r>
          </a:p>
        </p:txBody>
      </p:sp>
      <p:sp>
        <p:nvSpPr>
          <p:cNvPr id="19" name="Rectangle 2">
            <a:extLst>
              <a:ext uri="{FF2B5EF4-FFF2-40B4-BE49-F238E27FC236}">
                <a16:creationId xmlns:a16="http://schemas.microsoft.com/office/drawing/2014/main" id="{EF190EEF-54CB-4E97-8CD2-B3434F6A2EC4}"/>
              </a:ext>
            </a:extLst>
          </p:cNvPr>
          <p:cNvSpPr>
            <a:spLocks noChangeArrowheads="1"/>
          </p:cNvSpPr>
          <p:nvPr/>
        </p:nvSpPr>
        <p:spPr bwMode="auto">
          <a:xfrm>
            <a:off x="3136900" y="4414505"/>
            <a:ext cx="726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r" rtl="1" fontAlgn="base">
              <a:spcBef>
                <a:spcPct val="0"/>
              </a:spcBef>
              <a:spcAft>
                <a:spcPct val="0"/>
              </a:spcAft>
            </a:pPr>
            <a:r>
              <a:rPr lang="he-IL" dirty="0">
                <a:solidFill>
                  <a:srgbClr val="000000"/>
                </a:solidFill>
                <a:latin typeface="Tahoma" pitchFamily="34" charset="0"/>
                <a:cs typeface="Arial" charset="0"/>
              </a:rPr>
              <a:t>לכן הכתובת הפיזית הינה: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0" dirty="0"/>
              <a:t>Paging in x86 (64-bit mode)</a:t>
            </a:r>
            <a:endParaRPr lang="he-IL" b="0" dirty="0"/>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lstStyle/>
              <a:p>
                <a:pPr algn="r" rtl="1"/>
                <a:r>
                  <a:rPr lang="he-IL" sz="2800" b="0" dirty="0"/>
                  <a:t>עבור זיכרון עם  כתובת וירטואלית בגודל </a:t>
                </a:r>
                <a:r>
                  <a:rPr lang="en-US" sz="2800" b="0" dirty="0"/>
                  <a:t>48</a:t>
                </a:r>
                <a:r>
                  <a:rPr lang="he-IL" sz="2800" b="0" dirty="0"/>
                  <a:t> ביט (</a:t>
                </a:r>
                <a:r>
                  <a:rPr lang="en-US" sz="2800" b="0" dirty="0"/>
                  <a:t>“64-bit mode”</a:t>
                </a:r>
                <a:r>
                  <a:rPr lang="he-IL" sz="2800" b="0" dirty="0"/>
                  <a:t>), גודל דף </a:t>
                </a:r>
                <a:r>
                  <a:rPr lang="en-US" sz="2800" b="0" dirty="0"/>
                  <a:t>4KB</a:t>
                </a:r>
                <a:r>
                  <a:rPr lang="he-IL" sz="2800" b="0" dirty="0"/>
                  <a:t> (כלומר היסט בגודל 12 ביט) וכניסה בטבלת הדפים בגודל </a:t>
                </a:r>
                <a:r>
                  <a:rPr lang="en-US" sz="2800" b="0" dirty="0"/>
                  <a:t>4B</a:t>
                </a:r>
                <a:r>
                  <a:rPr lang="he-IL" sz="2800" b="0" dirty="0"/>
                  <a:t>, גודל הזכרון הדרוש הוא </a:t>
                </a:r>
                <a:r>
                  <a:rPr lang="en-US" sz="2800" b="0" dirty="0"/>
                  <a:t>256GB</a:t>
                </a:r>
                <a:r>
                  <a:rPr lang="he-IL" sz="2800" b="0" dirty="0"/>
                  <a:t>: </a:t>
                </a:r>
                <a:endParaRPr lang="en-US" sz="2800" b="0" dirty="0"/>
              </a:p>
              <a:p>
                <a:pPr marL="0" indent="0" algn="r" rtl="1">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𝑉𝑖𝑟𝑡</m:t>
                      </m:r>
                      <m:r>
                        <a:rPr lang="en-US" sz="2800" b="0" i="1" smtClean="0">
                          <a:latin typeface="Cambria Math" panose="02040503050406030204" pitchFamily="18" charset="0"/>
                        </a:rPr>
                        <m:t>. </m:t>
                      </m:r>
                      <m:r>
                        <a:rPr lang="en-US" sz="2800" b="0" i="1" smtClean="0">
                          <a:latin typeface="Cambria Math" panose="02040503050406030204" pitchFamily="18" charset="0"/>
                        </a:rPr>
                        <m:t>𝑃𝑎𝑔𝑒𝑠</m:t>
                      </m:r>
                      <m:r>
                        <a:rPr lang="en-US" sz="2800" b="0" i="1" smtClean="0">
                          <a:latin typeface="Cambria Math" panose="02040503050406030204" pitchFamily="18" charset="0"/>
                        </a:rPr>
                        <m:t> ∗</m:t>
                      </m:r>
                      <m:r>
                        <a:rPr lang="en-US" sz="2800" b="0" i="1" smtClean="0">
                          <a:latin typeface="Cambria Math" panose="02040503050406030204" pitchFamily="18" charset="0"/>
                        </a:rPr>
                        <m:t>𝑠𝑖𝑧𝑒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𝑃𝑇𝐸</m:t>
                          </m:r>
                        </m:e>
                      </m:d>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48</m:t>
                          </m:r>
                          <m:r>
                            <a:rPr lang="en-US" sz="2800" b="0" i="1" smtClean="0">
                              <a:latin typeface="Cambria Math" panose="02040503050406030204" pitchFamily="18" charset="0"/>
                            </a:rPr>
                            <m:t>−</m:t>
                          </m:r>
                          <m:r>
                            <a:rPr lang="en-US" sz="2800" b="0" i="1" smtClean="0">
                              <a:latin typeface="Cambria Math" panose="02040503050406030204" pitchFamily="18" charset="0"/>
                            </a:rPr>
                            <m:t>12</m:t>
                          </m:r>
                        </m:sup>
                      </m:sSup>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𝐵</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38</m:t>
                          </m:r>
                        </m:sup>
                      </m:sSup>
                      <m:r>
                        <a:rPr lang="en-US" sz="2800" b="0" i="1" smtClean="0">
                          <a:latin typeface="Cambria Math" panose="02040503050406030204" pitchFamily="18" charset="0"/>
                        </a:rPr>
                        <m:t>=</m:t>
                      </m:r>
                      <m:r>
                        <a:rPr lang="en-US" sz="2800" b="0" i="1" smtClean="0">
                          <a:latin typeface="Cambria Math" panose="02040503050406030204" pitchFamily="18" charset="0"/>
                        </a:rPr>
                        <m:t>256</m:t>
                      </m:r>
                      <m:r>
                        <a:rPr lang="en-US" sz="2800" b="0" i="1" smtClean="0">
                          <a:latin typeface="Cambria Math" panose="02040503050406030204" pitchFamily="18" charset="0"/>
                        </a:rPr>
                        <m:t>𝐺𝐵</m:t>
                      </m:r>
                    </m:oMath>
                  </m:oMathPara>
                </a14:m>
                <a:endParaRPr lang="he-IL" sz="2800" b="0" dirty="0"/>
              </a:p>
              <a:p>
                <a:pPr algn="r" rtl="1"/>
                <a:r>
                  <a:rPr lang="he-IL" sz="2800" b="0" dirty="0"/>
                  <a:t>רוב התהליכים במערכת כלשהי משתמשים רק במעט זיכרון. תקורה של </a:t>
                </a:r>
                <a:r>
                  <a:rPr lang="en-US" sz="2800" b="0" dirty="0"/>
                  <a:t>256GB</a:t>
                </a:r>
                <a:r>
                  <a:rPr lang="he-IL" sz="2800" b="0" dirty="0"/>
                  <a:t> עבור כל תהליך אינה אפשרית במגבלות הזכרון ובנוסף </a:t>
                </a:r>
                <a:r>
                  <a:rPr lang="he-IL" sz="2800" b="0" u="sng" dirty="0"/>
                  <a:t>מיותרת</a:t>
                </a:r>
                <a:r>
                  <a:rPr lang="he-IL" sz="2800" b="0" dirty="0"/>
                  <a:t> (למעשה עבור רוב התהליכים טבלת תרגום כזאת תהיה רוב הזיכרון שהתהליך צורך). </a:t>
                </a:r>
              </a:p>
              <a:p>
                <a:pPr algn="r" rtl="1"/>
                <a:r>
                  <a:rPr lang="he-IL" sz="2800" b="0" dirty="0"/>
                  <a:t>על מנת לפתור את בעיית גודל הטבלה:</a:t>
                </a:r>
                <a:r>
                  <a:rPr lang="en-US" sz="2800" b="0" dirty="0"/>
                  <a:t> </a:t>
                </a:r>
                <a:r>
                  <a:rPr lang="he-IL" sz="2800" b="0" dirty="0"/>
                  <a:t>ב-</a:t>
                </a:r>
                <a:r>
                  <a:rPr lang="en-US" sz="2800" b="0" dirty="0"/>
                  <a:t>x86</a:t>
                </a:r>
                <a:r>
                  <a:rPr lang="he-IL" sz="2800" b="0" dirty="0"/>
                  <a:t> ישנן מספר רמות של טבלאות תרגום </a:t>
                </a:r>
                <a:r>
                  <a:rPr lang="he-IL" sz="2800" b="0" u="sng" dirty="0"/>
                  <a:t>המסודרות במבנה של עץ</a:t>
                </a:r>
                <a:r>
                  <a:rPr lang="he-IL" sz="2800" b="0" dirty="0"/>
                  <a:t>. אנו מקצים חלקים בטבלאות תרגום באופן  דינאמי, רק כאשר יש צורך ממשי בטבלה, כך שכל תהליך מקצה רק את מרחב הזכרון הוירטואלי בו הוא משתמש בפועל.</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l="-1278" t="-2262" r="-1222" b="-11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L6_ooo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6_oooe.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stealth"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stealth"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L6_oooe.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6_oooe.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6_oooe.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6_oooe.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6_oooe.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6_oooe.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6_oooe.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E4F71DE97CC04886451467B1BEF052" ma:contentTypeVersion="11" ma:contentTypeDescription="Create a new document." ma:contentTypeScope="" ma:versionID="be91ad25d59a2aa15187974f239d3b1c">
  <xsd:schema xmlns:xsd="http://www.w3.org/2001/XMLSchema" xmlns:xs="http://www.w3.org/2001/XMLSchema" xmlns:p="http://schemas.microsoft.com/office/2006/metadata/properties" xmlns:ns3="ff65183b-ce1b-4a3f-80c1-f893b1e00171" xmlns:ns4="006471a6-3bce-4102-88f1-b3af5d30896e" targetNamespace="http://schemas.microsoft.com/office/2006/metadata/properties" ma:root="true" ma:fieldsID="8ae7b2aa177d13ce3fbbbdd59955eb03" ns3:_="" ns4:_="">
    <xsd:import namespace="ff65183b-ce1b-4a3f-80c1-f893b1e00171"/>
    <xsd:import namespace="006471a6-3bce-4102-88f1-b3af5d30896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65183b-ce1b-4a3f-80c1-f893b1e001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6471a6-3bce-4102-88f1-b3af5d3089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3A3E69-B801-414C-97AA-7F80D3081399}">
  <ds:schemaRefs>
    <ds:schemaRef ds:uri="http://schemas.microsoft.com/sharepoint/v3/contenttype/forms"/>
  </ds:schemaRefs>
</ds:datastoreItem>
</file>

<file path=customXml/itemProps2.xml><?xml version="1.0" encoding="utf-8"?>
<ds:datastoreItem xmlns:ds="http://schemas.openxmlformats.org/officeDocument/2006/customXml" ds:itemID="{9F8BD177-B96E-4527-BD74-5E2D5AC2C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65183b-ce1b-4a3f-80c1-f893b1e00171"/>
    <ds:schemaRef ds:uri="006471a6-3bce-4102-88f1-b3af5d3089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826A37-22F8-45B3-BB2C-304369DABAE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349</TotalTime>
  <Words>6164</Words>
  <Application>Microsoft Office PowerPoint</Application>
  <PresentationFormat>Widescreen</PresentationFormat>
  <Paragraphs>1453</Paragraphs>
  <Slides>60</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60</vt:i4>
      </vt:variant>
    </vt:vector>
  </HeadingPairs>
  <TitlesOfParts>
    <vt:vector size="74" baseType="lpstr">
      <vt:lpstr>Arial Unicode MS</vt:lpstr>
      <vt:lpstr>Arial</vt:lpstr>
      <vt:lpstr>Arial (Body)</vt:lpstr>
      <vt:lpstr>Arial Narrow</vt:lpstr>
      <vt:lpstr>Calibri</vt:lpstr>
      <vt:lpstr>Cambria Math</vt:lpstr>
      <vt:lpstr>Symbol</vt:lpstr>
      <vt:lpstr>Tahoma</vt:lpstr>
      <vt:lpstr>Times New Roman</vt:lpstr>
      <vt:lpstr>Trebuchet MS</vt:lpstr>
      <vt:lpstr>Wingdings</vt:lpstr>
      <vt:lpstr>Wingdings 2</vt:lpstr>
      <vt:lpstr>L6_oooe</vt:lpstr>
      <vt:lpstr>1_Default Design</vt:lpstr>
      <vt:lpstr>Computer Structure   x86 Virtual Memory</vt:lpstr>
      <vt:lpstr>זיכרון וירטואלי</vt:lpstr>
      <vt:lpstr>PowerPoint Presentation</vt:lpstr>
      <vt:lpstr>Page Table Entry</vt:lpstr>
      <vt:lpstr>מדיניות הבאת דפים: Paging On Demand</vt:lpstr>
      <vt:lpstr>דוגמא של מכונה עם זיכרון וירטואלי</vt:lpstr>
      <vt:lpstr>PowerPoint Presentation</vt:lpstr>
      <vt:lpstr>נתרגם את תוכן ה-PTE, 940001C0, לבינארי </vt:lpstr>
      <vt:lpstr>Paging in x86 (64-bit mode)</vt:lpstr>
      <vt:lpstr>4KB Page Mapping in 64 bit Mode 2003: AMD Opteron…</vt:lpstr>
      <vt:lpstr>2MB Page Mapping in 64 bit Mode</vt:lpstr>
      <vt:lpstr>1GB Page Mapping in 64 bit Mode</vt:lpstr>
      <vt:lpstr>Question 1</vt:lpstr>
      <vt:lpstr>Question 1</vt:lpstr>
      <vt:lpstr>Question 1: sequence of allocations</vt:lpstr>
      <vt:lpstr>TLB - Translation Lookaside Buffer</vt:lpstr>
      <vt:lpstr>Translation Look aside Buffer (TLB)</vt:lpstr>
      <vt:lpstr>גישה ל-DTLB ולמטמון - דוגמא</vt:lpstr>
      <vt:lpstr>ג. איזה שיפור במהירות התרגום ניתן להשיג אם מתכנן המחשב ידאג לכך שיתקיים q≥b+c ?</vt:lpstr>
      <vt:lpstr>PowerPoint Presentation</vt:lpstr>
      <vt:lpstr>Question 4: Virtual Caches</vt:lpstr>
      <vt:lpstr>Question 4: Virtual Caches</vt:lpstr>
      <vt:lpstr>Question 4: Read Access</vt:lpstr>
      <vt:lpstr>PowerPoint Presentation</vt:lpstr>
      <vt:lpstr>PowerPoint Presentation</vt:lpstr>
      <vt:lpstr>PowerPoint Presentation</vt:lpstr>
      <vt:lpstr>PMH (Page miss handler)</vt:lpstr>
      <vt:lpstr>STLB (Secondary TLB)</vt:lpstr>
      <vt:lpstr>PowerPoint Presentation</vt:lpstr>
      <vt:lpstr>Page Walk</vt:lpstr>
      <vt:lpstr>Question 2</vt:lpstr>
      <vt:lpstr>Question 2</vt:lpstr>
      <vt:lpstr>Question 2</vt:lpstr>
      <vt:lpstr>Question 2</vt:lpstr>
      <vt:lpstr>Question 2</vt:lpstr>
      <vt:lpstr>Question 3 (Exam Question)</vt:lpstr>
      <vt:lpstr>Question 3 (Exam Question)</vt:lpstr>
      <vt:lpstr>PowerPoint Presentation</vt:lpstr>
      <vt:lpstr>PowerPoint Presentation</vt:lpstr>
      <vt:lpstr>PowerPoint Presentation</vt:lpstr>
      <vt:lpstr>PowerPoint Presentation</vt:lpstr>
      <vt:lpstr>PowerPoint Presentation</vt:lpstr>
      <vt:lpstr>PowerPoint Presentation</vt:lpstr>
      <vt:lpstr>Virtual Memory And Cache</vt:lpstr>
      <vt:lpstr>Caches and Translation Structures</vt:lpstr>
      <vt:lpstr>Backup</vt:lpstr>
      <vt:lpstr>הבעיה</vt:lpstr>
      <vt:lpstr>הפתרון: זיכרון וירטואלי</vt:lpstr>
      <vt:lpstr>מושגים</vt:lpstr>
      <vt:lpstr>יתרונות הזיכרון הווירטואלי</vt:lpstr>
      <vt:lpstr>מבנה הזיכרון הפיזי</vt:lpstr>
      <vt:lpstr>מבנה הזיכרון הפיזי</vt:lpstr>
      <vt:lpstr>מהלך גישה לכתובת וירטואלית </vt:lpstr>
      <vt:lpstr>תרגום כתובת וירטואלית לפיזית</vt:lpstr>
      <vt:lpstr>מבנה טבלת תרגום</vt:lpstr>
      <vt:lpstr>מבנה טבלת תרגום</vt:lpstr>
      <vt:lpstr>PowerPoint Presentation</vt:lpstr>
      <vt:lpstr>מבנה כניסה בטבלת התרגום</vt:lpstr>
      <vt:lpstr>מבנה כניסה בטבלת התרגום</vt:lpstr>
      <vt:lpstr>מדיניות הבאת דפים: Paging On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Structure   X86 Virtual Memory and TLB</dc:title>
  <dc:creator>Shtiegmann, Elad</dc:creator>
  <cp:lastModifiedBy>Shtiegmann, Elad</cp:lastModifiedBy>
  <cp:revision>5</cp:revision>
  <dcterms:created xsi:type="dcterms:W3CDTF">2020-12-16T15:03:55Z</dcterms:created>
  <dcterms:modified xsi:type="dcterms:W3CDTF">2020-12-17T13:00:07Z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0x0101002FE4F71DE97CC04886451467B1BEF052</vt:lpwstr>
  </property>
</Properties>
</file>