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4" r:id="rId10"/>
  </p:sldIdLst>
  <p:sldSz cx="9144000" cy="6858000" type="screen4x3"/>
  <p:notesSz cx="6942138" cy="9344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FFFFCC"/>
    <a:srgbClr val="FFFF66"/>
    <a:srgbClr val="FFCC66"/>
    <a:srgbClr val="00CC66"/>
    <a:srgbClr val="FFCC99"/>
    <a:srgbClr val="FF9933"/>
    <a:srgbClr val="CCEC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E85C3-71B7-43A2-8981-B8FE434DDE9D}" v="379" dt="2022-01-26T15:38:05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8" autoAdjust="0"/>
    <p:restoredTop sz="97440" autoAdjust="0"/>
  </p:normalViewPr>
  <p:slideViewPr>
    <p:cSldViewPr snapToGrid="0" snapToObjects="1">
      <p:cViewPr varScale="1">
        <p:scale>
          <a:sx n="162" d="100"/>
          <a:sy n="162" d="100"/>
        </p:scale>
        <p:origin x="1140" y="14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, Franck" userId="44b98718-c840-4e58-9cca-cc28af9ddc21" providerId="ADAL" clId="{7F1E85C3-71B7-43A2-8981-B8FE434DDE9D}"/>
    <pc:docChg chg="undo custSel addSld delSld modSld sldOrd">
      <pc:chgData name="Sala, Franck" userId="44b98718-c840-4e58-9cca-cc28af9ddc21" providerId="ADAL" clId="{7F1E85C3-71B7-43A2-8981-B8FE434DDE9D}" dt="2022-01-26T15:38:05.129" v="2958"/>
      <pc:docMkLst>
        <pc:docMk/>
      </pc:docMkLst>
      <pc:sldChg chg="modSp new mod">
        <pc:chgData name="Sala, Franck" userId="44b98718-c840-4e58-9cca-cc28af9ddc21" providerId="ADAL" clId="{7F1E85C3-71B7-43A2-8981-B8FE434DDE9D}" dt="2022-01-26T13:10:40.529" v="18" actId="20577"/>
        <pc:sldMkLst>
          <pc:docMk/>
          <pc:sldMk cId="3122801022" sldId="256"/>
        </pc:sldMkLst>
        <pc:spChg chg="mod">
          <ac:chgData name="Sala, Franck" userId="44b98718-c840-4e58-9cca-cc28af9ddc21" providerId="ADAL" clId="{7F1E85C3-71B7-43A2-8981-B8FE434DDE9D}" dt="2022-01-26T13:10:40.529" v="18" actId="20577"/>
          <ac:spMkLst>
            <pc:docMk/>
            <pc:sldMk cId="3122801022" sldId="256"/>
            <ac:spMk id="2" creationId="{AF94D568-6FB5-4EF6-BB41-4E0D50E08479}"/>
          </ac:spMkLst>
        </pc:spChg>
      </pc:sldChg>
      <pc:sldChg chg="addSp delSp modSp new mod">
        <pc:chgData name="Sala, Franck" userId="44b98718-c840-4e58-9cca-cc28af9ddc21" providerId="ADAL" clId="{7F1E85C3-71B7-43A2-8981-B8FE434DDE9D}" dt="2022-01-26T14:43:41.719" v="1016" actId="1076"/>
        <pc:sldMkLst>
          <pc:docMk/>
          <pc:sldMk cId="1931299601" sldId="257"/>
        </pc:sldMkLst>
        <pc:spChg chg="mod">
          <ac:chgData name="Sala, Franck" userId="44b98718-c840-4e58-9cca-cc28af9ddc21" providerId="ADAL" clId="{7F1E85C3-71B7-43A2-8981-B8FE434DDE9D}" dt="2022-01-26T13:21:04.770" v="218" actId="20577"/>
          <ac:spMkLst>
            <pc:docMk/>
            <pc:sldMk cId="1931299601" sldId="257"/>
            <ac:spMk id="2" creationId="{7A0AC154-4EE8-4D81-8439-E63E2D91C965}"/>
          </ac:spMkLst>
        </pc:spChg>
        <pc:spChg chg="del mod">
          <ac:chgData name="Sala, Franck" userId="44b98718-c840-4e58-9cca-cc28af9ddc21" providerId="ADAL" clId="{7F1E85C3-71B7-43A2-8981-B8FE434DDE9D}" dt="2022-01-26T13:19:51.286" v="193" actId="478"/>
          <ac:spMkLst>
            <pc:docMk/>
            <pc:sldMk cId="1931299601" sldId="257"/>
            <ac:spMk id="3" creationId="{143F44D7-0795-4907-92CC-D80ECF2A475C}"/>
          </ac:spMkLst>
        </pc:spChg>
        <pc:spChg chg="add del">
          <ac:chgData name="Sala, Franck" userId="44b98718-c840-4e58-9cca-cc28af9ddc21" providerId="ADAL" clId="{7F1E85C3-71B7-43A2-8981-B8FE434DDE9D}" dt="2022-01-26T13:12:28.030" v="39"/>
          <ac:spMkLst>
            <pc:docMk/>
            <pc:sldMk cId="1931299601" sldId="257"/>
            <ac:spMk id="11" creationId="{CF4AB7D1-8A9F-4DF9-BBE6-A10B3643C623}"/>
          </ac:spMkLst>
        </pc:spChg>
        <pc:spChg chg="add del">
          <ac:chgData name="Sala, Franck" userId="44b98718-c840-4e58-9cca-cc28af9ddc21" providerId="ADAL" clId="{7F1E85C3-71B7-43A2-8981-B8FE434DDE9D}" dt="2022-01-26T13:12:28.030" v="39"/>
          <ac:spMkLst>
            <pc:docMk/>
            <pc:sldMk cId="1931299601" sldId="257"/>
            <ac:spMk id="12" creationId="{5B646952-3786-4DEF-9673-D6F0B967D68C}"/>
          </ac:spMkLst>
        </pc:spChg>
        <pc:spChg chg="add del">
          <ac:chgData name="Sala, Franck" userId="44b98718-c840-4e58-9cca-cc28af9ddc21" providerId="ADAL" clId="{7F1E85C3-71B7-43A2-8981-B8FE434DDE9D}" dt="2022-01-26T13:12:28.030" v="39"/>
          <ac:spMkLst>
            <pc:docMk/>
            <pc:sldMk cId="1931299601" sldId="257"/>
            <ac:spMk id="13" creationId="{00022E58-0C5A-4AF8-B664-B1AA08DFD9B6}"/>
          </ac:spMkLst>
        </pc:spChg>
        <pc:spChg chg="add del">
          <ac:chgData name="Sala, Franck" userId="44b98718-c840-4e58-9cca-cc28af9ddc21" providerId="ADAL" clId="{7F1E85C3-71B7-43A2-8981-B8FE434DDE9D}" dt="2022-01-26T13:12:28.030" v="39"/>
          <ac:spMkLst>
            <pc:docMk/>
            <pc:sldMk cId="1931299601" sldId="257"/>
            <ac:spMk id="14" creationId="{DA3F8A08-279E-4E41-85B3-B86E41EAB17F}"/>
          </ac:spMkLst>
        </pc:spChg>
        <pc:spChg chg="mod">
          <ac:chgData name="Sala, Franck" userId="44b98718-c840-4e58-9cca-cc28af9ddc21" providerId="ADAL" clId="{7F1E85C3-71B7-43A2-8981-B8FE434DDE9D}" dt="2022-01-26T14:36:07.210" v="798" actId="1037"/>
          <ac:spMkLst>
            <pc:docMk/>
            <pc:sldMk cId="1931299601" sldId="257"/>
            <ac:spMk id="16" creationId="{A0A97BAF-301B-428F-84B8-2CA5F9015B45}"/>
          </ac:spMkLst>
        </pc:spChg>
        <pc:spChg chg="mod">
          <ac:chgData name="Sala, Franck" userId="44b98718-c840-4e58-9cca-cc28af9ddc21" providerId="ADAL" clId="{7F1E85C3-71B7-43A2-8981-B8FE434DDE9D}" dt="2022-01-26T14:36:07.210" v="798" actId="1037"/>
          <ac:spMkLst>
            <pc:docMk/>
            <pc:sldMk cId="1931299601" sldId="257"/>
            <ac:spMk id="17" creationId="{7E0782AE-967B-43B2-970B-A1F3379C7033}"/>
          </ac:spMkLst>
        </pc:spChg>
        <pc:spChg chg="mod">
          <ac:chgData name="Sala, Franck" userId="44b98718-c840-4e58-9cca-cc28af9ddc21" providerId="ADAL" clId="{7F1E85C3-71B7-43A2-8981-B8FE434DDE9D}" dt="2022-01-26T14:36:07.210" v="798" actId="1037"/>
          <ac:spMkLst>
            <pc:docMk/>
            <pc:sldMk cId="1931299601" sldId="257"/>
            <ac:spMk id="18" creationId="{F7CFCE6F-BE28-4D52-A39C-C96A2BFE0DB1}"/>
          </ac:spMkLst>
        </pc:spChg>
        <pc:spChg chg="mod">
          <ac:chgData name="Sala, Franck" userId="44b98718-c840-4e58-9cca-cc28af9ddc21" providerId="ADAL" clId="{7F1E85C3-71B7-43A2-8981-B8FE434DDE9D}" dt="2022-01-26T14:36:07.210" v="798" actId="1037"/>
          <ac:spMkLst>
            <pc:docMk/>
            <pc:sldMk cId="1931299601" sldId="257"/>
            <ac:spMk id="19" creationId="{CF037C90-ECA3-422C-9227-665AC204F552}"/>
          </ac:spMkLst>
        </pc:spChg>
        <pc:spChg chg="mod">
          <ac:chgData name="Sala, Franck" userId="44b98718-c840-4e58-9cca-cc28af9ddc21" providerId="ADAL" clId="{7F1E85C3-71B7-43A2-8981-B8FE434DDE9D}" dt="2022-01-26T14:36:07.210" v="798" actId="1037"/>
          <ac:spMkLst>
            <pc:docMk/>
            <pc:sldMk cId="1931299601" sldId="257"/>
            <ac:spMk id="20" creationId="{D44C6935-9456-429C-B4D0-19AFE65D98AF}"/>
          </ac:spMkLst>
        </pc:spChg>
        <pc:spChg chg="mod">
          <ac:chgData name="Sala, Franck" userId="44b98718-c840-4e58-9cca-cc28af9ddc21" providerId="ADAL" clId="{7F1E85C3-71B7-43A2-8981-B8FE434DDE9D}" dt="2022-01-26T14:36:18.577" v="812" actId="6549"/>
          <ac:spMkLst>
            <pc:docMk/>
            <pc:sldMk cId="1931299601" sldId="257"/>
            <ac:spMk id="21" creationId="{6719077A-62D3-4085-90AB-133D690A5A88}"/>
          </ac:spMkLst>
        </pc:spChg>
        <pc:spChg chg="add del mod">
          <ac:chgData name="Sala, Franck" userId="44b98718-c840-4e58-9cca-cc28af9ddc21" providerId="ADAL" clId="{7F1E85C3-71B7-43A2-8981-B8FE434DDE9D}" dt="2022-01-26T14:43:37.433" v="1015" actId="478"/>
          <ac:spMkLst>
            <pc:docMk/>
            <pc:sldMk cId="1931299601" sldId="257"/>
            <ac:spMk id="22" creationId="{2B3F6657-21E6-4A31-8A62-06FC93186D58}"/>
          </ac:spMkLst>
        </pc:spChg>
        <pc:spChg chg="add mod">
          <ac:chgData name="Sala, Franck" userId="44b98718-c840-4e58-9cca-cc28af9ddc21" providerId="ADAL" clId="{7F1E85C3-71B7-43A2-8981-B8FE434DDE9D}" dt="2022-01-26T13:17:43.211" v="111" actId="1076"/>
          <ac:spMkLst>
            <pc:docMk/>
            <pc:sldMk cId="1931299601" sldId="257"/>
            <ac:spMk id="23" creationId="{A6D11550-89D1-4CBC-A66D-587964D4E232}"/>
          </ac:spMkLst>
        </pc:spChg>
        <pc:spChg chg="add mod">
          <ac:chgData name="Sala, Franck" userId="44b98718-c840-4e58-9cca-cc28af9ddc21" providerId="ADAL" clId="{7F1E85C3-71B7-43A2-8981-B8FE434DDE9D}" dt="2022-01-26T13:17:49.415" v="170" actId="1035"/>
          <ac:spMkLst>
            <pc:docMk/>
            <pc:sldMk cId="1931299601" sldId="257"/>
            <ac:spMk id="24" creationId="{BFC7E044-64D8-4F40-BBB9-3B66CFDF1F5F}"/>
          </ac:spMkLst>
        </pc:spChg>
        <pc:spChg chg="add mod">
          <ac:chgData name="Sala, Franck" userId="44b98718-c840-4e58-9cca-cc28af9ddc21" providerId="ADAL" clId="{7F1E85C3-71B7-43A2-8981-B8FE434DDE9D}" dt="2022-01-26T14:40:16.783" v="928" actId="20577"/>
          <ac:spMkLst>
            <pc:docMk/>
            <pc:sldMk cId="1931299601" sldId="257"/>
            <ac:spMk id="25" creationId="{2D08CA65-57DC-4BAD-A45A-0B13E058148F}"/>
          </ac:spMkLst>
        </pc:spChg>
        <pc:spChg chg="add del mod">
          <ac:chgData name="Sala, Franck" userId="44b98718-c840-4e58-9cca-cc28af9ddc21" providerId="ADAL" clId="{7F1E85C3-71B7-43A2-8981-B8FE434DDE9D}" dt="2022-01-26T13:19:53.879" v="194" actId="478"/>
          <ac:spMkLst>
            <pc:docMk/>
            <pc:sldMk cId="1931299601" sldId="257"/>
            <ac:spMk id="27" creationId="{66874919-C26D-4B6C-BC10-769705944FD5}"/>
          </ac:spMkLst>
        </pc:spChg>
        <pc:spChg chg="add mod">
          <ac:chgData name="Sala, Franck" userId="44b98718-c840-4e58-9cca-cc28af9ddc21" providerId="ADAL" clId="{7F1E85C3-71B7-43A2-8981-B8FE434DDE9D}" dt="2022-01-26T14:43:41.719" v="1016" actId="1076"/>
          <ac:spMkLst>
            <pc:docMk/>
            <pc:sldMk cId="1931299601" sldId="257"/>
            <ac:spMk id="28" creationId="{D77DA515-1AC0-4D8F-842E-2CE219E0A724}"/>
          </ac:spMkLst>
        </pc:spChg>
        <pc:grpChg chg="add del">
          <ac:chgData name="Sala, Franck" userId="44b98718-c840-4e58-9cca-cc28af9ddc21" providerId="ADAL" clId="{7F1E85C3-71B7-43A2-8981-B8FE434DDE9D}" dt="2022-01-26T13:12:28.030" v="39"/>
          <ac:grpSpMkLst>
            <pc:docMk/>
            <pc:sldMk cId="1931299601" sldId="257"/>
            <ac:grpSpMk id="4" creationId="{EBD6B23F-8C6B-4D3B-BF10-994F9461B9D2}"/>
          </ac:grpSpMkLst>
        </pc:grpChg>
        <pc:grpChg chg="add mod">
          <ac:chgData name="Sala, Franck" userId="44b98718-c840-4e58-9cca-cc28af9ddc21" providerId="ADAL" clId="{7F1E85C3-71B7-43A2-8981-B8FE434DDE9D}" dt="2022-01-26T14:36:07.210" v="798" actId="1037"/>
          <ac:grpSpMkLst>
            <pc:docMk/>
            <pc:sldMk cId="1931299601" sldId="257"/>
            <ac:grpSpMk id="15" creationId="{89E0996A-57E2-49CD-94A1-73F9503DE96B}"/>
          </ac:grpSpMkLst>
        </pc:grpChg>
      </pc:sldChg>
      <pc:sldChg chg="addSp delSp modSp new mod modAnim">
        <pc:chgData name="Sala, Franck" userId="44b98718-c840-4e58-9cca-cc28af9ddc21" providerId="ADAL" clId="{7F1E85C3-71B7-43A2-8981-B8FE434DDE9D}" dt="2022-01-26T15:00:41.510" v="1570" actId="1037"/>
        <pc:sldMkLst>
          <pc:docMk/>
          <pc:sldMk cId="1600043517" sldId="258"/>
        </pc:sldMkLst>
        <pc:spChg chg="del mod">
          <ac:chgData name="Sala, Franck" userId="44b98718-c840-4e58-9cca-cc28af9ddc21" providerId="ADAL" clId="{7F1E85C3-71B7-43A2-8981-B8FE434DDE9D}" dt="2022-01-26T14:47:14.853" v="1471" actId="478"/>
          <ac:spMkLst>
            <pc:docMk/>
            <pc:sldMk cId="1600043517" sldId="258"/>
            <ac:spMk id="2" creationId="{2239A444-D4B5-43E1-84F5-C6D145FE620F}"/>
          </ac:spMkLst>
        </pc:spChg>
        <pc:spChg chg="del">
          <ac:chgData name="Sala, Franck" userId="44b98718-c840-4e58-9cca-cc28af9ddc21" providerId="ADAL" clId="{7F1E85C3-71B7-43A2-8981-B8FE434DDE9D}" dt="2022-01-26T13:21:17.860" v="233" actId="478"/>
          <ac:spMkLst>
            <pc:docMk/>
            <pc:sldMk cId="1600043517" sldId="258"/>
            <ac:spMk id="3" creationId="{AB89445B-0DD0-4DF5-A89D-37F8889B7D08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" creationId="{594D4D6C-30CD-45E7-83A2-05AC4398C91B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" creationId="{EDDADBC8-77AF-42E1-B8A5-72D2A9B4A76A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7" creationId="{20A13231-EB67-4947-94D0-7D5879141975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8" creationId="{DBC066F0-2FEC-49E7-B0F8-1AD43DE567E0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9" creationId="{D66280B2-2D54-4504-886F-B7C686E5F434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10" creationId="{36C820B7-A86A-49F9-82D9-0BE31355E17B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11" creationId="{3496C4BF-DED2-454E-A2B3-5A00C23268EA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2" creationId="{26E3E601-0D41-48AA-998A-9339E78CEA9A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3" creationId="{BF325F9A-7AD5-479F-802C-481B80B26F9E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4" creationId="{76F8F839-332F-46E9-8FDB-BE53AD82B798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5" creationId="{FDB9BF15-0C14-4885-B6BE-2FC5F665331C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6" creationId="{952F3412-FF75-49E6-BC27-8B7734016EF1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7" creationId="{36B13B20-DF50-400F-807C-F61DBD528DD2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8" creationId="{5D9B7DDC-EEE4-4C59-82B4-E094B8680C80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19" creationId="{93CF204C-5A76-4A2A-A1B3-E88958B81929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0" creationId="{DBC8BB35-AEB2-43AE-B301-7C1E015BD9EE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1" creationId="{9A040860-9CF7-4EFD-A5A1-45F364564126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2" creationId="{3EE2CDFA-1C35-4992-A19F-D075208A3667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3" creationId="{C0EB5CFB-68FD-45AD-BEEA-5D4299F20609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4" creationId="{45DD0A16-01F3-43D0-9C5C-81EDDB14436C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5" creationId="{4911C908-8416-428F-898A-46A5FC8A3C12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6" creationId="{43E0B694-7406-468E-9D36-37B638AEC3DB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7" creationId="{B41DBF6D-2CC5-4BBD-A81E-9F314EA4F4AF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8" creationId="{298C9621-A19C-4B9B-99BF-21171FDDEF55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29" creationId="{A02553F2-2E49-4275-B6BF-B808A7AE13E5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0" creationId="{2AD75128-BF9E-497D-81E4-BA1A64AE05F4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1" creationId="{A79F9C94-BD26-423C-9F1D-0303C6D85E07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2" creationId="{0C51D496-4902-4D93-BFEB-A4190924CD20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3" creationId="{46617E5A-3D08-49DE-94B2-E7CB1D64503C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4" creationId="{0844B37F-9C7B-4E42-8620-B772EEB9251F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5" creationId="{942F51F4-67BC-4867-A753-9FA3DAF37872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6" creationId="{EB5EFAB7-D6A0-4F1D-A4B2-21739E4093EC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7" creationId="{69CF2912-667E-42F1-81D4-64E61393E89F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8" creationId="{DAAB6206-03C9-4667-9AE6-860964DCB1BB}"/>
          </ac:spMkLst>
        </pc:spChg>
        <pc:spChg chg="add del mod">
          <ac:chgData name="Sala, Franck" userId="44b98718-c840-4e58-9cca-cc28af9ddc21" providerId="ADAL" clId="{7F1E85C3-71B7-43A2-8981-B8FE434DDE9D}" dt="2022-01-26T13:27:36.093" v="420" actId="478"/>
          <ac:spMkLst>
            <pc:docMk/>
            <pc:sldMk cId="1600043517" sldId="258"/>
            <ac:spMk id="39" creationId="{82408A64-963D-416A-B423-7A7213208AEE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0" creationId="{CEF3B7B9-55D4-454A-BDDA-5C28D7E147BF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1" creationId="{69794396-1901-4274-8086-07A212809531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2" creationId="{4A80C982-D244-40F9-AFF8-C25A7DABDC11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3" creationId="{756D91E2-D672-4E61-8D79-966AEB22DDEF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4" creationId="{6F3675D5-4B40-4B4D-AFC6-6F6DC3A05FB7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5" creationId="{966814CD-7619-4EB1-8165-4F20928AEC96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6" creationId="{11D0E9C4-769A-44E5-917C-9C845BD11CC3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7" creationId="{ABD6AE7F-49F5-449D-B4CE-77AFB3000F97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8" creationId="{0EB7621A-6358-4CE1-9366-A4F52DF266EE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49" creationId="{F0ADA637-2FB6-4FCE-9307-705F9F229B5D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0" creationId="{AB025839-794E-4F7C-8871-E4B90743714D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1" creationId="{529BF6D4-0C1B-4B0F-B583-B2A8390B8D17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2" creationId="{9E064D48-C24A-4868-A56E-65B20A9413D2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3" creationId="{5E08535B-DD15-4C5E-BC04-AB0E557E8B54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4" creationId="{1CC18F52-1AF6-4478-9089-533D2DB56ACC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5" creationId="{DD0E5D15-804D-4FFE-995A-48279EC424BF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6" creationId="{2B09EEAF-48A9-4354-AAB1-110711156969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7" creationId="{1E833860-BF08-4A7F-9A3A-B7D10001F179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8" creationId="{FF36AE84-60B1-45CE-A547-8CBC87458539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59" creationId="{37B9EC28-9BC5-4500-8FAC-AA3AFD13FF7C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0" creationId="{18B2A340-70FB-4236-B79A-F13570B5527F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1" creationId="{F2479A32-F9EA-4AE0-B953-15A2083FA5F4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2" creationId="{4B1B1913-CE48-451A-A738-3F4956D43C28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3" creationId="{EED06949-D5CC-41FE-A93C-E911F43DF6CA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4" creationId="{0405A290-79CF-4552-AA63-DD76BF201F6E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5" creationId="{FB4BDBCD-5409-4C15-AAF7-C89F4B00613D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6" creationId="{8690F5F6-FDBB-442B-99A4-0C89D4A74728}"/>
          </ac:spMkLst>
        </pc:spChg>
        <pc:spChg chg="add mod">
          <ac:chgData name="Sala, Franck" userId="44b98718-c840-4e58-9cca-cc28af9ddc21" providerId="ADAL" clId="{7F1E85C3-71B7-43A2-8981-B8FE434DDE9D}" dt="2022-01-26T15:00:41.510" v="1570" actId="1037"/>
          <ac:spMkLst>
            <pc:docMk/>
            <pc:sldMk cId="1600043517" sldId="258"/>
            <ac:spMk id="67" creationId="{9CD1833C-3C46-4894-BF67-155DF9098452}"/>
          </ac:spMkLst>
        </pc:spChg>
        <pc:spChg chg="add mod">
          <ac:chgData name="Sala, Franck" userId="44b98718-c840-4e58-9cca-cc28af9ddc21" providerId="ADAL" clId="{7F1E85C3-71B7-43A2-8981-B8FE434DDE9D}" dt="2022-01-26T14:45:54.594" v="1330" actId="1076"/>
          <ac:spMkLst>
            <pc:docMk/>
            <pc:sldMk cId="1600043517" sldId="258"/>
            <ac:spMk id="69" creationId="{8FD4B900-EFA5-4DD5-A4FF-C22BC79FCD3E}"/>
          </ac:spMkLst>
        </pc:spChg>
        <pc:spChg chg="add mod">
          <ac:chgData name="Sala, Franck" userId="44b98718-c840-4e58-9cca-cc28af9ddc21" providerId="ADAL" clId="{7F1E85C3-71B7-43A2-8981-B8FE434DDE9D}" dt="2022-01-26T15:00:36.777" v="1548" actId="1076"/>
          <ac:spMkLst>
            <pc:docMk/>
            <pc:sldMk cId="1600043517" sldId="258"/>
            <ac:spMk id="70" creationId="{4C4E0029-A48A-49AC-883C-A481744F1B59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2" creationId="{E5D9834E-EC2D-4E20-A93D-0C43D825D260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3" creationId="{239405C0-F058-487D-9236-803A70F10536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4" creationId="{6142BE5E-DB58-4A48-8056-4D0013D3A665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5" creationId="{DF0028A2-1FC7-465E-85CB-043966B02F3F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6" creationId="{00DBCF80-DC63-4B58-91DD-BFC5D9966866}"/>
          </ac:spMkLst>
        </pc:spChg>
        <pc:spChg chg="mod">
          <ac:chgData name="Sala, Franck" userId="44b98718-c840-4e58-9cca-cc28af9ddc21" providerId="ADAL" clId="{7F1E85C3-71B7-43A2-8981-B8FE434DDE9D}" dt="2022-01-26T14:47:22.897" v="1511" actId="1037"/>
          <ac:spMkLst>
            <pc:docMk/>
            <pc:sldMk cId="1600043517" sldId="258"/>
            <ac:spMk id="77" creationId="{9C08AB11-B560-4544-A21F-AB17D1E1B1F3}"/>
          </ac:spMkLst>
        </pc:spChg>
        <pc:spChg chg="add del mod">
          <ac:chgData name="Sala, Franck" userId="44b98718-c840-4e58-9cca-cc28af9ddc21" providerId="ADAL" clId="{7F1E85C3-71B7-43A2-8981-B8FE434DDE9D}" dt="2022-01-26T14:47:16.751" v="1472" actId="478"/>
          <ac:spMkLst>
            <pc:docMk/>
            <pc:sldMk cId="1600043517" sldId="258"/>
            <ac:spMk id="79" creationId="{76575054-1588-483F-A3AD-9F2E1D65016E}"/>
          </ac:spMkLst>
        </pc:spChg>
        <pc:grpChg chg="add mod">
          <ac:chgData name="Sala, Franck" userId="44b98718-c840-4e58-9cca-cc28af9ddc21" providerId="ADAL" clId="{7F1E85C3-71B7-43A2-8981-B8FE434DDE9D}" dt="2022-01-26T14:47:22.897" v="1511" actId="1037"/>
          <ac:grpSpMkLst>
            <pc:docMk/>
            <pc:sldMk cId="1600043517" sldId="258"/>
            <ac:grpSpMk id="71" creationId="{E9807F90-AC29-45E1-86EC-30FCE758555A}"/>
          </ac:grpSpMkLst>
        </pc:grpChg>
        <pc:graphicFrameChg chg="add mod modGraphic">
          <ac:chgData name="Sala, Franck" userId="44b98718-c840-4e58-9cca-cc28af9ddc21" providerId="ADAL" clId="{7F1E85C3-71B7-43A2-8981-B8FE434DDE9D}" dt="2022-01-26T15:00:41.510" v="1570" actId="1037"/>
          <ac:graphicFrameMkLst>
            <pc:docMk/>
            <pc:sldMk cId="1600043517" sldId="258"/>
            <ac:graphicFrameMk id="4" creationId="{42B02410-2377-40CA-9775-C3C756C4B592}"/>
          </ac:graphicFrameMkLst>
        </pc:graphicFrameChg>
      </pc:sldChg>
      <pc:sldChg chg="addSp delSp modSp add mod delAnim">
        <pc:chgData name="Sala, Franck" userId="44b98718-c840-4e58-9cca-cc28af9ddc21" providerId="ADAL" clId="{7F1E85C3-71B7-43A2-8981-B8FE434DDE9D}" dt="2022-01-26T14:47:08.558" v="1442" actId="1035"/>
        <pc:sldMkLst>
          <pc:docMk/>
          <pc:sldMk cId="128036658" sldId="259"/>
        </pc:sldMkLst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" creationId="{594D4D6C-30CD-45E7-83A2-05AC4398C91B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" creationId="{EDDADBC8-77AF-42E1-B8A5-72D2A9B4A76A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7" creationId="{20A13231-EB67-4947-94D0-7D5879141975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8" creationId="{DBC066F0-2FEC-49E7-B0F8-1AD43DE567E0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9" creationId="{D66280B2-2D54-4504-886F-B7C686E5F434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10" creationId="{36C820B7-A86A-49F9-82D9-0BE31355E17B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11" creationId="{3496C4BF-DED2-454E-A2B3-5A00C23268EA}"/>
          </ac:spMkLst>
        </pc:spChg>
        <pc:spChg chg="add mod">
          <ac:chgData name="Sala, Franck" userId="44b98718-c840-4e58-9cca-cc28af9ddc21" providerId="ADAL" clId="{7F1E85C3-71B7-43A2-8981-B8FE434DDE9D}" dt="2022-01-26T14:44:55.520" v="1207" actId="1036"/>
          <ac:spMkLst>
            <pc:docMk/>
            <pc:sldMk cId="128036658" sldId="259"/>
            <ac:spMk id="39" creationId="{0FF2B9BE-198E-49DD-A40C-58D4EF6882FD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0" creationId="{CEF3B7B9-55D4-454A-BDDA-5C28D7E147BF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1" creationId="{69794396-1901-4274-8086-07A212809531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2" creationId="{4A80C982-D244-40F9-AFF8-C25A7DABDC11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3" creationId="{756D91E2-D672-4E61-8D79-966AEB22DDEF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4" creationId="{6F3675D5-4B40-4B4D-AFC6-6F6DC3A05FB7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5" creationId="{966814CD-7619-4EB1-8165-4F20928AEC96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6" creationId="{11D0E9C4-769A-44E5-917C-9C845BD11CC3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7" creationId="{ABD6AE7F-49F5-449D-B4CE-77AFB3000F97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8" creationId="{0EB7621A-6358-4CE1-9366-A4F52DF266EE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49" creationId="{F0ADA637-2FB6-4FCE-9307-705F9F229B5D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0" creationId="{AB025839-794E-4F7C-8871-E4B90743714D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1" creationId="{529BF6D4-0C1B-4B0F-B583-B2A8390B8D17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2" creationId="{9E064D48-C24A-4868-A56E-65B20A9413D2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3" creationId="{5E08535B-DD15-4C5E-BC04-AB0E557E8B54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4" creationId="{1CC18F52-1AF6-4478-9089-533D2DB56ACC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5" creationId="{DD0E5D15-804D-4FFE-995A-48279EC424BF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6" creationId="{2B09EEAF-48A9-4354-AAB1-110711156969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7" creationId="{1E833860-BF08-4A7F-9A3A-B7D10001F179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8" creationId="{FF36AE84-60B1-45CE-A547-8CBC87458539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59" creationId="{37B9EC28-9BC5-4500-8FAC-AA3AFD13FF7C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0" creationId="{18B2A340-70FB-4236-B79A-F13570B5527F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1" creationId="{F2479A32-F9EA-4AE0-B953-15A2083FA5F4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2" creationId="{4B1B1913-CE48-451A-A738-3F4956D43C28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3" creationId="{EED06949-D5CC-41FE-A93C-E911F43DF6CA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4" creationId="{0405A290-79CF-4552-AA63-DD76BF201F6E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5" creationId="{FB4BDBCD-5409-4C15-AAF7-C89F4B00613D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6" creationId="{8690F5F6-FDBB-442B-99A4-0C89D4A74728}"/>
          </ac:spMkLst>
        </pc:spChg>
        <pc:spChg chg="del">
          <ac:chgData name="Sala, Franck" userId="44b98718-c840-4e58-9cca-cc28af9ddc21" providerId="ADAL" clId="{7F1E85C3-71B7-43A2-8981-B8FE434DDE9D}" dt="2022-01-26T13:28:06.674" v="511" actId="478"/>
          <ac:spMkLst>
            <pc:docMk/>
            <pc:sldMk cId="128036658" sldId="259"/>
            <ac:spMk id="67" creationId="{9CD1833C-3C46-4894-BF67-155DF9098452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69" creationId="{57D11A2F-AE94-49FC-BBF2-1E1D4B1141D4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70" creationId="{650C30DF-67D5-495F-B27D-7D85404DD505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71" creationId="{609608A6-30F2-43EB-BE5A-39430BC17AD7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72" creationId="{334645DC-7EBD-442B-A4DB-B85EC1938763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73" creationId="{C7BAA46F-7AA9-4400-B911-E8EEB98CD7FF}"/>
          </ac:spMkLst>
        </pc:spChg>
        <pc:spChg chg="mod">
          <ac:chgData name="Sala, Franck" userId="44b98718-c840-4e58-9cca-cc28af9ddc21" providerId="ADAL" clId="{7F1E85C3-71B7-43A2-8981-B8FE434DDE9D}" dt="2022-01-26T14:47:08.558" v="1442" actId="1035"/>
          <ac:spMkLst>
            <pc:docMk/>
            <pc:sldMk cId="128036658" sldId="259"/>
            <ac:spMk id="74" creationId="{79F8A5D9-2090-4A49-9707-1D7AAC4198DE}"/>
          </ac:spMkLst>
        </pc:spChg>
        <pc:grpChg chg="add mod">
          <ac:chgData name="Sala, Franck" userId="44b98718-c840-4e58-9cca-cc28af9ddc21" providerId="ADAL" clId="{7F1E85C3-71B7-43A2-8981-B8FE434DDE9D}" dt="2022-01-26T14:47:08.558" v="1442" actId="1035"/>
          <ac:grpSpMkLst>
            <pc:docMk/>
            <pc:sldMk cId="128036658" sldId="259"/>
            <ac:grpSpMk id="68" creationId="{B40BB268-E814-466B-99CC-013559329E62}"/>
          </ac:grpSpMkLst>
        </pc:grpChg>
        <pc:graphicFrameChg chg="mod modGraphic">
          <ac:chgData name="Sala, Franck" userId="44b98718-c840-4e58-9cca-cc28af9ddc21" providerId="ADAL" clId="{7F1E85C3-71B7-43A2-8981-B8FE434DDE9D}" dt="2022-01-26T14:46:53.762" v="1433" actId="403"/>
          <ac:graphicFrameMkLst>
            <pc:docMk/>
            <pc:sldMk cId="128036658" sldId="259"/>
            <ac:graphicFrameMk id="4" creationId="{42B02410-2377-40CA-9775-C3C756C4B592}"/>
          </ac:graphicFrameMkLst>
        </pc:graphicFrameChg>
      </pc:sldChg>
      <pc:sldChg chg="addSp delSp modSp new mod modClrScheme chgLayout">
        <pc:chgData name="Sala, Franck" userId="44b98718-c840-4e58-9cca-cc28af9ddc21" providerId="ADAL" clId="{7F1E85C3-71B7-43A2-8981-B8FE434DDE9D}" dt="2022-01-26T15:15:56.755" v="2152" actId="21"/>
        <pc:sldMkLst>
          <pc:docMk/>
          <pc:sldMk cId="4230708177" sldId="260"/>
        </pc:sldMkLst>
        <pc:spChg chg="mod ord">
          <ac:chgData name="Sala, Franck" userId="44b98718-c840-4e58-9cca-cc28af9ddc21" providerId="ADAL" clId="{7F1E85C3-71B7-43A2-8981-B8FE434DDE9D}" dt="2022-01-26T13:29:59.946" v="588" actId="1035"/>
          <ac:spMkLst>
            <pc:docMk/>
            <pc:sldMk cId="4230708177" sldId="260"/>
            <ac:spMk id="2" creationId="{1D020F0A-8D09-4208-B76F-2306F3FEAADF}"/>
          </ac:spMkLst>
        </pc:spChg>
        <pc:spChg chg="del">
          <ac:chgData name="Sala, Franck" userId="44b98718-c840-4e58-9cca-cc28af9ddc21" providerId="ADAL" clId="{7F1E85C3-71B7-43A2-8981-B8FE434DDE9D}" dt="2022-01-26T13:29:55.088" v="583" actId="700"/>
          <ac:spMkLst>
            <pc:docMk/>
            <pc:sldMk cId="4230708177" sldId="260"/>
            <ac:spMk id="3" creationId="{9D4E17CF-2C85-4299-B304-FB375DD3F32F}"/>
          </ac:spMkLst>
        </pc:spChg>
        <pc:spChg chg="add mod">
          <ac:chgData name="Sala, Franck" userId="44b98718-c840-4e58-9cca-cc28af9ddc21" providerId="ADAL" clId="{7F1E85C3-71B7-43A2-8981-B8FE434DDE9D}" dt="2022-01-26T13:33:24.981" v="628" actId="14100"/>
          <ac:spMkLst>
            <pc:docMk/>
            <pc:sldMk cId="4230708177" sldId="260"/>
            <ac:spMk id="4" creationId="{C8AE5074-4695-4814-9DE2-4A14CB8D199D}"/>
          </ac:spMkLst>
        </pc:spChg>
        <pc:spChg chg="add mod">
          <ac:chgData name="Sala, Franck" userId="44b98718-c840-4e58-9cca-cc28af9ddc21" providerId="ADAL" clId="{7F1E85C3-71B7-43A2-8981-B8FE434DDE9D}" dt="2022-01-26T13:46:01.470" v="709" actId="20577"/>
          <ac:spMkLst>
            <pc:docMk/>
            <pc:sldMk cId="4230708177" sldId="260"/>
            <ac:spMk id="8" creationId="{252947BA-AF68-4056-844B-8245F28F7E2D}"/>
          </ac:spMkLst>
        </pc:spChg>
        <pc:spChg chg="add del mod">
          <ac:chgData name="Sala, Franck" userId="44b98718-c840-4e58-9cca-cc28af9ddc21" providerId="ADAL" clId="{7F1E85C3-71B7-43A2-8981-B8FE434DDE9D}" dt="2022-01-26T15:15:56.755" v="2152" actId="21"/>
          <ac:spMkLst>
            <pc:docMk/>
            <pc:sldMk cId="4230708177" sldId="260"/>
            <ac:spMk id="9" creationId="{FFAD538A-F275-4014-B78F-F98C1201F2E6}"/>
          </ac:spMkLst>
        </pc:spChg>
        <pc:grpChg chg="add del">
          <ac:chgData name="Sala, Franck" userId="44b98718-c840-4e58-9cca-cc28af9ddc21" providerId="ADAL" clId="{7F1E85C3-71B7-43A2-8981-B8FE434DDE9D}" dt="2022-01-26T13:45:45.568" v="706" actId="478"/>
          <ac:grpSpMkLst>
            <pc:docMk/>
            <pc:sldMk cId="4230708177" sldId="260"/>
            <ac:grpSpMk id="5" creationId="{FE8F65F1-E0DE-4AA8-BF38-321AAE50F977}"/>
          </ac:grpSpMkLst>
        </pc:grpChg>
      </pc:sldChg>
      <pc:sldChg chg="addSp delSp modSp add mod">
        <pc:chgData name="Sala, Franck" userId="44b98718-c840-4e58-9cca-cc28af9ddc21" providerId="ADAL" clId="{7F1E85C3-71B7-43A2-8981-B8FE434DDE9D}" dt="2022-01-26T15:20:37.014" v="2424" actId="208"/>
        <pc:sldMkLst>
          <pc:docMk/>
          <pc:sldMk cId="3893571468" sldId="261"/>
        </pc:sldMkLst>
        <pc:spChg chg="del">
          <ac:chgData name="Sala, Franck" userId="44b98718-c840-4e58-9cca-cc28af9ddc21" providerId="ADAL" clId="{7F1E85C3-71B7-43A2-8981-B8FE434DDE9D}" dt="2022-01-26T15:20:19.324" v="2420" actId="478"/>
          <ac:spMkLst>
            <pc:docMk/>
            <pc:sldMk cId="3893571468" sldId="261"/>
            <ac:spMk id="4" creationId="{C8AE5074-4695-4814-9DE2-4A14CB8D199D}"/>
          </ac:spMkLst>
        </pc:spChg>
        <pc:spChg chg="mod">
          <ac:chgData name="Sala, Franck" userId="44b98718-c840-4e58-9cca-cc28af9ddc21" providerId="ADAL" clId="{7F1E85C3-71B7-43A2-8981-B8FE434DDE9D}" dt="2022-01-26T15:20:31.516" v="2423" actId="20577"/>
          <ac:spMkLst>
            <pc:docMk/>
            <pc:sldMk cId="3893571468" sldId="261"/>
            <ac:spMk id="8" creationId="{252947BA-AF68-4056-844B-8245F28F7E2D}"/>
          </ac:spMkLst>
        </pc:spChg>
        <pc:spChg chg="add mod">
          <ac:chgData name="Sala, Franck" userId="44b98718-c840-4e58-9cca-cc28af9ddc21" providerId="ADAL" clId="{7F1E85C3-71B7-43A2-8981-B8FE434DDE9D}" dt="2022-01-26T15:20:37.014" v="2424" actId="208"/>
          <ac:spMkLst>
            <pc:docMk/>
            <pc:sldMk cId="3893571468" sldId="261"/>
            <ac:spMk id="9" creationId="{AEF9EA5A-6427-4BD9-ABF4-366FAD0D112F}"/>
          </ac:spMkLst>
        </pc:spChg>
      </pc:sldChg>
      <pc:sldChg chg="addSp delSp modSp new del mod modAnim">
        <pc:chgData name="Sala, Franck" userId="44b98718-c840-4e58-9cca-cc28af9ddc21" providerId="ADAL" clId="{7F1E85C3-71B7-43A2-8981-B8FE434DDE9D}" dt="2022-01-26T15:37:07.955" v="2950" actId="47"/>
        <pc:sldMkLst>
          <pc:docMk/>
          <pc:sldMk cId="2446463361" sldId="262"/>
        </pc:sldMkLst>
        <pc:spChg chg="del">
          <ac:chgData name="Sala, Franck" userId="44b98718-c840-4e58-9cca-cc28af9ddc21" providerId="ADAL" clId="{7F1E85C3-71B7-43A2-8981-B8FE434DDE9D}" dt="2022-01-26T13:46:39.552" v="711" actId="478"/>
          <ac:spMkLst>
            <pc:docMk/>
            <pc:sldMk cId="2446463361" sldId="262"/>
            <ac:spMk id="2" creationId="{06FFD0AD-A6CD-4EB3-8007-CB32B614447D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4" creationId="{2D627E81-B1FC-420B-BC79-85C370A7855B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6" creationId="{578069B8-A670-47A6-B602-50F8F0489C96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7" creationId="{E55A5999-8C5F-4E96-A00F-D37487B7108D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8" creationId="{B0BBEB1A-A0BE-4CAC-8E9C-1D5FE914F4AA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9" creationId="{BD4C0F83-1391-471D-8CD6-1B1FEB7BE72D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0" creationId="{BADE56BD-5B2B-40AF-8269-16C7B41C29EB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1" creationId="{72866CD7-A22A-4C2A-A54B-2659C55C702D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2" creationId="{F5EA2EC3-84F8-4B14-BAAC-3E57302C9056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3" creationId="{B24ECFBD-55E6-46B7-8FEF-C22CE88DBD40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4" creationId="{D99CC1DB-2147-4B4A-A961-C48BD74F828E}"/>
          </ac:spMkLst>
        </pc:spChg>
        <pc:spChg chg="add mod">
          <ac:chgData name="Sala, Franck" userId="44b98718-c840-4e58-9cca-cc28af9ddc21" providerId="ADAL" clId="{7F1E85C3-71B7-43A2-8981-B8FE434DDE9D}" dt="2022-01-26T14:29:37.787" v="775" actId="553"/>
          <ac:spMkLst>
            <pc:docMk/>
            <pc:sldMk cId="2446463361" sldId="262"/>
            <ac:spMk id="15" creationId="{7656986F-C1F8-402D-B079-ADD3544942B6}"/>
          </ac:spMkLst>
        </pc:spChg>
        <pc:graphicFrameChg chg="add mod modGraphic">
          <ac:chgData name="Sala, Franck" userId="44b98718-c840-4e58-9cca-cc28af9ddc21" providerId="ADAL" clId="{7F1E85C3-71B7-43A2-8981-B8FE434DDE9D}" dt="2022-01-26T14:28:36.034" v="725" actId="1076"/>
          <ac:graphicFrameMkLst>
            <pc:docMk/>
            <pc:sldMk cId="2446463361" sldId="262"/>
            <ac:graphicFrameMk id="3" creationId="{F349C3B8-1E42-4C59-9728-6260E965CC2D}"/>
          </ac:graphicFrameMkLst>
        </pc:graphicFrameChg>
        <pc:graphicFrameChg chg="add del mod">
          <ac:chgData name="Sala, Franck" userId="44b98718-c840-4e58-9cca-cc28af9ddc21" providerId="ADAL" clId="{7F1E85C3-71B7-43A2-8981-B8FE434DDE9D}" dt="2022-01-26T14:29:02.859" v="730" actId="478"/>
          <ac:graphicFrameMkLst>
            <pc:docMk/>
            <pc:sldMk cId="2446463361" sldId="262"/>
            <ac:graphicFrameMk id="5" creationId="{524CE091-AB57-48E6-A96A-87C4D350C673}"/>
          </ac:graphicFrameMkLst>
        </pc:graphicFrameChg>
      </pc:sldChg>
      <pc:sldChg chg="addSp delSp modSp new mod modAnim">
        <pc:chgData name="Sala, Franck" userId="44b98718-c840-4e58-9cca-cc28af9ddc21" providerId="ADAL" clId="{7F1E85C3-71B7-43A2-8981-B8FE434DDE9D}" dt="2022-01-26T15:09:02.521" v="2012"/>
        <pc:sldMkLst>
          <pc:docMk/>
          <pc:sldMk cId="1245218567" sldId="263"/>
        </pc:sldMkLst>
        <pc:spChg chg="del">
          <ac:chgData name="Sala, Franck" userId="44b98718-c840-4e58-9cca-cc28af9ddc21" providerId="ADAL" clId="{7F1E85C3-71B7-43A2-8981-B8FE434DDE9D}" dt="2022-01-26T15:02:11.497" v="1572" actId="478"/>
          <ac:spMkLst>
            <pc:docMk/>
            <pc:sldMk cId="1245218567" sldId="263"/>
            <ac:spMk id="2" creationId="{A9379AD7-7EB4-4898-BB0B-ABFBB1B8FF75}"/>
          </ac:spMkLst>
        </pc:spChg>
        <pc:spChg chg="del">
          <ac:chgData name="Sala, Franck" userId="44b98718-c840-4e58-9cca-cc28af9ddc21" providerId="ADAL" clId="{7F1E85C3-71B7-43A2-8981-B8FE434DDE9D}" dt="2022-01-26T15:02:11.497" v="1572" actId="478"/>
          <ac:spMkLst>
            <pc:docMk/>
            <pc:sldMk cId="1245218567" sldId="263"/>
            <ac:spMk id="3" creationId="{6D36B42B-CB84-43D1-B741-05C39EDB114C}"/>
          </ac:spMkLst>
        </pc:spChg>
        <pc:spChg chg="add 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4" creationId="{C34F2E1F-7CF5-4273-BD62-727AA6798748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6" creationId="{67B63C67-D0F1-4BD2-BBB9-EB4BB0BDF06B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7" creationId="{44D0AC18-BE68-4210-B5D2-5C33086FE656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8" creationId="{92DECA05-2844-408A-BBB7-4F54F4ED9FC2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9" creationId="{8836D10D-AF22-4373-A57C-EAF55F0D71A9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10" creationId="{78DBF8B8-52DD-42F0-8FF7-76168246A1D7}"/>
          </ac:spMkLst>
        </pc:spChg>
        <pc:spChg chg="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11" creationId="{F25F2415-5583-44C9-85E3-6497A0524758}"/>
          </ac:spMkLst>
        </pc:spChg>
        <pc:spChg chg="add mod">
          <ac:chgData name="Sala, Franck" userId="44b98718-c840-4e58-9cca-cc28af9ddc21" providerId="ADAL" clId="{7F1E85C3-71B7-43A2-8981-B8FE434DDE9D}" dt="2022-01-26T15:02:21.443" v="1576" actId="1036"/>
          <ac:spMkLst>
            <pc:docMk/>
            <pc:sldMk cId="1245218567" sldId="263"/>
            <ac:spMk id="12" creationId="{896AD9C6-E460-46BB-947F-B95DC9791A54}"/>
          </ac:spMkLst>
        </pc:spChg>
        <pc:spChg chg="add mod">
          <ac:chgData name="Sala, Franck" userId="44b98718-c840-4e58-9cca-cc28af9ddc21" providerId="ADAL" clId="{7F1E85C3-71B7-43A2-8981-B8FE434DDE9D}" dt="2022-01-26T15:06:19.967" v="1821" actId="1037"/>
          <ac:spMkLst>
            <pc:docMk/>
            <pc:sldMk cId="1245218567" sldId="263"/>
            <ac:spMk id="13" creationId="{DBFDC3DF-A9E8-4716-87A2-8657A0840D7E}"/>
          </ac:spMkLst>
        </pc:spChg>
        <pc:spChg chg="add mod">
          <ac:chgData name="Sala, Franck" userId="44b98718-c840-4e58-9cca-cc28af9ddc21" providerId="ADAL" clId="{7F1E85C3-71B7-43A2-8981-B8FE434DDE9D}" dt="2022-01-26T15:02:59.672" v="1606" actId="1038"/>
          <ac:spMkLst>
            <pc:docMk/>
            <pc:sldMk cId="1245218567" sldId="263"/>
            <ac:spMk id="14" creationId="{47675381-4CD5-40C8-8AD4-005048FE24DE}"/>
          </ac:spMkLst>
        </pc:spChg>
        <pc:spChg chg="add mod">
          <ac:chgData name="Sala, Franck" userId="44b98718-c840-4e58-9cca-cc28af9ddc21" providerId="ADAL" clId="{7F1E85C3-71B7-43A2-8981-B8FE434DDE9D}" dt="2022-01-26T15:06:19.967" v="1821" actId="1037"/>
          <ac:spMkLst>
            <pc:docMk/>
            <pc:sldMk cId="1245218567" sldId="263"/>
            <ac:spMk id="15" creationId="{3827A4A6-C181-4C47-AB9B-2327EF7B18AE}"/>
          </ac:spMkLst>
        </pc:spChg>
        <pc:spChg chg="add mod">
          <ac:chgData name="Sala, Franck" userId="44b98718-c840-4e58-9cca-cc28af9ddc21" providerId="ADAL" clId="{7F1E85C3-71B7-43A2-8981-B8FE434DDE9D}" dt="2022-01-26T15:06:19.967" v="1821" actId="1037"/>
          <ac:spMkLst>
            <pc:docMk/>
            <pc:sldMk cId="1245218567" sldId="263"/>
            <ac:spMk id="18" creationId="{F09A84F0-11B4-45CE-AE00-C041877818EA}"/>
          </ac:spMkLst>
        </pc:spChg>
        <pc:spChg chg="add del">
          <ac:chgData name="Sala, Franck" userId="44b98718-c840-4e58-9cca-cc28af9ddc21" providerId="ADAL" clId="{7F1E85C3-71B7-43A2-8981-B8FE434DDE9D}" dt="2022-01-26T15:04:21.305" v="1669" actId="478"/>
          <ac:spMkLst>
            <pc:docMk/>
            <pc:sldMk cId="1245218567" sldId="263"/>
            <ac:spMk id="19" creationId="{F447592D-2F99-4891-9753-85EEEE2C93EB}"/>
          </ac:spMkLst>
        </pc:spChg>
        <pc:spChg chg="add mod">
          <ac:chgData name="Sala, Franck" userId="44b98718-c840-4e58-9cca-cc28af9ddc21" providerId="ADAL" clId="{7F1E85C3-71B7-43A2-8981-B8FE434DDE9D}" dt="2022-01-26T15:04:38.416" v="1692" actId="1076"/>
          <ac:spMkLst>
            <pc:docMk/>
            <pc:sldMk cId="1245218567" sldId="263"/>
            <ac:spMk id="20" creationId="{0295DC1A-7A7A-4CFB-A5A3-077E1360FB4B}"/>
          </ac:spMkLst>
        </pc:spChg>
        <pc:spChg chg="add mod">
          <ac:chgData name="Sala, Franck" userId="44b98718-c840-4e58-9cca-cc28af9ddc21" providerId="ADAL" clId="{7F1E85C3-71B7-43A2-8981-B8FE434DDE9D}" dt="2022-01-26T15:06:19.967" v="1821" actId="1037"/>
          <ac:spMkLst>
            <pc:docMk/>
            <pc:sldMk cId="1245218567" sldId="263"/>
            <ac:spMk id="21" creationId="{D1770017-B7D6-4D73-BF26-19C31D48407C}"/>
          </ac:spMkLst>
        </pc:spChg>
        <pc:spChg chg="add del mod">
          <ac:chgData name="Sala, Franck" userId="44b98718-c840-4e58-9cca-cc28af9ddc21" providerId="ADAL" clId="{7F1E85C3-71B7-43A2-8981-B8FE434DDE9D}" dt="2022-01-26T15:06:11.513" v="1788" actId="478"/>
          <ac:spMkLst>
            <pc:docMk/>
            <pc:sldMk cId="1245218567" sldId="263"/>
            <ac:spMk id="22" creationId="{5E10BA4C-7FBD-4CFE-9905-DC1E4112A21E}"/>
          </ac:spMkLst>
        </pc:spChg>
        <pc:spChg chg="add mod">
          <ac:chgData name="Sala, Franck" userId="44b98718-c840-4e58-9cca-cc28af9ddc21" providerId="ADAL" clId="{7F1E85C3-71B7-43A2-8981-B8FE434DDE9D}" dt="2022-01-26T15:06:19.967" v="1821" actId="1037"/>
          <ac:spMkLst>
            <pc:docMk/>
            <pc:sldMk cId="1245218567" sldId="263"/>
            <ac:spMk id="23" creationId="{B9DA8EE2-F45F-422B-A87F-3E99213CD454}"/>
          </ac:spMkLst>
        </pc:spChg>
        <pc:spChg chg="add mod">
          <ac:chgData name="Sala, Franck" userId="44b98718-c840-4e58-9cca-cc28af9ddc21" providerId="ADAL" clId="{7F1E85C3-71B7-43A2-8981-B8FE434DDE9D}" dt="2022-01-26T15:07:18.381" v="1939" actId="14100"/>
          <ac:spMkLst>
            <pc:docMk/>
            <pc:sldMk cId="1245218567" sldId="263"/>
            <ac:spMk id="24" creationId="{7D738AED-C091-4213-9B80-1C8B0BD270CD}"/>
          </ac:spMkLst>
        </pc:spChg>
        <pc:spChg chg="add mod">
          <ac:chgData name="Sala, Franck" userId="44b98718-c840-4e58-9cca-cc28af9ddc21" providerId="ADAL" clId="{7F1E85C3-71B7-43A2-8981-B8FE434DDE9D}" dt="2022-01-26T15:06:37.309" v="1836" actId="20577"/>
          <ac:spMkLst>
            <pc:docMk/>
            <pc:sldMk cId="1245218567" sldId="263"/>
            <ac:spMk id="25" creationId="{FD29F25F-4418-426B-ADE5-2C9516599C19}"/>
          </ac:spMkLst>
        </pc:spChg>
        <pc:spChg chg="add mod">
          <ac:chgData name="Sala, Franck" userId="44b98718-c840-4e58-9cca-cc28af9ddc21" providerId="ADAL" clId="{7F1E85C3-71B7-43A2-8981-B8FE434DDE9D}" dt="2022-01-26T15:07:46.760" v="1981" actId="404"/>
          <ac:spMkLst>
            <pc:docMk/>
            <pc:sldMk cId="1245218567" sldId="263"/>
            <ac:spMk id="26" creationId="{01717C96-69DA-454D-B2FA-8340608C30F3}"/>
          </ac:spMkLst>
        </pc:spChg>
        <pc:spChg chg="add mod">
          <ac:chgData name="Sala, Franck" userId="44b98718-c840-4e58-9cca-cc28af9ddc21" providerId="ADAL" clId="{7F1E85C3-71B7-43A2-8981-B8FE434DDE9D}" dt="2022-01-26T15:08:10.738" v="2007" actId="404"/>
          <ac:spMkLst>
            <pc:docMk/>
            <pc:sldMk cId="1245218567" sldId="263"/>
            <ac:spMk id="27" creationId="{A79A2229-9C46-494B-BDA1-7C4324938773}"/>
          </ac:spMkLst>
        </pc:spChg>
        <pc:spChg chg="add mod">
          <ac:chgData name="Sala, Franck" userId="44b98718-c840-4e58-9cca-cc28af9ddc21" providerId="ADAL" clId="{7F1E85C3-71B7-43A2-8981-B8FE434DDE9D}" dt="2022-01-26T15:08:10.738" v="2007" actId="404"/>
          <ac:spMkLst>
            <pc:docMk/>
            <pc:sldMk cId="1245218567" sldId="263"/>
            <ac:spMk id="28" creationId="{C01DAF76-AC52-45BC-865C-673F54CBEE63}"/>
          </ac:spMkLst>
        </pc:spChg>
        <pc:spChg chg="add mod">
          <ac:chgData name="Sala, Franck" userId="44b98718-c840-4e58-9cca-cc28af9ddc21" providerId="ADAL" clId="{7F1E85C3-71B7-43A2-8981-B8FE434DDE9D}" dt="2022-01-26T15:08:10.738" v="2007" actId="404"/>
          <ac:spMkLst>
            <pc:docMk/>
            <pc:sldMk cId="1245218567" sldId="263"/>
            <ac:spMk id="29" creationId="{A0C3C6AA-A544-4C64-850A-BFABAA972BD3}"/>
          </ac:spMkLst>
        </pc:spChg>
        <pc:spChg chg="add mod">
          <ac:chgData name="Sala, Franck" userId="44b98718-c840-4e58-9cca-cc28af9ddc21" providerId="ADAL" clId="{7F1E85C3-71B7-43A2-8981-B8FE434DDE9D}" dt="2022-01-26T15:07:35.004" v="1970" actId="1076"/>
          <ac:spMkLst>
            <pc:docMk/>
            <pc:sldMk cId="1245218567" sldId="263"/>
            <ac:spMk id="30" creationId="{F8DC6C09-300E-4839-98E9-2DAA4850FF84}"/>
          </ac:spMkLst>
        </pc:spChg>
        <pc:grpChg chg="add mod">
          <ac:chgData name="Sala, Franck" userId="44b98718-c840-4e58-9cca-cc28af9ddc21" providerId="ADAL" clId="{7F1E85C3-71B7-43A2-8981-B8FE434DDE9D}" dt="2022-01-26T15:02:21.443" v="1576" actId="1036"/>
          <ac:grpSpMkLst>
            <pc:docMk/>
            <pc:sldMk cId="1245218567" sldId="263"/>
            <ac:grpSpMk id="5" creationId="{38E4F32A-C16F-4D10-9872-418274A4C23F}"/>
          </ac:grpSpMkLst>
        </pc:grpChg>
        <pc:cxnChg chg="add mod">
          <ac:chgData name="Sala, Franck" userId="44b98718-c840-4e58-9cca-cc28af9ddc21" providerId="ADAL" clId="{7F1E85C3-71B7-43A2-8981-B8FE434DDE9D}" dt="2022-01-26T15:06:19.967" v="1821" actId="1037"/>
          <ac:cxnSpMkLst>
            <pc:docMk/>
            <pc:sldMk cId="1245218567" sldId="263"/>
            <ac:cxnSpMk id="17" creationId="{73E5160A-D291-4539-8CB9-EB7033299588}"/>
          </ac:cxnSpMkLst>
        </pc:cxnChg>
      </pc:sldChg>
      <pc:sldChg chg="addSp delSp modSp add mod delAnim">
        <pc:chgData name="Sala, Franck" userId="44b98718-c840-4e58-9cca-cc28af9ddc21" providerId="ADAL" clId="{7F1E85C3-71B7-43A2-8981-B8FE434DDE9D}" dt="2022-01-26T15:35:11.140" v="2799" actId="403"/>
        <pc:sldMkLst>
          <pc:docMk/>
          <pc:sldMk cId="1503182575" sldId="264"/>
        </pc:sldMkLst>
        <pc:spChg chg="add mod">
          <ac:chgData name="Sala, Franck" userId="44b98718-c840-4e58-9cca-cc28af9ddc21" providerId="ADAL" clId="{7F1E85C3-71B7-43A2-8981-B8FE434DDE9D}" dt="2022-01-26T15:32:09.653" v="2633" actId="1035"/>
          <ac:spMkLst>
            <pc:docMk/>
            <pc:sldMk cId="1503182575" sldId="264"/>
            <ac:spMk id="2" creationId="{D15509DC-77CF-49A6-82E7-B0050475D8E5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4" creationId="{2D627E81-B1FC-420B-BC79-85C370A7855B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6" creationId="{578069B8-A670-47A6-B602-50F8F0489C96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7" creationId="{E55A5999-8C5F-4E96-A00F-D37487B7108D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8" creationId="{B0BBEB1A-A0BE-4CAC-8E9C-1D5FE914F4AA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9" creationId="{BD4C0F83-1391-471D-8CD6-1B1FEB7BE72D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0" creationId="{BADE56BD-5B2B-40AF-8269-16C7B41C29EB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1" creationId="{72866CD7-A22A-4C2A-A54B-2659C55C702D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2" creationId="{F5EA2EC3-84F8-4B14-BAAC-3E57302C9056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3" creationId="{B24ECFBD-55E6-46B7-8FEF-C22CE88DBD40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4" creationId="{D99CC1DB-2147-4B4A-A961-C48BD74F828E}"/>
          </ac:spMkLst>
        </pc:spChg>
        <pc:spChg chg="del">
          <ac:chgData name="Sala, Franck" userId="44b98718-c840-4e58-9cca-cc28af9ddc21" providerId="ADAL" clId="{7F1E85C3-71B7-43A2-8981-B8FE434DDE9D}" dt="2022-01-26T15:20:59.998" v="2426" actId="478"/>
          <ac:spMkLst>
            <pc:docMk/>
            <pc:sldMk cId="1503182575" sldId="264"/>
            <ac:spMk id="15" creationId="{7656986F-C1F8-402D-B079-ADD3544942B6}"/>
          </ac:spMkLst>
        </pc:spChg>
        <pc:spChg chg="add mod">
          <ac:chgData name="Sala, Franck" userId="44b98718-c840-4e58-9cca-cc28af9ddc21" providerId="ADAL" clId="{7F1E85C3-71B7-43A2-8981-B8FE434DDE9D}" dt="2022-01-26T15:32:47.730" v="2733" actId="208"/>
          <ac:spMkLst>
            <pc:docMk/>
            <pc:sldMk cId="1503182575" sldId="264"/>
            <ac:spMk id="16" creationId="{D5799CEB-491D-4A67-A812-0283872A5DF7}"/>
          </ac:spMkLst>
        </pc:spChg>
        <pc:spChg chg="add mod">
          <ac:chgData name="Sala, Franck" userId="44b98718-c840-4e58-9cca-cc28af9ddc21" providerId="ADAL" clId="{7F1E85C3-71B7-43A2-8981-B8FE434DDE9D}" dt="2022-01-26T15:35:02.970" v="2792" actId="1036"/>
          <ac:spMkLst>
            <pc:docMk/>
            <pc:sldMk cId="1503182575" sldId="264"/>
            <ac:spMk id="17" creationId="{49A96859-8E27-4DD2-B0CB-7821F8CA6A94}"/>
          </ac:spMkLst>
        </pc:spChg>
        <pc:graphicFrameChg chg="mod modGraphic">
          <ac:chgData name="Sala, Franck" userId="44b98718-c840-4e58-9cca-cc28af9ddc21" providerId="ADAL" clId="{7F1E85C3-71B7-43A2-8981-B8FE434DDE9D}" dt="2022-01-26T15:35:11.140" v="2799" actId="403"/>
          <ac:graphicFrameMkLst>
            <pc:docMk/>
            <pc:sldMk cId="1503182575" sldId="264"/>
            <ac:graphicFrameMk id="3" creationId="{F349C3B8-1E42-4C59-9728-6260E965CC2D}"/>
          </ac:graphicFrameMkLst>
        </pc:graphicFrameChg>
      </pc:sldChg>
      <pc:sldChg chg="addSp modSp add mod ord modAnim">
        <pc:chgData name="Sala, Franck" userId="44b98718-c840-4e58-9cca-cc28af9ddc21" providerId="ADAL" clId="{7F1E85C3-71B7-43A2-8981-B8FE434DDE9D}" dt="2022-01-26T15:38:05.129" v="2958"/>
        <pc:sldMkLst>
          <pc:docMk/>
          <pc:sldMk cId="1394315273" sldId="265"/>
        </pc:sldMkLst>
        <pc:spChg chg="add mod">
          <ac:chgData name="Sala, Franck" userId="44b98718-c840-4e58-9cca-cc28af9ddc21" providerId="ADAL" clId="{7F1E85C3-71B7-43A2-8981-B8FE434DDE9D}" dt="2022-01-26T15:37:04.251" v="2949" actId="1035"/>
          <ac:spMkLst>
            <pc:docMk/>
            <pc:sldMk cId="1394315273" sldId="265"/>
            <ac:spMk id="6" creationId="{8A2CC848-4BD4-4D0A-B2F3-91568B538AB8}"/>
          </ac:spMkLst>
        </pc:spChg>
        <pc:spChg chg="add mod">
          <ac:chgData name="Sala, Franck" userId="44b98718-c840-4e58-9cca-cc28af9ddc21" providerId="ADAL" clId="{7F1E85C3-71B7-43A2-8981-B8FE434DDE9D}" dt="2022-01-26T15:36:59.352" v="2944" actId="14100"/>
          <ac:spMkLst>
            <pc:docMk/>
            <pc:sldMk cId="1394315273" sldId="265"/>
            <ac:spMk id="7" creationId="{897D5220-0357-42FD-BDA4-DB00FBEEC02C}"/>
          </ac:spMkLst>
        </pc:spChg>
        <pc:spChg chg="add mod">
          <ac:chgData name="Sala, Franck" userId="44b98718-c840-4e58-9cca-cc28af9ddc21" providerId="ADAL" clId="{7F1E85C3-71B7-43A2-8981-B8FE434DDE9D}" dt="2022-01-26T15:36:56.760" v="2943" actId="14100"/>
          <ac:spMkLst>
            <pc:docMk/>
            <pc:sldMk cId="1394315273" sldId="265"/>
            <ac:spMk id="8" creationId="{391BB156-AA86-4E52-9BB7-814E69CE9427}"/>
          </ac:spMkLst>
        </pc:spChg>
        <pc:spChg chg="add mod">
          <ac:chgData name="Sala, Franck" userId="44b98718-c840-4e58-9cca-cc28af9ddc21" providerId="ADAL" clId="{7F1E85C3-71B7-43A2-8981-B8FE434DDE9D}" dt="2022-01-26T15:36:53.384" v="2942" actId="1035"/>
          <ac:spMkLst>
            <pc:docMk/>
            <pc:sldMk cId="1394315273" sldId="265"/>
            <ac:spMk id="9" creationId="{6E27957C-25AA-480C-BA47-8E6AE47D1860}"/>
          </ac:spMkLst>
        </pc:spChg>
        <pc:spChg chg="add mod">
          <ac:chgData name="Sala, Franck" userId="44b98718-c840-4e58-9cca-cc28af9ddc21" providerId="ADAL" clId="{7F1E85C3-71B7-43A2-8981-B8FE434DDE9D}" dt="2022-01-26T15:36:40.778" v="2933" actId="1035"/>
          <ac:spMkLst>
            <pc:docMk/>
            <pc:sldMk cId="1394315273" sldId="265"/>
            <ac:spMk id="10" creationId="{86888057-8638-4B86-A746-15E5030CB83E}"/>
          </ac:spMkLst>
        </pc:spChg>
        <pc:spChg chg="add mod">
          <ac:chgData name="Sala, Franck" userId="44b98718-c840-4e58-9cca-cc28af9ddc21" providerId="ADAL" clId="{7F1E85C3-71B7-43A2-8981-B8FE434DDE9D}" dt="2022-01-26T15:36:36.786" v="2923" actId="14100"/>
          <ac:spMkLst>
            <pc:docMk/>
            <pc:sldMk cId="1394315273" sldId="265"/>
            <ac:spMk id="11" creationId="{7CCD04C4-E8D5-455A-9677-F64359AF9552}"/>
          </ac:spMkLst>
        </pc:spChg>
        <pc:spChg chg="add mod">
          <ac:chgData name="Sala, Franck" userId="44b98718-c840-4e58-9cca-cc28af9ddc21" providerId="ADAL" clId="{7F1E85C3-71B7-43A2-8981-B8FE434DDE9D}" dt="2022-01-26T15:36:33.121" v="2922" actId="14100"/>
          <ac:spMkLst>
            <pc:docMk/>
            <pc:sldMk cId="1394315273" sldId="265"/>
            <ac:spMk id="12" creationId="{0E9A824C-5A56-4450-ABED-03E39EDD2381}"/>
          </ac:spMkLst>
        </pc:spChg>
        <pc:spChg chg="add mod">
          <ac:chgData name="Sala, Franck" userId="44b98718-c840-4e58-9cca-cc28af9ddc21" providerId="ADAL" clId="{7F1E85C3-71B7-43A2-8981-B8FE434DDE9D}" dt="2022-01-26T15:36:25.864" v="2901" actId="1036"/>
          <ac:spMkLst>
            <pc:docMk/>
            <pc:sldMk cId="1394315273" sldId="265"/>
            <ac:spMk id="13" creationId="{452BA968-424D-4CFC-A612-BC0989EB43C6}"/>
          </ac:spMkLst>
        </pc:spChg>
        <pc:spChg chg="add mod">
          <ac:chgData name="Sala, Franck" userId="44b98718-c840-4e58-9cca-cc28af9ddc21" providerId="ADAL" clId="{7F1E85C3-71B7-43A2-8981-B8FE434DDE9D}" dt="2022-01-26T15:36:22.120" v="2889" actId="14100"/>
          <ac:spMkLst>
            <pc:docMk/>
            <pc:sldMk cId="1394315273" sldId="265"/>
            <ac:spMk id="14" creationId="{2DF9071D-8A18-42F5-BECE-83697902CA37}"/>
          </ac:spMkLst>
        </pc:spChg>
        <pc:spChg chg="add mod">
          <ac:chgData name="Sala, Franck" userId="44b98718-c840-4e58-9cca-cc28af9ddc21" providerId="ADAL" clId="{7F1E85C3-71B7-43A2-8981-B8FE434DDE9D}" dt="2022-01-26T15:36:16.792" v="2873" actId="1036"/>
          <ac:spMkLst>
            <pc:docMk/>
            <pc:sldMk cId="1394315273" sldId="265"/>
            <ac:spMk id="15" creationId="{ED3E2C3B-951A-4860-996E-4A6042CFA485}"/>
          </ac:spMkLst>
        </pc:spChg>
        <pc:spChg chg="add mod">
          <ac:chgData name="Sala, Franck" userId="44b98718-c840-4e58-9cca-cc28af9ddc21" providerId="ADAL" clId="{7F1E85C3-71B7-43A2-8981-B8FE434DDE9D}" dt="2022-01-26T15:35:59.559" v="2843" actId="14100"/>
          <ac:spMkLst>
            <pc:docMk/>
            <pc:sldMk cId="1394315273" sldId="265"/>
            <ac:spMk id="18" creationId="{C298FECE-EA9A-41A7-B054-0B2119E313BD}"/>
          </ac:spMkLst>
        </pc:spChg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276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356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398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05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06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17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18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19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0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1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2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3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4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6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0" sldId="427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1055513631" sldId="428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477617645" sldId="429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4023775168" sldId="430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3276198347" sldId="431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3295508776" sldId="432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737874914" sldId="433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4270672734" sldId="434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417066726" sldId="435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149110649" sldId="436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513317869" sldId="437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1513120201" sldId="438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785996522" sldId="440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1317379341" sldId="441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941099593" sldId="442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475246412" sldId="444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72942963" sldId="445"/>
        </pc:sldMkLst>
      </pc:sldChg>
      <pc:sldChg chg="del">
        <pc:chgData name="Sala, Franck" userId="44b98718-c840-4e58-9cca-cc28af9ddc21" providerId="ADAL" clId="{7F1E85C3-71B7-43A2-8981-B8FE434DDE9D}" dt="2022-01-26T13:10:34.636" v="0" actId="47"/>
        <pc:sldMkLst>
          <pc:docMk/>
          <pc:sldMk cId="2994200260" sldId="4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defTabSz="938213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3825" y="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38213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7730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defTabSz="938213">
              <a:defRPr sz="1000" b="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3825" y="887730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000" b="0" i="1">
                <a:latin typeface="Arial" charset="0"/>
              </a:defRPr>
            </a:lvl1pPr>
          </a:lstStyle>
          <a:p>
            <a:pPr>
              <a:defRPr/>
            </a:pPr>
            <a:fld id="{66D7AFB5-24FA-4E23-9D98-D951E00C71D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89275" y="8901113"/>
            <a:ext cx="76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886" tIns="44444" rIns="88886" bIns="44444">
            <a:spAutoFit/>
          </a:bodyPr>
          <a:lstStyle/>
          <a:p>
            <a:pPr algn="ctr" defTabSz="890588">
              <a:lnSpc>
                <a:spcPct val="90000"/>
              </a:lnSpc>
              <a:defRPr/>
            </a:pPr>
            <a:r>
              <a:rPr lang="en-US" sz="1200" b="0">
                <a:latin typeface="Arial" charset="0"/>
              </a:rPr>
              <a:t>Page </a:t>
            </a:r>
            <a:fld id="{FD9A14A8-4A5D-4D42-91C5-0F8B731F3196}" type="slidenum">
              <a:rPr lang="en-US" sz="1200" b="0">
                <a:latin typeface="Arial" charset="0"/>
                <a:cs typeface="Arial" charset="0"/>
              </a:rPr>
              <a:pPr algn="ctr" defTabSz="890588">
                <a:lnSpc>
                  <a:spcPct val="90000"/>
                </a:lnSpc>
                <a:defRPr/>
              </a:pPr>
              <a:t>‹#›</a:t>
            </a:fld>
            <a:endParaRPr lang="en-US" sz="12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1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defTabSz="938213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3825" y="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t" anchorCtr="0" compatLnSpc="1">
            <a:prstTxWarp prst="textNoShape">
              <a:avLst/>
            </a:prstTxWarp>
          </a:bodyPr>
          <a:lstStyle>
            <a:lvl1pPr algn="r" defTabSz="938213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7730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defTabSz="938213">
              <a:defRPr sz="10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3825" y="8877300"/>
            <a:ext cx="300831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8" tIns="0" rIns="19048" bIns="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000" b="0" i="1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BFF8D30-CCEB-486F-9141-DCFB60CB89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089275" y="8901113"/>
            <a:ext cx="762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886" tIns="44444" rIns="88886" bIns="44444">
            <a:spAutoFit/>
          </a:bodyPr>
          <a:lstStyle/>
          <a:p>
            <a:pPr algn="ctr" defTabSz="890588">
              <a:lnSpc>
                <a:spcPct val="90000"/>
              </a:lnSpc>
              <a:defRPr/>
            </a:pPr>
            <a:r>
              <a:rPr lang="en-US" sz="1200" b="0">
                <a:latin typeface="Arial" charset="0"/>
              </a:rPr>
              <a:t>Page </a:t>
            </a:r>
            <a:fld id="{2BDC15AD-DE3F-4FE9-80DC-0AF1405F930F}" type="slidenum">
              <a:rPr lang="en-US" sz="1200" b="0">
                <a:latin typeface="Arial" charset="0"/>
                <a:cs typeface="Arial" charset="0"/>
              </a:rPr>
              <a:pPr algn="ctr" defTabSz="890588">
                <a:lnSpc>
                  <a:spcPct val="90000"/>
                </a:lnSpc>
                <a:defRPr/>
              </a:pPr>
              <a:t>‹#›</a:t>
            </a:fld>
            <a:endParaRPr lang="en-US" sz="1200" b="0">
              <a:latin typeface="Arial" charset="0"/>
            </a:endParaRPr>
          </a:p>
        </p:txBody>
      </p:sp>
      <p:sp>
        <p:nvSpPr>
          <p:cNvPr id="5735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6163" y="868363"/>
            <a:ext cx="4676775" cy="3506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0188" y="4516438"/>
            <a:ext cx="649605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48" tIns="46030" rIns="93648" bIns="460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7013" y="8623300"/>
            <a:ext cx="6535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712913" y="195263"/>
            <a:ext cx="4098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648" tIns="46030" rIns="93648" bIns="46030">
            <a:spAutoFit/>
          </a:bodyPr>
          <a:lstStyle/>
          <a:p>
            <a:pPr defTabSz="938213">
              <a:defRPr/>
            </a:pPr>
            <a:r>
              <a:rPr lang="en-US" sz="1200">
                <a:latin typeface="Arial" charset="0"/>
              </a:rPr>
              <a:t>Intel Corporate Standard for On-screen presentations.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211138" y="620713"/>
            <a:ext cx="6534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5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8213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3550" algn="l" defTabSz="938213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25513" algn="l" defTabSz="938213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87475" algn="l" defTabSz="938213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51025" algn="l" defTabSz="938213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169863"/>
            <a:ext cx="1912937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075" y="169863"/>
            <a:ext cx="5589588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169863"/>
            <a:ext cx="7391400" cy="83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7075" y="1409700"/>
            <a:ext cx="3751263" cy="477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409700"/>
            <a:ext cx="3751262" cy="477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169863"/>
            <a:ext cx="7391400" cy="8366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27075" y="1409700"/>
            <a:ext cx="7654925" cy="47799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075" y="1409700"/>
            <a:ext cx="3751263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409700"/>
            <a:ext cx="3751262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89804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869950" y="169863"/>
            <a:ext cx="73914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7075" y="1409700"/>
            <a:ext cx="7654925" cy="47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9" name="Rectangle 1029"/>
          <p:cNvSpPr>
            <a:spLocks noChangeArrowheads="1"/>
          </p:cNvSpPr>
          <p:nvPr/>
        </p:nvSpPr>
        <p:spPr bwMode="auto">
          <a:xfrm>
            <a:off x="1689100" y="5494338"/>
            <a:ext cx="5937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7832" name="Rectangle 103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CCFF99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 type="none" w="sm" len="sm"/>
          </a:ln>
          <a:effectLst/>
        </p:spPr>
        <p:txBody>
          <a:bodyPr wrap="none" lIns="0" tIns="0" rIns="0" bIns="0" anchor="ctr"/>
          <a:lstStyle/>
          <a:p>
            <a:pPr marL="742950" indent="-28575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							     Computer Structure 2012 – P6 </a:t>
            </a:r>
            <a:r>
              <a:rPr lang="en-US" sz="1200" dirty="0" err="1">
                <a:solidFill>
                  <a:schemeClr val="bg1"/>
                </a:solidFill>
                <a:latin typeface="Arial" charset="0"/>
                <a:cs typeface="Arial" charset="0"/>
              </a:rPr>
              <a:t>uArch</a:t>
            </a: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3" name="Rectangle 1033"/>
          <p:cNvSpPr>
            <a:spLocks noChangeArrowheads="1"/>
          </p:cNvSpPr>
          <p:nvPr userDrawn="1"/>
        </p:nvSpPr>
        <p:spPr bwMode="auto">
          <a:xfrm>
            <a:off x="457200" y="6553200"/>
            <a:ext cx="533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885825">
              <a:lnSpc>
                <a:spcPct val="90000"/>
              </a:lnSpc>
              <a:spcBef>
                <a:spcPct val="50000"/>
              </a:spcBef>
              <a:defRPr/>
            </a:pPr>
            <a:fld id="{F1455363-2BBD-487D-939A-3540E4153872}" type="slidenum">
              <a:rPr lang="he-IL" sz="1200">
                <a:solidFill>
                  <a:srgbClr val="669900"/>
                </a:solidFill>
                <a:latin typeface="Trebuchet MS" pitchFamily="34" charset="0"/>
                <a:cs typeface="Arial" charset="0"/>
              </a:rPr>
              <a:pPr algn="ctr" defTabSz="885825">
                <a:lnSpc>
                  <a:spcPct val="9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rgbClr val="669900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+mj-lt"/>
          <a:ea typeface="+mj-ea"/>
          <a:cs typeface="+mj-cs"/>
        </a:defRPr>
      </a:lvl1pPr>
      <a:lvl2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2pPr>
      <a:lvl3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3pPr>
      <a:lvl4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4pPr>
      <a:lvl5pPr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5pPr>
      <a:lvl6pPr marL="4572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6pPr>
      <a:lvl7pPr marL="9144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7pPr>
      <a:lvl8pPr marL="13716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8pPr>
      <a:lvl9pPr marL="1828800" algn="ctr" defTabSz="90963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Arial" charset="0"/>
        </a:defRPr>
      </a:lvl9pPr>
    </p:titleStyle>
    <p:bodyStyle>
      <a:lvl1pPr marL="222250" indent="-222250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F0000"/>
        </a:buClr>
        <a:buSzPct val="100000"/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222250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F0000"/>
        </a:buClr>
        <a:buChar char="–"/>
        <a:defRPr>
          <a:solidFill>
            <a:schemeClr val="tx1"/>
          </a:solidFill>
          <a:latin typeface="+mn-lt"/>
        </a:defRPr>
      </a:lvl2pPr>
      <a:lvl3pPr marL="895350" indent="-222250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FF0000"/>
        </a:buClr>
        <a:buSzPct val="75000"/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247775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4pPr>
      <a:lvl5pPr marL="1600200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5pPr>
      <a:lvl6pPr marL="2057400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6pPr>
      <a:lvl7pPr marL="2514600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7pPr>
      <a:lvl8pPr marL="2971800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8pPr>
      <a:lvl9pPr marL="3429000" indent="-238125" algn="l" defTabSz="9096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©"/>
        <a:defRPr sz="15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D568-6FB5-4EF6-BB41-4E0D50E0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40EED-82BC-443B-B167-42920DCB2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C154-4EE8-4D81-8439-E63E2D91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169863"/>
            <a:ext cx="7391400" cy="321549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E0996A-57E2-49CD-94A1-73F9503DE96B}"/>
              </a:ext>
            </a:extLst>
          </p:cNvPr>
          <p:cNvGrpSpPr/>
          <p:nvPr/>
        </p:nvGrpSpPr>
        <p:grpSpPr>
          <a:xfrm>
            <a:off x="4518458" y="1354491"/>
            <a:ext cx="4324144" cy="567542"/>
            <a:chOff x="79315" y="-6206"/>
            <a:chExt cx="4324144" cy="567920"/>
          </a:xfrm>
        </p:grpSpPr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A0A97BAF-301B-428F-84B8-2CA5F9015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Sign 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7E0782AE-967B-43B2-970B-A1F3379C7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73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6120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F7CFCE6F-BE28-4D52-A39C-C96A2BFE0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28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61200" rIns="0" bIns="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CF037C90-ECA3-422C-9227-665AC204F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3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PTE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D44C6935-9456-429C-B4D0-19AFE65D9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386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offset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6719077A-62D3-4085-90AB-133D690A5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5" y="-6206"/>
              <a:ext cx="4324144" cy="30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l"/>
              <a:r>
                <a:rPr lang="he-IL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31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27 26     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15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8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3" name="Rectangle 27">
            <a:extLst>
              <a:ext uri="{FF2B5EF4-FFF2-40B4-BE49-F238E27FC236}">
                <a16:creationId xmlns:a16="http://schemas.microsoft.com/office/drawing/2014/main" id="{A6D11550-89D1-4CBC-A66D-587964D4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25" y="1013321"/>
            <a:ext cx="31649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נתון מעבד </a:t>
            </a:r>
            <a:r>
              <a:rPr kumimoji="0" lang="he-IL" alt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דמוי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x86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העובד במבנה הכתובת הבא: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BFC7E044-64D8-4F40-BBB9-3B66CFDF1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082" y="2097423"/>
            <a:ext cx="2868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כל טבלת דפים (בכל הרמות) היא בגודל דף.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2D08CA65-57DC-4BAD-A45A-0B13E058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15" y="2500148"/>
            <a:ext cx="789333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1463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במעבד קיים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בעל זמן גישה (ל-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או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של 3 מחזורים. במקרה של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TLB 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פונים ל-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PMH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PMH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כולל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translation caches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PML2$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PML3$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שהגישה אליהם מתבצעת במקביל. זמן גישה (ל-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או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4 מחזורים.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PML2$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קיימת כניסה אחת וב-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PML3$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קיימות 4 כניסות.  לאחר ביצוע תרגום, מידע התרגום המעודכן מוכנס לכל המבנים שאליהם ניגשו במהלך התרגום.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במעבד קיים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cache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בעל גודל שורה של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בתים. זמן גישה (ל-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או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6 מחזורים.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b="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(10 נק') נתונה סידרת פניות לכתובות וירטואליות (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בבסיס 8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עבור כל אחת מהפניות יש לפרט: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271463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PML2$, PML3$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האם הניב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או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או שלא ניגשו אליו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n.a.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מספר הגישות ל-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cache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שהסתיימו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ומספר הגישות שהסתיימו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(עבור התרגום בלבד, לא כולל הפניות להבאת הנתון עצמו)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זמן הגישה הכולל להבאת התרגום. זמן גישה לזיכרון הוא 100 מחזורים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מספר טבלאות הדפים החדשות שאליהם ניגשים עבור התרגום, ושעדיין לא ניגשו אליהם בפניות הקודמות בסידרת הפניות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marR="0" lvl="1" indent="-2286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בתחילת הסידרה כל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caches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ריקים. במהלך הסידרה לא מפונות שורות מה-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data$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ומה-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he-IL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DA515-1AC0-4D8F-842E-2CE219E0A724}"/>
              </a:ext>
            </a:extLst>
          </p:cNvPr>
          <p:cNvSpPr txBox="1"/>
          <p:nvPr/>
        </p:nvSpPr>
        <p:spPr>
          <a:xfrm>
            <a:off x="249395" y="1077871"/>
            <a:ext cx="375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TLB: 3cc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PMH: 4cc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PML2: 4 entries – fully associative, LRU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PML3: 1 entry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Cache: 32B, 6cc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Memory: 100cc</a:t>
            </a:r>
          </a:p>
        </p:txBody>
      </p:sp>
    </p:spTree>
    <p:extLst>
      <p:ext uri="{BB962C8B-B14F-4D97-AF65-F5344CB8AC3E}">
        <p14:creationId xmlns:p14="http://schemas.microsoft.com/office/powerpoint/2010/main" val="19312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4F2E1F-7CF5-4273-BD62-727AA679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187560"/>
            <a:ext cx="7391400" cy="321549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E4F32A-C16F-4D10-9872-418274A4C23F}"/>
              </a:ext>
            </a:extLst>
          </p:cNvPr>
          <p:cNvGrpSpPr/>
          <p:nvPr/>
        </p:nvGrpSpPr>
        <p:grpSpPr>
          <a:xfrm>
            <a:off x="4518458" y="1372188"/>
            <a:ext cx="4324144" cy="567542"/>
            <a:chOff x="79315" y="-6206"/>
            <a:chExt cx="4324144" cy="567920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67B63C67-D0F1-4BD2-BBB9-EB4BB0BDF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Sign 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44D0AC18-BE68-4210-B5D2-5C33086FE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73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6120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92DECA05-2844-408A-BBB7-4F54F4ED9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28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61200" rIns="0" bIns="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8836D10D-AF22-4373-A57C-EAF55F0D7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3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PTE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78DBF8B8-52DD-42F0-8FF7-76168246A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386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offset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F25F2415-5583-44C9-85E3-6497A0524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5" y="-6206"/>
              <a:ext cx="4324144" cy="30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l"/>
              <a:r>
                <a:rPr lang="he-IL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31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27 26     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15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8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6AD9C6-E460-46BB-947F-B95DC9791A54}"/>
              </a:ext>
            </a:extLst>
          </p:cNvPr>
          <p:cNvSpPr txBox="1"/>
          <p:nvPr/>
        </p:nvSpPr>
        <p:spPr>
          <a:xfrm>
            <a:off x="249395" y="1095568"/>
            <a:ext cx="375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TLB: 3cc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PMH: 4cc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PML2: 4 entries – fully associative, LRU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PML3: 1 entry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Cache: 32B, 6cc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Memory: 100cc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FDC3DF-A9E8-4716-87A2-8657A0840D7E}"/>
              </a:ext>
            </a:extLst>
          </p:cNvPr>
          <p:cNvSpPr/>
          <p:nvPr/>
        </p:nvSpPr>
        <p:spPr bwMode="auto">
          <a:xfrm>
            <a:off x="1999882" y="3173853"/>
            <a:ext cx="2713704" cy="2588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47675381-4CD5-40C8-8AD4-005048FE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995" y="1979438"/>
            <a:ext cx="28689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כל טבלת דפים (בכל הרמות) היא בגודל דף.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7A4A6-C181-4C47-AB9B-2327EF7B18AE}"/>
              </a:ext>
            </a:extLst>
          </p:cNvPr>
          <p:cNvSpPr txBox="1"/>
          <p:nvPr/>
        </p:nvSpPr>
        <p:spPr>
          <a:xfrm>
            <a:off x="2731727" y="5804965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PML2 or PML3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E5160A-D291-4539-8CB9-EB7033299588}"/>
              </a:ext>
            </a:extLst>
          </p:cNvPr>
          <p:cNvCxnSpPr/>
          <p:nvPr/>
        </p:nvCxnSpPr>
        <p:spPr bwMode="auto">
          <a:xfrm>
            <a:off x="554540" y="4340260"/>
            <a:ext cx="1445342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9A84F0-11B4-45CE-AE00-C041877818EA}"/>
              </a:ext>
            </a:extLst>
          </p:cNvPr>
          <p:cNvSpPr txBox="1"/>
          <p:nvPr/>
        </p:nvSpPr>
        <p:spPr>
          <a:xfrm>
            <a:off x="545921" y="3372766"/>
            <a:ext cx="731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[26:21]</a:t>
            </a:r>
          </a:p>
          <a:p>
            <a:r>
              <a:rPr lang="en-US" sz="1400" b="0" dirty="0"/>
              <a:t>[20:15]</a:t>
            </a:r>
          </a:p>
          <a:p>
            <a:r>
              <a:rPr lang="en-US" sz="1400" b="0" dirty="0"/>
              <a:t>[14:9]</a:t>
            </a:r>
          </a:p>
          <a:p>
            <a:r>
              <a:rPr lang="en-US" sz="1400" b="0" dirty="0"/>
              <a:t>6 bits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95DC1A-7A7A-4CFB-A5A3-077E1360FB4B}"/>
              </a:ext>
            </a:extLst>
          </p:cNvPr>
          <p:cNvSpPr txBox="1"/>
          <p:nvPr/>
        </p:nvSpPr>
        <p:spPr>
          <a:xfrm>
            <a:off x="6677474" y="2357700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Page size = 512 bytes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70017-B7D6-4D73-BF26-19C31D48407C}"/>
              </a:ext>
            </a:extLst>
          </p:cNvPr>
          <p:cNvSpPr/>
          <p:nvPr/>
        </p:nvSpPr>
        <p:spPr bwMode="auto">
          <a:xfrm>
            <a:off x="1999882" y="3692996"/>
            <a:ext cx="2713704" cy="3716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A8EE2-F45F-422B-A87F-3E99213CD454}"/>
              </a:ext>
            </a:extLst>
          </p:cNvPr>
          <p:cNvSpPr txBox="1"/>
          <p:nvPr/>
        </p:nvSpPr>
        <p:spPr>
          <a:xfrm>
            <a:off x="2073799" y="3755326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512 byte / 64 = 8 bytes per translation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738AED-C091-4213-9B80-1C8B0BD270CD}"/>
              </a:ext>
            </a:extLst>
          </p:cNvPr>
          <p:cNvSpPr/>
          <p:nvPr/>
        </p:nvSpPr>
        <p:spPr bwMode="auto">
          <a:xfrm>
            <a:off x="5161935" y="3173853"/>
            <a:ext cx="3115406" cy="237744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9F25F-4418-426B-ADE5-2C9516599C19}"/>
              </a:ext>
            </a:extLst>
          </p:cNvPr>
          <p:cNvSpPr txBox="1"/>
          <p:nvPr/>
        </p:nvSpPr>
        <p:spPr>
          <a:xfrm>
            <a:off x="6331526" y="5608543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Data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717C96-69DA-454D-B2FA-8340608C30F3}"/>
              </a:ext>
            </a:extLst>
          </p:cNvPr>
          <p:cNvSpPr/>
          <p:nvPr/>
        </p:nvSpPr>
        <p:spPr bwMode="auto">
          <a:xfrm>
            <a:off x="5161934" y="3662975"/>
            <a:ext cx="778716" cy="3716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T0: 8B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9A2229-9C46-494B-BDA1-7C4324938773}"/>
              </a:ext>
            </a:extLst>
          </p:cNvPr>
          <p:cNvSpPr/>
          <p:nvPr/>
        </p:nvSpPr>
        <p:spPr bwMode="auto">
          <a:xfrm>
            <a:off x="5942168" y="3662975"/>
            <a:ext cx="778716" cy="3716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0" dirty="0">
                <a:latin typeface="Arial" charset="0"/>
              </a:rPr>
              <a:t>T1: 8B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1DAF76-AC52-45BC-865C-673F54CBEE63}"/>
              </a:ext>
            </a:extLst>
          </p:cNvPr>
          <p:cNvSpPr/>
          <p:nvPr/>
        </p:nvSpPr>
        <p:spPr bwMode="auto">
          <a:xfrm>
            <a:off x="6718390" y="3661995"/>
            <a:ext cx="778716" cy="3716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T2: 8B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C3C6AA-A544-4C64-850A-BFABAA972BD3}"/>
              </a:ext>
            </a:extLst>
          </p:cNvPr>
          <p:cNvSpPr/>
          <p:nvPr/>
        </p:nvSpPr>
        <p:spPr bwMode="auto">
          <a:xfrm>
            <a:off x="7498624" y="3661995"/>
            <a:ext cx="778716" cy="3716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T3: 8B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DC6C09-300E-4839-98E9-2DAA4850FF84}"/>
              </a:ext>
            </a:extLst>
          </p:cNvPr>
          <p:cNvSpPr txBox="1"/>
          <p:nvPr/>
        </p:nvSpPr>
        <p:spPr>
          <a:xfrm>
            <a:off x="5748412" y="4078650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4 translations per cache line</a:t>
            </a:r>
          </a:p>
        </p:txBody>
      </p:sp>
    </p:spTree>
    <p:extLst>
      <p:ext uri="{BB962C8B-B14F-4D97-AF65-F5344CB8AC3E}">
        <p14:creationId xmlns:p14="http://schemas.microsoft.com/office/powerpoint/2010/main" val="12452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8" grpId="0"/>
      <p:bldP spid="20" grpId="0"/>
      <p:bldP spid="21" grpId="0" animBg="1"/>
      <p:bldP spid="23" grpId="0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02410-2377-40CA-9775-C3C756C4B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69070"/>
              </p:ext>
            </p:extLst>
          </p:nvPr>
        </p:nvGraphicFramePr>
        <p:xfrm>
          <a:off x="1028548" y="1643332"/>
          <a:ext cx="7436341" cy="404676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080177">
                  <a:extLst>
                    <a:ext uri="{9D8B030D-6E8A-4147-A177-3AD203B41FA5}">
                      <a16:colId xmlns:a16="http://schemas.microsoft.com/office/drawing/2014/main" val="2166037743"/>
                    </a:ext>
                  </a:extLst>
                </a:gridCol>
                <a:gridCol w="709524">
                  <a:extLst>
                    <a:ext uri="{9D8B030D-6E8A-4147-A177-3AD203B41FA5}">
                      <a16:colId xmlns:a16="http://schemas.microsoft.com/office/drawing/2014/main" val="3339404824"/>
                    </a:ext>
                  </a:extLst>
                </a:gridCol>
                <a:gridCol w="774310">
                  <a:extLst>
                    <a:ext uri="{9D8B030D-6E8A-4147-A177-3AD203B41FA5}">
                      <a16:colId xmlns:a16="http://schemas.microsoft.com/office/drawing/2014/main" val="3055147830"/>
                    </a:ext>
                  </a:extLst>
                </a:gridCol>
                <a:gridCol w="774310">
                  <a:extLst>
                    <a:ext uri="{9D8B030D-6E8A-4147-A177-3AD203B41FA5}">
                      <a16:colId xmlns:a16="http://schemas.microsoft.com/office/drawing/2014/main" val="4058654354"/>
                    </a:ext>
                  </a:extLst>
                </a:gridCol>
                <a:gridCol w="774310">
                  <a:extLst>
                    <a:ext uri="{9D8B030D-6E8A-4147-A177-3AD203B41FA5}">
                      <a16:colId xmlns:a16="http://schemas.microsoft.com/office/drawing/2014/main" val="2866618455"/>
                    </a:ext>
                  </a:extLst>
                </a:gridCol>
                <a:gridCol w="775090">
                  <a:extLst>
                    <a:ext uri="{9D8B030D-6E8A-4147-A177-3AD203B41FA5}">
                      <a16:colId xmlns:a16="http://schemas.microsoft.com/office/drawing/2014/main" val="3830766452"/>
                    </a:ext>
                  </a:extLst>
                </a:gridCol>
                <a:gridCol w="774310">
                  <a:extLst>
                    <a:ext uri="{9D8B030D-6E8A-4147-A177-3AD203B41FA5}">
                      <a16:colId xmlns:a16="http://schemas.microsoft.com/office/drawing/2014/main" val="390419022"/>
                    </a:ext>
                  </a:extLst>
                </a:gridCol>
                <a:gridCol w="774310">
                  <a:extLst>
                    <a:ext uri="{9D8B030D-6E8A-4147-A177-3AD203B41FA5}">
                      <a16:colId xmlns:a16="http://schemas.microsoft.com/office/drawing/2014/main" val="2096464020"/>
                    </a:ext>
                  </a:extLst>
                </a:gridCol>
              </a:tblGrid>
              <a:tr h="871777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he-IL" sz="1200" dirty="0">
                          <a:effectLst/>
                        </a:rPr>
                        <a:t>כתובת בבסיס 8</a:t>
                      </a:r>
                      <a:endParaRPr lang="en-US" sz="1200" dirty="0">
                        <a:effectLst/>
                      </a:endParaRP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he-IL" sz="1100" dirty="0">
                          <a:effectLst/>
                        </a:rPr>
                        <a:t>(כל סיפרה פרט לעליונה מציינת 3 סיביות)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 dirty="0">
                          <a:effectLst/>
                        </a:rPr>
                        <a:t>TLB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 dirty="0">
                          <a:effectLst/>
                        </a:rPr>
                        <a:t>h/m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PML3 $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h/m/n.a.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PML2 $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h/m/n.a.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D$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num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hits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D$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num misses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Access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 dirty="0">
                          <a:effectLst/>
                        </a:rPr>
                        <a:t>Num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new tables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962079950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600" dirty="0">
                          <a:effectLst/>
                        </a:rPr>
                        <a:t>4 3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miss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67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miss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6765 miss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3 </a:t>
                      </a:r>
                      <a:r>
                        <a:rPr lang="en-US" sz="1000">
                          <a:effectLst/>
                        </a:rPr>
                        <a:t>PML3, PML2, PTE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050">
                          <a:effectLst/>
                        </a:rPr>
                        <a:t>3 + 4 +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+ 106×3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= 325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2936375105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en-US" sz="16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600" dirty="0">
                          <a:effectLst/>
                        </a:rPr>
                        <a:t>4 3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miss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hit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6764 miss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1 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PML2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000">
                          <a:effectLst/>
                        </a:rPr>
                        <a:t>PTE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050">
                          <a:effectLst/>
                        </a:rPr>
                        <a:t>3 + 4 + 6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+ 106×1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= 119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1262566663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6 </a:t>
                      </a:r>
                      <a:r>
                        <a:rPr lang="en-US" sz="1600" u="sng" dirty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600" dirty="0">
                          <a:effectLst/>
                        </a:rPr>
                        <a:t>4 3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miss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miss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6465 miss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000">
                          <a:effectLst/>
                        </a:rPr>
                        <a:t>PML3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2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000">
                          <a:effectLst/>
                        </a:rPr>
                        <a:t>PTE, PML2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050">
                          <a:effectLst/>
                        </a:rPr>
                        <a:t>3 + 4 + 6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+ 106×2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= 225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3179605314"/>
                  </a:ext>
                </a:extLst>
              </a:tr>
              <a:tr h="57350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600" dirty="0">
                          <a:effectLst/>
                        </a:rPr>
                        <a:t>4 </a:t>
                      </a:r>
                      <a:r>
                        <a:rPr lang="en-US" sz="1600" u="sng" dirty="0">
                          <a:effectLst/>
                        </a:rPr>
                        <a:t>1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miss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67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miss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6765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 hit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000">
                          <a:effectLst/>
                        </a:rPr>
                        <a:t>PTE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050">
                          <a:effectLst/>
                        </a:rPr>
                        <a:t>3 + 4 + 6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= 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400217428"/>
                  </a:ext>
                </a:extLst>
              </a:tr>
              <a:tr h="57350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37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64</a:t>
                      </a:r>
                      <a:r>
                        <a:rPr lang="en-US" sz="1600" dirty="0">
                          <a:effectLst/>
                        </a:rPr>
                        <a:t>4 3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hit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87073695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94D4D6C-30CD-45E7-83A2-05AC4398C91B}"/>
              </a:ext>
            </a:extLst>
          </p:cNvPr>
          <p:cNvSpPr/>
          <p:nvPr/>
        </p:nvSpPr>
        <p:spPr bwMode="auto">
          <a:xfrm>
            <a:off x="5732177" y="2561591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ADBC8-77AF-42E1-B8A5-72D2A9B4A76A}"/>
              </a:ext>
            </a:extLst>
          </p:cNvPr>
          <p:cNvSpPr/>
          <p:nvPr/>
        </p:nvSpPr>
        <p:spPr bwMode="auto">
          <a:xfrm>
            <a:off x="5001639" y="2561591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13231-EB67-4947-94D0-7D5879141975}"/>
              </a:ext>
            </a:extLst>
          </p:cNvPr>
          <p:cNvSpPr/>
          <p:nvPr/>
        </p:nvSpPr>
        <p:spPr bwMode="auto">
          <a:xfrm>
            <a:off x="4188511" y="256159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C066F0-2FEC-49E7-B0F8-1AD43DE567E0}"/>
              </a:ext>
            </a:extLst>
          </p:cNvPr>
          <p:cNvSpPr/>
          <p:nvPr/>
        </p:nvSpPr>
        <p:spPr bwMode="auto">
          <a:xfrm>
            <a:off x="3404878" y="256159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280B2-2D54-4504-886F-B7C686E5F434}"/>
              </a:ext>
            </a:extLst>
          </p:cNvPr>
          <p:cNvSpPr/>
          <p:nvPr/>
        </p:nvSpPr>
        <p:spPr bwMode="auto">
          <a:xfrm>
            <a:off x="2633043" y="256159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0B7-A86A-49F9-82D9-0BE31355E17B}"/>
              </a:ext>
            </a:extLst>
          </p:cNvPr>
          <p:cNvSpPr/>
          <p:nvPr/>
        </p:nvSpPr>
        <p:spPr bwMode="auto">
          <a:xfrm>
            <a:off x="1861208" y="256159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6C4BF-DED2-454E-A2B3-5A00C23268EA}"/>
              </a:ext>
            </a:extLst>
          </p:cNvPr>
          <p:cNvSpPr/>
          <p:nvPr/>
        </p:nvSpPr>
        <p:spPr bwMode="auto">
          <a:xfrm>
            <a:off x="1089373" y="256159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3B7B9-55D4-454A-BDDA-5C28D7E147BF}"/>
              </a:ext>
            </a:extLst>
          </p:cNvPr>
          <p:cNvSpPr/>
          <p:nvPr/>
        </p:nvSpPr>
        <p:spPr bwMode="auto">
          <a:xfrm>
            <a:off x="5731198" y="3227228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94396-1901-4274-8086-07A212809531}"/>
              </a:ext>
            </a:extLst>
          </p:cNvPr>
          <p:cNvSpPr/>
          <p:nvPr/>
        </p:nvSpPr>
        <p:spPr bwMode="auto">
          <a:xfrm>
            <a:off x="5000660" y="3227228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80C982-D244-40F9-AFF8-C25A7DABDC11}"/>
              </a:ext>
            </a:extLst>
          </p:cNvPr>
          <p:cNvSpPr/>
          <p:nvPr/>
        </p:nvSpPr>
        <p:spPr bwMode="auto">
          <a:xfrm>
            <a:off x="4187532" y="3227228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6D91E2-D672-4E61-8D79-966AEB22DDEF}"/>
              </a:ext>
            </a:extLst>
          </p:cNvPr>
          <p:cNvSpPr/>
          <p:nvPr/>
        </p:nvSpPr>
        <p:spPr bwMode="auto">
          <a:xfrm>
            <a:off x="3403899" y="3227228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3675D5-4B40-4B4D-AFC6-6F6DC3A05FB7}"/>
              </a:ext>
            </a:extLst>
          </p:cNvPr>
          <p:cNvSpPr/>
          <p:nvPr/>
        </p:nvSpPr>
        <p:spPr bwMode="auto">
          <a:xfrm>
            <a:off x="2632064" y="3227228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6814CD-7619-4EB1-8165-4F20928AEC96}"/>
              </a:ext>
            </a:extLst>
          </p:cNvPr>
          <p:cNvSpPr/>
          <p:nvPr/>
        </p:nvSpPr>
        <p:spPr bwMode="auto">
          <a:xfrm>
            <a:off x="1860229" y="3227228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D0E9C4-769A-44E5-917C-9C845BD11CC3}"/>
              </a:ext>
            </a:extLst>
          </p:cNvPr>
          <p:cNvSpPr/>
          <p:nvPr/>
        </p:nvSpPr>
        <p:spPr bwMode="auto">
          <a:xfrm>
            <a:off x="1088394" y="3227228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D6AE7F-49F5-449D-B4CE-77AFB3000F97}"/>
              </a:ext>
            </a:extLst>
          </p:cNvPr>
          <p:cNvSpPr/>
          <p:nvPr/>
        </p:nvSpPr>
        <p:spPr bwMode="auto">
          <a:xfrm>
            <a:off x="5730219" y="3916461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B7621A-6358-4CE1-9366-A4F52DF266EE}"/>
              </a:ext>
            </a:extLst>
          </p:cNvPr>
          <p:cNvSpPr/>
          <p:nvPr/>
        </p:nvSpPr>
        <p:spPr bwMode="auto">
          <a:xfrm>
            <a:off x="4999681" y="3916461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ADA637-2FB6-4FCE-9307-705F9F229B5D}"/>
              </a:ext>
            </a:extLst>
          </p:cNvPr>
          <p:cNvSpPr/>
          <p:nvPr/>
        </p:nvSpPr>
        <p:spPr bwMode="auto">
          <a:xfrm>
            <a:off x="4186553" y="391646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025839-794E-4F7C-8871-E4B90743714D}"/>
              </a:ext>
            </a:extLst>
          </p:cNvPr>
          <p:cNvSpPr/>
          <p:nvPr/>
        </p:nvSpPr>
        <p:spPr bwMode="auto">
          <a:xfrm>
            <a:off x="3402920" y="391646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9BF6D4-0C1B-4B0F-B583-B2A8390B8D17}"/>
              </a:ext>
            </a:extLst>
          </p:cNvPr>
          <p:cNvSpPr/>
          <p:nvPr/>
        </p:nvSpPr>
        <p:spPr bwMode="auto">
          <a:xfrm>
            <a:off x="2631085" y="391646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064D48-C24A-4868-A56E-65B20A9413D2}"/>
              </a:ext>
            </a:extLst>
          </p:cNvPr>
          <p:cNvSpPr/>
          <p:nvPr/>
        </p:nvSpPr>
        <p:spPr bwMode="auto">
          <a:xfrm>
            <a:off x="1859250" y="391646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08535B-DD15-4C5E-BC04-AB0E557E8B54}"/>
              </a:ext>
            </a:extLst>
          </p:cNvPr>
          <p:cNvSpPr/>
          <p:nvPr/>
        </p:nvSpPr>
        <p:spPr bwMode="auto">
          <a:xfrm>
            <a:off x="1087415" y="3916461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C18F52-1AF6-4478-9089-533D2DB56ACC}"/>
              </a:ext>
            </a:extLst>
          </p:cNvPr>
          <p:cNvSpPr/>
          <p:nvPr/>
        </p:nvSpPr>
        <p:spPr bwMode="auto">
          <a:xfrm>
            <a:off x="5729240" y="4534904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0E5D15-804D-4FFE-995A-48279EC424BF}"/>
              </a:ext>
            </a:extLst>
          </p:cNvPr>
          <p:cNvSpPr/>
          <p:nvPr/>
        </p:nvSpPr>
        <p:spPr bwMode="auto">
          <a:xfrm>
            <a:off x="4998702" y="4534904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09EEAF-48A9-4354-AAB1-110711156969}"/>
              </a:ext>
            </a:extLst>
          </p:cNvPr>
          <p:cNvSpPr/>
          <p:nvPr/>
        </p:nvSpPr>
        <p:spPr bwMode="auto">
          <a:xfrm>
            <a:off x="4185574" y="4534904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833860-BF08-4A7F-9A3A-B7D10001F179}"/>
              </a:ext>
            </a:extLst>
          </p:cNvPr>
          <p:cNvSpPr/>
          <p:nvPr/>
        </p:nvSpPr>
        <p:spPr bwMode="auto">
          <a:xfrm>
            <a:off x="3401941" y="4534904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36AE84-60B1-45CE-A547-8CBC87458539}"/>
              </a:ext>
            </a:extLst>
          </p:cNvPr>
          <p:cNvSpPr/>
          <p:nvPr/>
        </p:nvSpPr>
        <p:spPr bwMode="auto">
          <a:xfrm>
            <a:off x="2630106" y="4534904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B9EC28-9BC5-4500-8FAC-AA3AFD13FF7C}"/>
              </a:ext>
            </a:extLst>
          </p:cNvPr>
          <p:cNvSpPr/>
          <p:nvPr/>
        </p:nvSpPr>
        <p:spPr bwMode="auto">
          <a:xfrm>
            <a:off x="1858271" y="4534904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2A340-70FB-4236-B79A-F13570B5527F}"/>
              </a:ext>
            </a:extLst>
          </p:cNvPr>
          <p:cNvSpPr/>
          <p:nvPr/>
        </p:nvSpPr>
        <p:spPr bwMode="auto">
          <a:xfrm>
            <a:off x="1086436" y="4534904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79A32-F9EA-4AE0-B953-15A2083FA5F4}"/>
              </a:ext>
            </a:extLst>
          </p:cNvPr>
          <p:cNvSpPr/>
          <p:nvPr/>
        </p:nvSpPr>
        <p:spPr bwMode="auto">
          <a:xfrm>
            <a:off x="5728261" y="5100256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1B1913-CE48-451A-A738-3F4956D43C28}"/>
              </a:ext>
            </a:extLst>
          </p:cNvPr>
          <p:cNvSpPr/>
          <p:nvPr/>
        </p:nvSpPr>
        <p:spPr bwMode="auto">
          <a:xfrm>
            <a:off x="4997723" y="5100256"/>
            <a:ext cx="607633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D06949-D5CC-41FE-A93C-E911F43DF6CA}"/>
              </a:ext>
            </a:extLst>
          </p:cNvPr>
          <p:cNvSpPr/>
          <p:nvPr/>
        </p:nvSpPr>
        <p:spPr bwMode="auto">
          <a:xfrm>
            <a:off x="4184595" y="5100256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05A290-79CF-4552-AA63-DD76BF201F6E}"/>
              </a:ext>
            </a:extLst>
          </p:cNvPr>
          <p:cNvSpPr/>
          <p:nvPr/>
        </p:nvSpPr>
        <p:spPr bwMode="auto">
          <a:xfrm>
            <a:off x="3400962" y="5100256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4BDBCD-5409-4C15-AAF7-C89F4B00613D}"/>
              </a:ext>
            </a:extLst>
          </p:cNvPr>
          <p:cNvSpPr/>
          <p:nvPr/>
        </p:nvSpPr>
        <p:spPr bwMode="auto">
          <a:xfrm>
            <a:off x="2629127" y="5100256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90F5F6-FDBB-442B-99A4-0C89D4A74728}"/>
              </a:ext>
            </a:extLst>
          </p:cNvPr>
          <p:cNvSpPr/>
          <p:nvPr/>
        </p:nvSpPr>
        <p:spPr bwMode="auto">
          <a:xfrm>
            <a:off x="1857292" y="5100256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D1833C-3C46-4894-BF67-155DF9098452}"/>
              </a:ext>
            </a:extLst>
          </p:cNvPr>
          <p:cNvSpPr/>
          <p:nvPr/>
        </p:nvSpPr>
        <p:spPr bwMode="auto">
          <a:xfrm>
            <a:off x="1085457" y="5100256"/>
            <a:ext cx="678425" cy="54274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D4B900-EFA5-4DD5-A4FF-C22BC79FCD3E}"/>
              </a:ext>
            </a:extLst>
          </p:cNvPr>
          <p:cNvSpPr txBox="1"/>
          <p:nvPr/>
        </p:nvSpPr>
        <p:spPr>
          <a:xfrm>
            <a:off x="324466" y="5881024"/>
            <a:ext cx="8529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ts val="600"/>
              </a:spcBef>
            </a:pP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כל דף הוא בגודל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600" b="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בתים ובכל רמה יש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600" b="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כניסות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 3" panose="05040102010807070707" pitchFamily="18" charset="2"/>
              </a:rPr>
              <a:t>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גודל כל כניסה היא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600" b="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/2</a:t>
            </a:r>
            <a:r>
              <a:rPr lang="en-US" sz="1600" b="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2</a:t>
            </a:r>
            <a:r>
              <a:rPr lang="en-US" sz="1600" b="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8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בתים. </a:t>
            </a:r>
            <a:b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בכל שורה ב-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cache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יש לכן 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32 / 8 = 4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כניסות בכל שורה: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0123 </a:t>
            </a:r>
            <a:r>
              <a:rPr lang="he-IL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או </a:t>
            </a:r>
            <a:r>
              <a:rPr lang="en-US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4567</a:t>
            </a:r>
            <a:endParaRPr lang="en-US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4E0029-A48A-49AC-883C-A481744F1B59}"/>
              </a:ext>
            </a:extLst>
          </p:cNvPr>
          <p:cNvSpPr txBox="1"/>
          <p:nvPr/>
        </p:nvSpPr>
        <p:spPr>
          <a:xfrm>
            <a:off x="182434" y="100952"/>
            <a:ext cx="375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TLB: 3cc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PMH: 4cc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PML2: 4 entries – fully associative, LRU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PML3: 1 entry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Cache: 32B, 6cc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Memory: 100cc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07F90-AC29-45E1-86EC-30FCE758555A}"/>
              </a:ext>
            </a:extLst>
          </p:cNvPr>
          <p:cNvGrpSpPr/>
          <p:nvPr/>
        </p:nvGrpSpPr>
        <p:grpSpPr>
          <a:xfrm>
            <a:off x="4646648" y="363177"/>
            <a:ext cx="4324144" cy="567542"/>
            <a:chOff x="79315" y="-6206"/>
            <a:chExt cx="4324144" cy="567920"/>
          </a:xfrm>
        </p:grpSpPr>
        <p:sp>
          <p:nvSpPr>
            <p:cNvPr id="72" name="Text Box 12">
              <a:extLst>
                <a:ext uri="{FF2B5EF4-FFF2-40B4-BE49-F238E27FC236}">
                  <a16:creationId xmlns:a16="http://schemas.microsoft.com/office/drawing/2014/main" id="{E5D9834E-EC2D-4E20-A93D-0C43D825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Sign 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13">
              <a:extLst>
                <a:ext uri="{FF2B5EF4-FFF2-40B4-BE49-F238E27FC236}">
                  <a16:creationId xmlns:a16="http://schemas.microsoft.com/office/drawing/2014/main" id="{239405C0-F058-487D-9236-803A70F10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73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6120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14">
              <a:extLst>
                <a:ext uri="{FF2B5EF4-FFF2-40B4-BE49-F238E27FC236}">
                  <a16:creationId xmlns:a16="http://schemas.microsoft.com/office/drawing/2014/main" id="{6142BE5E-DB58-4A48-8056-4D0013D3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28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61200" rIns="0" bIns="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5" name="Text Box 15">
              <a:extLst>
                <a:ext uri="{FF2B5EF4-FFF2-40B4-BE49-F238E27FC236}">
                  <a16:creationId xmlns:a16="http://schemas.microsoft.com/office/drawing/2014/main" id="{DF0028A2-1FC7-465E-85CB-043966B02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3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PTE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6" name="Text Box 16">
              <a:extLst>
                <a:ext uri="{FF2B5EF4-FFF2-40B4-BE49-F238E27FC236}">
                  <a16:creationId xmlns:a16="http://schemas.microsoft.com/office/drawing/2014/main" id="{00DBCF80-DC63-4B58-91DD-BFC5D996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386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offset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Text Box 17">
              <a:extLst>
                <a:ext uri="{FF2B5EF4-FFF2-40B4-BE49-F238E27FC236}">
                  <a16:creationId xmlns:a16="http://schemas.microsoft.com/office/drawing/2014/main" id="{9C08AB11-B560-4544-A21F-AB17D1E1B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5" y="-6206"/>
              <a:ext cx="4324144" cy="30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l"/>
              <a:r>
                <a:rPr lang="he-IL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31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27 26     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15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8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0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A444-D4B5-43E1-84F5-C6D145FE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02410-2377-40CA-9775-C3C756C4B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87366"/>
              </p:ext>
            </p:extLst>
          </p:nvPr>
        </p:nvGraphicFramePr>
        <p:xfrm>
          <a:off x="365580" y="2275717"/>
          <a:ext cx="8534272" cy="404676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387303">
                  <a:extLst>
                    <a:ext uri="{9D8B030D-6E8A-4147-A177-3AD203B41FA5}">
                      <a16:colId xmlns:a16="http://schemas.microsoft.com/office/drawing/2014/main" val="2166037743"/>
                    </a:ext>
                  </a:extLst>
                </a:gridCol>
                <a:gridCol w="814281">
                  <a:extLst>
                    <a:ext uri="{9D8B030D-6E8A-4147-A177-3AD203B41FA5}">
                      <a16:colId xmlns:a16="http://schemas.microsoft.com/office/drawing/2014/main" val="3339404824"/>
                    </a:ext>
                  </a:extLst>
                </a:gridCol>
                <a:gridCol w="888632">
                  <a:extLst>
                    <a:ext uri="{9D8B030D-6E8A-4147-A177-3AD203B41FA5}">
                      <a16:colId xmlns:a16="http://schemas.microsoft.com/office/drawing/2014/main" val="3055147830"/>
                    </a:ext>
                  </a:extLst>
                </a:gridCol>
                <a:gridCol w="888632">
                  <a:extLst>
                    <a:ext uri="{9D8B030D-6E8A-4147-A177-3AD203B41FA5}">
                      <a16:colId xmlns:a16="http://schemas.microsoft.com/office/drawing/2014/main" val="4058654354"/>
                    </a:ext>
                  </a:extLst>
                </a:gridCol>
                <a:gridCol w="888632">
                  <a:extLst>
                    <a:ext uri="{9D8B030D-6E8A-4147-A177-3AD203B41FA5}">
                      <a16:colId xmlns:a16="http://schemas.microsoft.com/office/drawing/2014/main" val="2866618455"/>
                    </a:ext>
                  </a:extLst>
                </a:gridCol>
                <a:gridCol w="889528">
                  <a:extLst>
                    <a:ext uri="{9D8B030D-6E8A-4147-A177-3AD203B41FA5}">
                      <a16:colId xmlns:a16="http://schemas.microsoft.com/office/drawing/2014/main" val="3830766452"/>
                    </a:ext>
                  </a:extLst>
                </a:gridCol>
                <a:gridCol w="888632">
                  <a:extLst>
                    <a:ext uri="{9D8B030D-6E8A-4147-A177-3AD203B41FA5}">
                      <a16:colId xmlns:a16="http://schemas.microsoft.com/office/drawing/2014/main" val="390419022"/>
                    </a:ext>
                  </a:extLst>
                </a:gridCol>
                <a:gridCol w="888632">
                  <a:extLst>
                    <a:ext uri="{9D8B030D-6E8A-4147-A177-3AD203B41FA5}">
                      <a16:colId xmlns:a16="http://schemas.microsoft.com/office/drawing/2014/main" val="2096464020"/>
                    </a:ext>
                  </a:extLst>
                </a:gridCol>
              </a:tblGrid>
              <a:tr h="871777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he-IL" sz="1200">
                          <a:effectLst/>
                        </a:rPr>
                        <a:t>כתובת בבסיס 8</a:t>
                      </a:r>
                      <a:endParaRPr lang="en-US" sz="1200">
                        <a:effectLst/>
                      </a:endParaRP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he-IL" sz="1100">
                          <a:effectLst/>
                        </a:rPr>
                        <a:t>(כל סיפרה פרט לעליונה מציינת 3 סיביות)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 dirty="0">
                          <a:effectLst/>
                        </a:rPr>
                        <a:t>TLB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 dirty="0">
                          <a:effectLst/>
                        </a:rPr>
                        <a:t>h/m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PML3 $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h/m/n.a.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PML2 $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h/m/n.a.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D$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num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hits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D$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num misses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Access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200">
                          <a:effectLst/>
                        </a:rPr>
                        <a:t>Num 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new tables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val="1962079950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800" dirty="0">
                          <a:effectLst/>
                        </a:rPr>
                        <a:t>4 3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miss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67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miss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6765 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3 PML3, PML2, PTE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3 + 4 +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+ 106×3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= 325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2936375105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en-US" sz="1800" u="sng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4 3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67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hit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6764 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1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PML2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PTE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3 + 4 + 6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+ 106×1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= 119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1262566663"/>
                  </a:ext>
                </a:extLst>
              </a:tr>
              <a:tr h="675991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6 </a:t>
                      </a:r>
                      <a:r>
                        <a:rPr lang="en-US" sz="1800" u="sng" dirty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r>
                        <a:rPr lang="en-US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800" dirty="0">
                          <a:effectLst/>
                        </a:rPr>
                        <a:t>4 3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6465 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PML3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2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PTE, PML2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3 + 4 + 6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+ 106×2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= 225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3179605314"/>
                  </a:ext>
                </a:extLst>
              </a:tr>
              <a:tr h="57350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</a:t>
                      </a:r>
                      <a:r>
                        <a:rPr lang="en-US" sz="1800" dirty="0">
                          <a:effectLst/>
                        </a:rPr>
                        <a:t>4 </a:t>
                      </a:r>
                      <a:r>
                        <a:rPr lang="en-US" sz="1800" u="sng" dirty="0">
                          <a:effectLst/>
                        </a:rPr>
                        <a:t>1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210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67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miss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6765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 hit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1 </a:t>
                      </a:r>
                    </a:p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PTE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3 + 4 + 6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= 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400217428"/>
                  </a:ext>
                </a:extLst>
              </a:tr>
              <a:tr h="573506"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37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</a:rPr>
                        <a:t>6 7</a:t>
                      </a:r>
                      <a:r>
                        <a:rPr lang="en-US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64</a:t>
                      </a:r>
                      <a:r>
                        <a:rPr lang="en-US" sz="1800" dirty="0">
                          <a:effectLst/>
                        </a:rPr>
                        <a:t>4 3</a:t>
                      </a:r>
                      <a:r>
                        <a:rPr lang="en-US" sz="1800" u="sng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hit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na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20000"/>
                        </a:lnSpc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36195" marB="36195" anchor="ctr"/>
                </a:tc>
                <a:extLst>
                  <a:ext uri="{0D108BD9-81ED-4DB2-BD59-A6C34878D82A}">
                    <a16:rowId xmlns:a16="http://schemas.microsoft.com/office/drawing/2014/main" val="87073695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0FF2B9BE-198E-49DD-A40C-58D4EF6882FD}"/>
              </a:ext>
            </a:extLst>
          </p:cNvPr>
          <p:cNvSpPr txBox="1"/>
          <p:nvPr/>
        </p:nvSpPr>
        <p:spPr>
          <a:xfrm>
            <a:off x="353352" y="579517"/>
            <a:ext cx="37593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</a:rPr>
              <a:t>TLB: 3cc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PMH: 4cc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PML2: 4 entries – fully associative, LRU</a:t>
            </a:r>
          </a:p>
          <a:p>
            <a:pPr marL="285750" indent="-285750">
              <a:buFontTx/>
              <a:buChar char="-"/>
            </a:pPr>
            <a:r>
              <a:rPr lang="en-US" sz="1400" b="0" dirty="0">
                <a:solidFill>
                  <a:srgbClr val="0000FF"/>
                </a:solidFill>
              </a:rPr>
              <a:t>PML3: 1 entry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Cache: 32B, 6cc</a:t>
            </a:r>
          </a:p>
          <a:p>
            <a:r>
              <a:rPr lang="en-US" sz="1400" b="0" dirty="0">
                <a:solidFill>
                  <a:srgbClr val="0000FF"/>
                </a:solidFill>
              </a:rPr>
              <a:t>Memory: 100cc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0BB268-E814-466B-99CC-013559329E62}"/>
              </a:ext>
            </a:extLst>
          </p:cNvPr>
          <p:cNvGrpSpPr/>
          <p:nvPr/>
        </p:nvGrpSpPr>
        <p:grpSpPr>
          <a:xfrm>
            <a:off x="4518458" y="1243394"/>
            <a:ext cx="4324144" cy="567542"/>
            <a:chOff x="79315" y="-6206"/>
            <a:chExt cx="4324144" cy="567920"/>
          </a:xfrm>
        </p:grpSpPr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57D11A2F-AE94-49FC-BBF2-1E1D4B11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Sign Ext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650C30DF-67D5-495F-B27D-7D85404DD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734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61200" rIns="91440" bIns="4572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PML3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609608A6-30F2-43EB-BE5A-39430BC17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28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61200" rIns="0" bIns="0" anchor="ctr" anchorCtr="0" upright="1">
              <a:noAutofit/>
            </a:bodyPr>
            <a:lstStyle/>
            <a:p>
              <a:pPr algn="ctr" rtl="0"/>
              <a:r>
                <a:rPr lang="en-US" sz="1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PML2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Text Box 15">
              <a:extLst>
                <a:ext uri="{FF2B5EF4-FFF2-40B4-BE49-F238E27FC236}">
                  <a16:creationId xmlns:a16="http://schemas.microsoft.com/office/drawing/2014/main" id="{334645DC-7EBD-442B-A4DB-B85EC1938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835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PTE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Text Box 16">
              <a:extLst>
                <a:ext uri="{FF2B5EF4-FFF2-40B4-BE49-F238E27FC236}">
                  <a16:creationId xmlns:a16="http://schemas.microsoft.com/office/drawing/2014/main" id="{C7BAA46F-7AA9-4400-B911-E8EEB98CD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386" y="258184"/>
              <a:ext cx="833120" cy="30353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rtl="0"/>
              <a:r>
                <a:rPr lang="en-US" sz="120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offset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9F8A5D9-2090-4A49-9707-1D7AAC419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5" y="-6206"/>
              <a:ext cx="4324144" cy="30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l"/>
              <a:r>
                <a:rPr lang="he-IL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31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  27 26     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0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15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14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9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8   </a:t>
              </a:r>
              <a:r>
                <a:rPr lang="he-IL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</a:t>
              </a:r>
              <a:r>
                <a:rPr lang="en-US" sz="11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      0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3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0F0A-8D09-4208-B76F-2306F3FE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146267"/>
            <a:ext cx="7391400" cy="496764"/>
          </a:xfrm>
        </p:spPr>
        <p:txBody>
          <a:bodyPr/>
          <a:lstStyle/>
          <a:p>
            <a:r>
              <a:rPr lang="en-US" dirty="0"/>
              <a:t>OOO memory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AE5074-4695-4814-9DE2-4A14CB8D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010" y="708297"/>
            <a:ext cx="3545017" cy="32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828414" rIns="90000" bIns="914112" numCol="1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יש למלא את הטבלה שבהמשך. לכל פקודה יש לרשום: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2947BA-AF68-4056-844B-8245F28F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3" y="1038286"/>
            <a:ext cx="8919329" cy="52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R3, R2, R1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ערכי הרגיסטרים הארכיטקטוניים לאחר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 הפקודה.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פקודה ממסלול שגוי, הערך שחושב עבור רגיסטר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execute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כתובת הגישה לזיכרון – עבור פקודות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בלבד.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ערך זיכרון שנקרא או נכתב – עבור פקודות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בלבד.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הזמן בו מבוצעת אלוקציה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עד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פקודות בכל מחזור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החל מ-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=1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ניתן לבצע אלוקציה רק כאשר </a:t>
            </a:r>
            <a:r>
              <a:rPr kumimoji="0" lang="he-IL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לכל הפקודות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שמספק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frontend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במחזור יש מקום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יש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כניסות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כל פקודה (כולל פקודות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תופסת מקום אחד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פקודת מוצאת מה-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במחזור שלאחר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שלה, וכבר במחזור זה פקודה חדשה יכולה לבצע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ולהשתמש במקום שהתפנה.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Src1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src2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מספרי הרגיסטרים המשמשים כ-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sources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לפקודה: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עבור רגיסטר פיזי, 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במידה וקוראים ישירות את הרגיסטר הארכיטקטוני. 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src1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הרגיסטר המשמש לחישוב הכתובת.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src2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הרגיסטר המכיל את הנתון.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src1 ready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src2 ready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הזמן בו מוכן כל אחד ערכי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sources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לפקודה.</a:t>
            </a:r>
            <a:b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ה-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כבר מוכן בזמן האלוקציה, אז זמן זה יהיה שווה לזמן האלוקציה.</a:t>
            </a:r>
            <a:b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אחרת, זמן זה שווה ל-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data ready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של הפקודה שמחשבת את הערך של ה-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exe 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הזמן בו הפקודה נשלחת לביצוע. הניחו כי ישנן אינסוף יחידות ביצוע.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פקודה יכולה להיכנס לביצוע לכל המוקדם במחזור שלאחר האלוקציה.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פקודה נכנסת לביצוע במחזור השעון שלאחר המחזור בו כל ה-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-ים מוכנים. פקודת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נכנסת לביצוע במחזור השעון שלאחר המחזור בו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src1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(המשמש לחישוב הכתובת) מוכן.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פקודת מוצאת מה-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במחזור שלאחר תחילת הביצוע שלה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וכבר במחזור זה פקודה חדשה יכולה לבצע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ולהשתמש במקום שהתפנה.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0F0A-8D09-4208-B76F-2306F3FE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146267"/>
            <a:ext cx="7391400" cy="496764"/>
          </a:xfrm>
        </p:spPr>
        <p:txBody>
          <a:bodyPr/>
          <a:lstStyle/>
          <a:p>
            <a:r>
              <a:rPr lang="en-US" dirty="0"/>
              <a:t>OOO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F65F1-E0DE-4AA8-BF38-321AAE50F977}"/>
              </a:ext>
            </a:extLst>
          </p:cNvPr>
          <p:cNvGrpSpPr/>
          <p:nvPr/>
        </p:nvGrpSpPr>
        <p:grpSpPr>
          <a:xfrm>
            <a:off x="779145" y="7810500"/>
            <a:ext cx="1284605" cy="702945"/>
            <a:chOff x="-373712" y="0"/>
            <a:chExt cx="1284694" cy="539115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7544AFB-C6B1-4215-AB48-BB851CBC1252}"/>
                </a:ext>
              </a:extLst>
            </p:cNvPr>
            <p:cNvSpPr/>
            <p:nvPr/>
          </p:nvSpPr>
          <p:spPr>
            <a:xfrm>
              <a:off x="813615" y="0"/>
              <a:ext cx="97367" cy="539115"/>
            </a:xfrm>
            <a:prstGeom prst="leftBrace">
              <a:avLst>
                <a:gd name="adj1" fmla="val 4252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EC3B85-C7F1-4330-9098-F986EAC1021B}"/>
                </a:ext>
              </a:extLst>
            </p:cNvPr>
            <p:cNvSpPr/>
            <p:nvPr/>
          </p:nvSpPr>
          <p:spPr>
            <a:xfrm>
              <a:off x="-373712" y="7311"/>
              <a:ext cx="1162232" cy="512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/>
              <a:r>
                <a:rPr lang="he-IL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מולאו בחלקם, יש להשלים את החסר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252947BA-AF68-4056-844B-8245F28F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5" y="643031"/>
            <a:ext cx="8919329" cy="883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 block code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שנשלח לביצוע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או שהוסר עבורו תנאי חסימה קודם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תנאי החסימה נבדקים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לפי הסדר (רישמו את כל תנאי החסימה לפי הסדר):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unknown store address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(התנאי מוסר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= 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ready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החוסם)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waiting for store data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(התנאי מוסר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= T data ready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החוסם)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ready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ממולא עבור פקודות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בלבד: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Texe+1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load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ו-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store 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המבוצעים באותו 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תנאי החסימה של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נבדקים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בזמן זה הכתובת של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ידועה, ולכן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לא נחסם על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unknown store address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ע"י 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0" dirty="0"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data ready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פקודות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ALU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פקודות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Add,Sub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פקודת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Texe+5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שהוסרו עבורו כל תנאי החסימה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או שבוצע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ולא נחסם: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במידה וה-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פוגע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cache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או שיש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 to load forwarding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בזמן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t+3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אחרת, במידה ובוצע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אחר לאותה שורה ב-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cache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t’&lt;t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בזמן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max(t’+9, t+3)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אחרת, בזמן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t+9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src2 ready + 1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lang="en-US" altLang="en-US" sz="1200" dirty="0">
              <a:cs typeface="Arial" panose="020B0604020202020204" pitchFamily="34" charset="0"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עבור פקודת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Jump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עם חיזוי שגוי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מבוצע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flush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והפקודות מהמסלול הנכון מבצעות אלוקציה החל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מזמן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Texe+5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(במידה ואין סיבה אחרת שמעכבת את האלוקציה).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הזמן בו הפקודה מבצעת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ניתן לבצע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לעד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פקודות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בכל מחזור.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פקודה (למעט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יכולה לבצע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החל מזמן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data ready+1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פקודת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יכולה לבצע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החל מזמן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max(T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ready, T data ready) +1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b="0" dirty="0"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הנחות: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הכתובות הן פיזיות (אין צורך בתרגום). כל הערכים המספריים הם בבסיס 16.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L1 data cache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גודל שורה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32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= 20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 allocate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ריק בתחילת הביצוע.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בתחילת הביצוע כתובת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בזכרון מכילה את הערך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frontend 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מספק עד 3 פקודות למחזור.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he-IL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בטבלה רשומות הן פקודות מהמסלול הנכון והן פקודות מהמסלול השגוי.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9EA5A-6427-4BD9-ABF4-366FAD0D112F}"/>
              </a:ext>
            </a:extLst>
          </p:cNvPr>
          <p:cNvSpPr txBox="1"/>
          <p:nvPr/>
        </p:nvSpPr>
        <p:spPr>
          <a:xfrm>
            <a:off x="224177" y="2613790"/>
            <a:ext cx="207140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</a:rPr>
              <a:t>3 wide </a:t>
            </a:r>
            <a:r>
              <a:rPr lang="en-US" sz="1200" b="0" dirty="0" err="1">
                <a:solidFill>
                  <a:srgbClr val="0000FF"/>
                </a:solidFill>
              </a:rPr>
              <a:t>alloc</a:t>
            </a:r>
            <a:r>
              <a:rPr lang="en-US" sz="1200" b="0" dirty="0">
                <a:solidFill>
                  <a:srgbClr val="0000FF"/>
                </a:solidFill>
              </a:rPr>
              <a:t> (all or nothing)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ROB: 9 entries</a:t>
            </a:r>
          </a:p>
          <a:p>
            <a:pPr marL="285750" indent="-2857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Free entry after commit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RS:</a:t>
            </a:r>
          </a:p>
          <a:p>
            <a:pPr marL="285750" indent="-2857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Free entry after EXE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MUL: 5cc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Load: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hit/St2Ld: 3cc after BC=0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Miss: 9cc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Max(t’+9, t+3)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Jump: 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flush: Texe+1</a:t>
            </a:r>
          </a:p>
          <a:p>
            <a:pPr marL="171450" indent="-171450">
              <a:buFontTx/>
              <a:buChar char="-"/>
            </a:pPr>
            <a:r>
              <a:rPr lang="en-US" sz="1200" b="0" dirty="0" err="1">
                <a:solidFill>
                  <a:srgbClr val="0000FF"/>
                </a:solidFill>
              </a:rPr>
              <a:t>Alloc</a:t>
            </a:r>
            <a:r>
              <a:rPr lang="en-US" sz="1200" b="0" dirty="0">
                <a:solidFill>
                  <a:srgbClr val="0000FF"/>
                </a:solidFill>
              </a:rPr>
              <a:t>: Texe+5</a:t>
            </a:r>
          </a:p>
          <a:p>
            <a:r>
              <a:rPr lang="en-US" sz="1200" b="0" dirty="0">
                <a:solidFill>
                  <a:srgbClr val="0000FF"/>
                </a:solidFill>
              </a:rPr>
              <a:t>Data Cache: 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Write allocate</a:t>
            </a:r>
          </a:p>
          <a:p>
            <a:pPr marL="171450" indent="-171450">
              <a:buFontTx/>
              <a:buChar char="-"/>
            </a:pPr>
            <a:r>
              <a:rPr lang="en-US" sz="1200" b="0" dirty="0">
                <a:solidFill>
                  <a:srgbClr val="0000FF"/>
                </a:solidFill>
              </a:rPr>
              <a:t>32 byte</a:t>
            </a:r>
          </a:p>
        </p:txBody>
      </p:sp>
    </p:spTree>
    <p:extLst>
      <p:ext uri="{BB962C8B-B14F-4D97-AF65-F5344CB8AC3E}">
        <p14:creationId xmlns:p14="http://schemas.microsoft.com/office/powerpoint/2010/main" val="389357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9C3B8-1E42-4C59-9728-6260E965CC2D}"/>
              </a:ext>
            </a:extLst>
          </p:cNvPr>
          <p:cNvGraphicFramePr>
            <a:graphicFrameLocks noGrp="1"/>
          </p:cNvGraphicFramePr>
          <p:nvPr/>
        </p:nvGraphicFramePr>
        <p:xfrm>
          <a:off x="91440" y="589935"/>
          <a:ext cx="8961120" cy="554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00">
                  <a:extLst>
                    <a:ext uri="{9D8B030D-6E8A-4147-A177-3AD203B41FA5}">
                      <a16:colId xmlns:a16="http://schemas.microsoft.com/office/drawing/2014/main" val="2936230917"/>
                    </a:ext>
                  </a:extLst>
                </a:gridCol>
                <a:gridCol w="1651224">
                  <a:extLst>
                    <a:ext uri="{9D8B030D-6E8A-4147-A177-3AD203B41FA5}">
                      <a16:colId xmlns:a16="http://schemas.microsoft.com/office/drawing/2014/main" val="4263667503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190686525"/>
                    </a:ext>
                  </a:extLst>
                </a:gridCol>
                <a:gridCol w="371660">
                  <a:extLst>
                    <a:ext uri="{9D8B030D-6E8A-4147-A177-3AD203B41FA5}">
                      <a16:colId xmlns:a16="http://schemas.microsoft.com/office/drawing/2014/main" val="1924120849"/>
                    </a:ext>
                  </a:extLst>
                </a:gridCol>
                <a:gridCol w="328675">
                  <a:extLst>
                    <a:ext uri="{9D8B030D-6E8A-4147-A177-3AD203B41FA5}">
                      <a16:colId xmlns:a16="http://schemas.microsoft.com/office/drawing/2014/main" val="2803454919"/>
                    </a:ext>
                  </a:extLst>
                </a:gridCol>
                <a:gridCol w="377165">
                  <a:extLst>
                    <a:ext uri="{9D8B030D-6E8A-4147-A177-3AD203B41FA5}">
                      <a16:colId xmlns:a16="http://schemas.microsoft.com/office/drawing/2014/main" val="3094081813"/>
                    </a:ext>
                  </a:extLst>
                </a:gridCol>
                <a:gridCol w="432735">
                  <a:extLst>
                    <a:ext uri="{9D8B030D-6E8A-4147-A177-3AD203B41FA5}">
                      <a16:colId xmlns:a16="http://schemas.microsoft.com/office/drawing/2014/main" val="3151336735"/>
                    </a:ext>
                  </a:extLst>
                </a:gridCol>
                <a:gridCol w="513244">
                  <a:extLst>
                    <a:ext uri="{9D8B030D-6E8A-4147-A177-3AD203B41FA5}">
                      <a16:colId xmlns:a16="http://schemas.microsoft.com/office/drawing/2014/main" val="4051888924"/>
                    </a:ext>
                  </a:extLst>
                </a:gridCol>
                <a:gridCol w="477848">
                  <a:extLst>
                    <a:ext uri="{9D8B030D-6E8A-4147-A177-3AD203B41FA5}">
                      <a16:colId xmlns:a16="http://schemas.microsoft.com/office/drawing/2014/main" val="2653277113"/>
                    </a:ext>
                  </a:extLst>
                </a:gridCol>
                <a:gridCol w="478769">
                  <a:extLst>
                    <a:ext uri="{9D8B030D-6E8A-4147-A177-3AD203B41FA5}">
                      <a16:colId xmlns:a16="http://schemas.microsoft.com/office/drawing/2014/main" val="1907343208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489589801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864113785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757407525"/>
                    </a:ext>
                  </a:extLst>
                </a:gridCol>
                <a:gridCol w="367340">
                  <a:extLst>
                    <a:ext uri="{9D8B030D-6E8A-4147-A177-3AD203B41FA5}">
                      <a16:colId xmlns:a16="http://schemas.microsoft.com/office/drawing/2014/main" val="2551125573"/>
                    </a:ext>
                  </a:extLst>
                </a:gridCol>
                <a:gridCol w="477848">
                  <a:extLst>
                    <a:ext uri="{9D8B030D-6E8A-4147-A177-3AD203B41FA5}">
                      <a16:colId xmlns:a16="http://schemas.microsoft.com/office/drawing/2014/main" val="2408023893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4006715219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909983732"/>
                    </a:ext>
                  </a:extLst>
                </a:gridCol>
              </a:tblGrid>
              <a:tr h="481087"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Pdst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59" marR="28159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instruction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59" marR="28159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050" dirty="0" err="1">
                          <a:effectLst/>
                        </a:rPr>
                        <a:t>addr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src1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src2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T </a:t>
                      </a:r>
                      <a:r>
                        <a:rPr lang="en-US" sz="1200" dirty="0" err="1">
                          <a:effectLst/>
                        </a:rPr>
                        <a:t>alloc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 src1 ready</a:t>
                      </a:r>
                    </a:p>
                    <a:p>
                      <a:pPr algn="ctr" rtl="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 src2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Ready</a:t>
                      </a:r>
                    </a:p>
                    <a:p>
                      <a:pPr algn="ctr" rtl="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(data)</a:t>
                      </a: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T 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dirty="0">
                          <a:effectLst/>
                        </a:rPr>
                        <a:t>block code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>
                          <a:effectLst/>
                        </a:rPr>
                        <a:t>T </a:t>
                      </a:r>
                      <a:r>
                        <a:rPr lang="en-US" sz="1050" dirty="0" err="1">
                          <a:effectLst/>
                        </a:rPr>
                        <a:t>addr</a:t>
                      </a:r>
                      <a:r>
                        <a:rPr lang="en-US" sz="1050" dirty="0">
                          <a:effectLst/>
                        </a:rPr>
                        <a:t> ready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T data ready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>
                          <a:effectLst/>
                        </a:rPr>
                        <a:t>T commit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extLst>
                  <a:ext uri="{0D108BD9-81ED-4DB2-BD59-A6C34878D82A}">
                    <a16:rowId xmlns:a16="http://schemas.microsoft.com/office/drawing/2014/main" val="3423731153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>
                          <a:effectLst/>
                        </a:rPr>
                        <a:t>mul</a:t>
                      </a:r>
                      <a:r>
                        <a:rPr lang="en-US" sz="1200" dirty="0">
                          <a:effectLst/>
                        </a:rPr>
                        <a:t>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 ×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42940756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store m[R3+10]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effectLst/>
                        </a:rPr>
                        <a:t>Sta:8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Std:2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129591086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R2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m[R2+40]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BC0 @9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miss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399679069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sub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R3 – 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624270396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store m[R1+10]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effectLst/>
                        </a:rPr>
                        <a:t>Sta:3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std:19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196300782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sub R2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R3 – 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302932213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m[R1+10]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BC0@19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st2ld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923389529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if (R1&gt;0) PC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400</a:t>
                      </a:r>
                    </a:p>
                    <a:p>
                      <a:pPr algn="ctr" rtl="0"/>
                      <a:r>
                        <a:rPr lang="he-IL" sz="1200" dirty="0">
                          <a:effectLst/>
                        </a:rPr>
                        <a:t>חיזוי שגוי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32718852"/>
                  </a:ext>
                </a:extLst>
              </a:tr>
              <a:tr h="499043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add R1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 + 20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  <a:p>
                      <a:pPr algn="ctr" rtl="0"/>
                      <a:r>
                        <a:rPr lang="en-US" sz="800" dirty="0">
                          <a:effectLst/>
                        </a:rPr>
                        <a:t>Or</a:t>
                      </a:r>
                      <a:r>
                        <a:rPr lang="en-US" sz="1200" dirty="0">
                          <a:effectLst/>
                        </a:rPr>
                        <a:t> 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10253701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add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R2 + 30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 full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1263061673"/>
                  </a:ext>
                </a:extLst>
              </a:tr>
              <a:tr h="416149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R1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m[R1+40]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</a:p>
                    <a:p>
                      <a:pPr algn="ctr" rtl="0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Max(12+3, 18)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4457329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15509DC-77CF-49A6-82E7-B0050475D8E5}"/>
              </a:ext>
            </a:extLst>
          </p:cNvPr>
          <p:cNvSpPr/>
          <p:nvPr/>
        </p:nvSpPr>
        <p:spPr bwMode="auto">
          <a:xfrm>
            <a:off x="3268243" y="2949679"/>
            <a:ext cx="283169" cy="11621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799CEB-491D-4A67-A812-0283872A5DF7}"/>
              </a:ext>
            </a:extLst>
          </p:cNvPr>
          <p:cNvSpPr/>
          <p:nvPr/>
        </p:nvSpPr>
        <p:spPr bwMode="auto">
          <a:xfrm>
            <a:off x="3261365" y="2028398"/>
            <a:ext cx="283169" cy="36084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96859-8E27-4DD2-B0CB-7821F8CA6A94}"/>
              </a:ext>
            </a:extLst>
          </p:cNvPr>
          <p:cNvSpPr/>
          <p:nvPr/>
        </p:nvSpPr>
        <p:spPr bwMode="auto">
          <a:xfrm>
            <a:off x="3254487" y="5702711"/>
            <a:ext cx="283169" cy="36084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CC848-4BD4-4D0A-B2F3-91568B538AB8}"/>
              </a:ext>
            </a:extLst>
          </p:cNvPr>
          <p:cNvSpPr/>
          <p:nvPr/>
        </p:nvSpPr>
        <p:spPr bwMode="auto">
          <a:xfrm>
            <a:off x="4052857" y="1168070"/>
            <a:ext cx="4955458" cy="36774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D5220-0357-42FD-BDA4-DB00FBEEC02C}"/>
              </a:ext>
            </a:extLst>
          </p:cNvPr>
          <p:cNvSpPr/>
          <p:nvPr/>
        </p:nvSpPr>
        <p:spPr bwMode="auto">
          <a:xfrm>
            <a:off x="4052857" y="1599709"/>
            <a:ext cx="4955458" cy="37364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BB156-AA86-4E52-9BB7-814E69CE9427}"/>
              </a:ext>
            </a:extLst>
          </p:cNvPr>
          <p:cNvSpPr/>
          <p:nvPr/>
        </p:nvSpPr>
        <p:spPr bwMode="auto">
          <a:xfrm>
            <a:off x="4052857" y="2019550"/>
            <a:ext cx="4955458" cy="40904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7957C-25AA-480C-BA47-8E6AE47D1860}"/>
              </a:ext>
            </a:extLst>
          </p:cNvPr>
          <p:cNvSpPr/>
          <p:nvPr/>
        </p:nvSpPr>
        <p:spPr bwMode="auto">
          <a:xfrm>
            <a:off x="4052857" y="2474788"/>
            <a:ext cx="4955458" cy="37364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88057-8638-4B86-A746-15E5030CB83E}"/>
              </a:ext>
            </a:extLst>
          </p:cNvPr>
          <p:cNvSpPr/>
          <p:nvPr/>
        </p:nvSpPr>
        <p:spPr bwMode="auto">
          <a:xfrm>
            <a:off x="4052857" y="2894628"/>
            <a:ext cx="4955458" cy="37366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D04C4-E8D5-455A-9677-F64359AF9552}"/>
              </a:ext>
            </a:extLst>
          </p:cNvPr>
          <p:cNvSpPr/>
          <p:nvPr/>
        </p:nvSpPr>
        <p:spPr bwMode="auto">
          <a:xfrm>
            <a:off x="4052857" y="3302669"/>
            <a:ext cx="4955458" cy="3736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A824C-5A56-4450-ABED-03E39EDD2381}"/>
              </a:ext>
            </a:extLst>
          </p:cNvPr>
          <p:cNvSpPr/>
          <p:nvPr/>
        </p:nvSpPr>
        <p:spPr bwMode="auto">
          <a:xfrm>
            <a:off x="4052857" y="3740208"/>
            <a:ext cx="4955458" cy="43655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BA968-424D-4CFC-A612-BC0989EB43C6}"/>
              </a:ext>
            </a:extLst>
          </p:cNvPr>
          <p:cNvSpPr/>
          <p:nvPr/>
        </p:nvSpPr>
        <p:spPr bwMode="auto">
          <a:xfrm>
            <a:off x="4052857" y="4278034"/>
            <a:ext cx="4955458" cy="3362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9071D-8A18-42F5-BECE-83697902CA37}"/>
              </a:ext>
            </a:extLst>
          </p:cNvPr>
          <p:cNvSpPr/>
          <p:nvPr/>
        </p:nvSpPr>
        <p:spPr bwMode="auto">
          <a:xfrm>
            <a:off x="4052857" y="4695886"/>
            <a:ext cx="4955458" cy="43853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3E2C3B-951A-4860-996E-4A6042CFA485}"/>
              </a:ext>
            </a:extLst>
          </p:cNvPr>
          <p:cNvSpPr/>
          <p:nvPr/>
        </p:nvSpPr>
        <p:spPr bwMode="auto">
          <a:xfrm>
            <a:off x="4052857" y="5222895"/>
            <a:ext cx="4955458" cy="39136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98FECE-EA9A-41A7-B054-0B2119E313BD}"/>
              </a:ext>
            </a:extLst>
          </p:cNvPr>
          <p:cNvSpPr/>
          <p:nvPr/>
        </p:nvSpPr>
        <p:spPr bwMode="auto">
          <a:xfrm>
            <a:off x="4052857" y="5678131"/>
            <a:ext cx="4955458" cy="42575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1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9C3B8-1E42-4C59-9728-6260E965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97797"/>
              </p:ext>
            </p:extLst>
          </p:nvPr>
        </p:nvGraphicFramePr>
        <p:xfrm>
          <a:off x="91440" y="589935"/>
          <a:ext cx="8961120" cy="5541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500">
                  <a:extLst>
                    <a:ext uri="{9D8B030D-6E8A-4147-A177-3AD203B41FA5}">
                      <a16:colId xmlns:a16="http://schemas.microsoft.com/office/drawing/2014/main" val="2936230917"/>
                    </a:ext>
                  </a:extLst>
                </a:gridCol>
                <a:gridCol w="1651224">
                  <a:extLst>
                    <a:ext uri="{9D8B030D-6E8A-4147-A177-3AD203B41FA5}">
                      <a16:colId xmlns:a16="http://schemas.microsoft.com/office/drawing/2014/main" val="4263667503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190686525"/>
                    </a:ext>
                  </a:extLst>
                </a:gridCol>
                <a:gridCol w="371660">
                  <a:extLst>
                    <a:ext uri="{9D8B030D-6E8A-4147-A177-3AD203B41FA5}">
                      <a16:colId xmlns:a16="http://schemas.microsoft.com/office/drawing/2014/main" val="1924120849"/>
                    </a:ext>
                  </a:extLst>
                </a:gridCol>
                <a:gridCol w="328675">
                  <a:extLst>
                    <a:ext uri="{9D8B030D-6E8A-4147-A177-3AD203B41FA5}">
                      <a16:colId xmlns:a16="http://schemas.microsoft.com/office/drawing/2014/main" val="2803454919"/>
                    </a:ext>
                  </a:extLst>
                </a:gridCol>
                <a:gridCol w="377165">
                  <a:extLst>
                    <a:ext uri="{9D8B030D-6E8A-4147-A177-3AD203B41FA5}">
                      <a16:colId xmlns:a16="http://schemas.microsoft.com/office/drawing/2014/main" val="3094081813"/>
                    </a:ext>
                  </a:extLst>
                </a:gridCol>
                <a:gridCol w="432735">
                  <a:extLst>
                    <a:ext uri="{9D8B030D-6E8A-4147-A177-3AD203B41FA5}">
                      <a16:colId xmlns:a16="http://schemas.microsoft.com/office/drawing/2014/main" val="3151336735"/>
                    </a:ext>
                  </a:extLst>
                </a:gridCol>
                <a:gridCol w="513244">
                  <a:extLst>
                    <a:ext uri="{9D8B030D-6E8A-4147-A177-3AD203B41FA5}">
                      <a16:colId xmlns:a16="http://schemas.microsoft.com/office/drawing/2014/main" val="4051888924"/>
                    </a:ext>
                  </a:extLst>
                </a:gridCol>
                <a:gridCol w="477848">
                  <a:extLst>
                    <a:ext uri="{9D8B030D-6E8A-4147-A177-3AD203B41FA5}">
                      <a16:colId xmlns:a16="http://schemas.microsoft.com/office/drawing/2014/main" val="2653277113"/>
                    </a:ext>
                  </a:extLst>
                </a:gridCol>
                <a:gridCol w="478769">
                  <a:extLst>
                    <a:ext uri="{9D8B030D-6E8A-4147-A177-3AD203B41FA5}">
                      <a16:colId xmlns:a16="http://schemas.microsoft.com/office/drawing/2014/main" val="1907343208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489589801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864113785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757407525"/>
                    </a:ext>
                  </a:extLst>
                </a:gridCol>
                <a:gridCol w="367340">
                  <a:extLst>
                    <a:ext uri="{9D8B030D-6E8A-4147-A177-3AD203B41FA5}">
                      <a16:colId xmlns:a16="http://schemas.microsoft.com/office/drawing/2014/main" val="2551125573"/>
                    </a:ext>
                  </a:extLst>
                </a:gridCol>
                <a:gridCol w="477848">
                  <a:extLst>
                    <a:ext uri="{9D8B030D-6E8A-4147-A177-3AD203B41FA5}">
                      <a16:colId xmlns:a16="http://schemas.microsoft.com/office/drawing/2014/main" val="2408023893"/>
                    </a:ext>
                  </a:extLst>
                </a:gridCol>
                <a:gridCol w="680243">
                  <a:extLst>
                    <a:ext uri="{9D8B030D-6E8A-4147-A177-3AD203B41FA5}">
                      <a16:colId xmlns:a16="http://schemas.microsoft.com/office/drawing/2014/main" val="4006715219"/>
                    </a:ext>
                  </a:extLst>
                </a:gridCol>
                <a:gridCol w="508477">
                  <a:extLst>
                    <a:ext uri="{9D8B030D-6E8A-4147-A177-3AD203B41FA5}">
                      <a16:colId xmlns:a16="http://schemas.microsoft.com/office/drawing/2014/main" val="3909983732"/>
                    </a:ext>
                  </a:extLst>
                </a:gridCol>
              </a:tblGrid>
              <a:tr h="481087"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Pdst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59" marR="28159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instruction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159" marR="28159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050" dirty="0" err="1">
                          <a:effectLst/>
                        </a:rPr>
                        <a:t>addr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src1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src2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T </a:t>
                      </a:r>
                      <a:r>
                        <a:rPr lang="en-US" sz="1200" dirty="0" err="1">
                          <a:effectLst/>
                        </a:rPr>
                        <a:t>alloc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 src1 ready</a:t>
                      </a:r>
                    </a:p>
                    <a:p>
                      <a:pPr algn="ctr" rtl="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T src2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Ready</a:t>
                      </a:r>
                    </a:p>
                    <a:p>
                      <a:pPr algn="ctr" rtl="0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(data)</a:t>
                      </a: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T exe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dirty="0">
                          <a:effectLst/>
                        </a:rPr>
                        <a:t>block code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>
                          <a:effectLst/>
                        </a:rPr>
                        <a:t>T </a:t>
                      </a:r>
                      <a:r>
                        <a:rPr lang="en-US" sz="1050" dirty="0" err="1">
                          <a:effectLst/>
                        </a:rPr>
                        <a:t>addr</a:t>
                      </a:r>
                      <a:r>
                        <a:rPr lang="en-US" sz="1050" dirty="0">
                          <a:effectLst/>
                        </a:rPr>
                        <a:t> ready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T data ready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>
                          <a:effectLst/>
                        </a:rPr>
                        <a:t>T commit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653" marR="28653" marT="0" marB="0" anchor="ctr"/>
                </a:tc>
                <a:extLst>
                  <a:ext uri="{0D108BD9-81ED-4DB2-BD59-A6C34878D82A}">
                    <a16:rowId xmlns:a16="http://schemas.microsoft.com/office/drawing/2014/main" val="3423731153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>
                          <a:effectLst/>
                        </a:rPr>
                        <a:t>mul</a:t>
                      </a:r>
                      <a:r>
                        <a:rPr lang="en-US" sz="1200" dirty="0">
                          <a:effectLst/>
                        </a:rPr>
                        <a:t>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 ×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42940756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store m[R3+10]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effectLst/>
                        </a:rPr>
                        <a:t>Sta:8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Std:2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129591086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R2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m[R2+40]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BC0 @9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miss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399679069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sub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R3 – 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624270396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store m[R1+10]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effectLst/>
                        </a:rPr>
                        <a:t>Sta:3</a:t>
                      </a:r>
                    </a:p>
                    <a:p>
                      <a:pPr algn="ctr" rtl="0"/>
                      <a:r>
                        <a:rPr lang="en-US" sz="1100" dirty="0">
                          <a:effectLst/>
                        </a:rPr>
                        <a:t>std:19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196300782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sub R2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R3 – 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302932213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m[R1+10]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BC0@19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st2ld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923389529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if (R1&gt;0) PC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400</a:t>
                      </a:r>
                    </a:p>
                    <a:p>
                      <a:pPr algn="ctr" rtl="0"/>
                      <a:r>
                        <a:rPr lang="he-IL" sz="1200" dirty="0">
                          <a:effectLst/>
                        </a:rPr>
                        <a:t>חיזוי שגוי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32718852"/>
                  </a:ext>
                </a:extLst>
              </a:tr>
              <a:tr h="499043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add R1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R1 + 20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  <a:p>
                      <a:pPr algn="ctr" rtl="0"/>
                      <a:r>
                        <a:rPr lang="en-US" sz="800" dirty="0">
                          <a:effectLst/>
                        </a:rPr>
                        <a:t>Or</a:t>
                      </a:r>
                      <a:r>
                        <a:rPr lang="en-US" sz="1200" dirty="0">
                          <a:effectLst/>
                        </a:rPr>
                        <a:t> 40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2102537011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add R3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200" dirty="0">
                          <a:effectLst/>
                        </a:rPr>
                        <a:t> R2 + 30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  <a:p>
                      <a:pPr algn="ctr" rtl="0"/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 full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1263061673"/>
                  </a:ext>
                </a:extLst>
              </a:tr>
              <a:tr h="416149"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effectLst/>
                        </a:rPr>
                        <a:t>load R1 </a:t>
                      </a:r>
                      <a:r>
                        <a:rPr lang="en-US" sz="1200" dirty="0">
                          <a:effectLst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sz="1200" dirty="0">
                          <a:effectLst/>
                        </a:rPr>
                        <a:t>m[R1+40]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R1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18</a:t>
                      </a:r>
                    </a:p>
                    <a:p>
                      <a:pPr algn="ctr" rtl="0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Max(12+3, 18)</a:t>
                      </a:r>
                    </a:p>
                  </a:txBody>
                  <a:tcPr marL="53355" marR="53355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355" marR="53355" marT="0" marB="0" anchor="ctr"/>
                </a:tc>
                <a:extLst>
                  <a:ext uri="{0D108BD9-81ED-4DB2-BD59-A6C34878D82A}">
                    <a16:rowId xmlns:a16="http://schemas.microsoft.com/office/drawing/2014/main" val="34457329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15509DC-77CF-49A6-82E7-B0050475D8E5}"/>
              </a:ext>
            </a:extLst>
          </p:cNvPr>
          <p:cNvSpPr/>
          <p:nvPr/>
        </p:nvSpPr>
        <p:spPr bwMode="auto">
          <a:xfrm>
            <a:off x="3268243" y="2949679"/>
            <a:ext cx="283169" cy="116217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799CEB-491D-4A67-A812-0283872A5DF7}"/>
              </a:ext>
            </a:extLst>
          </p:cNvPr>
          <p:cNvSpPr/>
          <p:nvPr/>
        </p:nvSpPr>
        <p:spPr bwMode="auto">
          <a:xfrm>
            <a:off x="3261365" y="2028398"/>
            <a:ext cx="283169" cy="36084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96859-8E27-4DD2-B0CB-7821F8CA6A94}"/>
              </a:ext>
            </a:extLst>
          </p:cNvPr>
          <p:cNvSpPr/>
          <p:nvPr/>
        </p:nvSpPr>
        <p:spPr bwMode="auto">
          <a:xfrm>
            <a:off x="3254487" y="5702711"/>
            <a:ext cx="283169" cy="360842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82575"/>
      </p:ext>
    </p:extLst>
  </p:cSld>
  <p:clrMapOvr>
    <a:masterClrMapping/>
  </p:clrMapOvr>
</p:sld>
</file>

<file path=ppt/theme/theme1.xml><?xml version="1.0" encoding="utf-8"?>
<a:theme xmlns:a="http://schemas.openxmlformats.org/drawingml/2006/main" name="L6_ooo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6_ooo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b="0" dirty="0" smtClean="0">
            <a:solidFill>
              <a:srgbClr val="0000FF"/>
            </a:solidFill>
          </a:defRPr>
        </a:defPPr>
      </a:lstStyle>
    </a:txDef>
  </a:objectDefaults>
  <a:extraClrSchemeLst>
    <a:extraClrScheme>
      <a:clrScheme name="L6_ooo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6_ooo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6_ooo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6_ooo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6_ooo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6_ooo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6_ooo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P:\MAMAS\MP-course\L6_oooe.ppt</Template>
  <TotalTime>2728</TotalTime>
  <Pages>58</Pages>
  <Words>2282</Words>
  <Application>Microsoft Office PowerPoint</Application>
  <PresentationFormat>On-screen Show (4:3)</PresentationFormat>
  <Paragraphs>709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Trebuchet MS</vt:lpstr>
      <vt:lpstr>Wingdings</vt:lpstr>
      <vt:lpstr>L6_oooe</vt:lpstr>
      <vt:lpstr>Exam questions</vt:lpstr>
      <vt:lpstr>Virtual Memory</vt:lpstr>
      <vt:lpstr>Virtual Memory</vt:lpstr>
      <vt:lpstr>PowerPoint Presentation</vt:lpstr>
      <vt:lpstr>Virtual Memory</vt:lpstr>
      <vt:lpstr>OOO memory</vt:lpstr>
      <vt:lpstr>OOO memory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MAMAS</dc:title>
  <dc:subject>P6</dc:subject>
  <dc:creator>Lihu Rappoport</dc:creator>
  <dc:description>Rev 1.0</dc:description>
  <cp:lastModifiedBy>Sala, Franck</cp:lastModifiedBy>
  <cp:revision>638</cp:revision>
  <cp:lastPrinted>2000-02-15T06:52:13Z</cp:lastPrinted>
  <dcterms:created xsi:type="dcterms:W3CDTF">1996-03-11T20:18:30Z</dcterms:created>
  <dcterms:modified xsi:type="dcterms:W3CDTF">2022-01-26T15:38:07Z</dcterms:modified>
</cp:coreProperties>
</file>