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67" r:id="rId5"/>
    <p:sldId id="275" r:id="rId6"/>
    <p:sldId id="269" r:id="rId7"/>
    <p:sldId id="264" r:id="rId8"/>
    <p:sldId id="274" r:id="rId9"/>
    <p:sldId id="259" r:id="rId10"/>
    <p:sldId id="276" r:id="rId11"/>
    <p:sldId id="281" r:id="rId12"/>
    <p:sldId id="280" r:id="rId13"/>
    <p:sldId id="279" r:id="rId14"/>
    <p:sldId id="277" r:id="rId15"/>
    <p:sldId id="260" r:id="rId16"/>
    <p:sldId id="261" r:id="rId17"/>
    <p:sldId id="262" r:id="rId18"/>
    <p:sldId id="263" r:id="rId19"/>
    <p:sldId id="278" r:id="rId20"/>
    <p:sldId id="266" r:id="rId21"/>
    <p:sldId id="270" r:id="rId22"/>
    <p:sldId id="271" r:id="rId23"/>
    <p:sldId id="272" r:id="rId24"/>
    <p:sldId id="273" r:id="rId25"/>
    <p:sldId id="283" r:id="rId26"/>
    <p:sldId id="282" r:id="rId27"/>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61A22F-CE5F-456E-9625-0D2717EFE985}" v="2862" dt="2019-03-04T07:55:03.5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2979" autoAdjust="0"/>
  </p:normalViewPr>
  <p:slideViewPr>
    <p:cSldViewPr snapToGrid="0">
      <p:cViewPr varScale="1">
        <p:scale>
          <a:sx n="71" d="100"/>
          <a:sy n="71" d="100"/>
        </p:scale>
        <p:origin x="113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vi Dworkin" userId="e8f024022a991621" providerId="LiveId" clId="{5661A22F-CE5F-456E-9625-0D2717EFE985}"/>
    <pc:docChg chg="undo custSel addSld delSld modSld sldOrd">
      <pc:chgData name="Levi Dworkin" userId="e8f024022a991621" providerId="LiveId" clId="{5661A22F-CE5F-456E-9625-0D2717EFE985}" dt="2019-03-04T07:55:03.595" v="2821" actId="20577"/>
      <pc:docMkLst>
        <pc:docMk/>
      </pc:docMkLst>
      <pc:sldChg chg="modSp">
        <pc:chgData name="Levi Dworkin" userId="e8f024022a991621" providerId="LiveId" clId="{5661A22F-CE5F-456E-9625-0D2717EFE985}" dt="2019-03-03T13:02:35.034" v="1910" actId="20577"/>
        <pc:sldMkLst>
          <pc:docMk/>
          <pc:sldMk cId="2617106624" sldId="259"/>
        </pc:sldMkLst>
        <pc:spChg chg="mod">
          <ac:chgData name="Levi Dworkin" userId="e8f024022a991621" providerId="LiveId" clId="{5661A22F-CE5F-456E-9625-0D2717EFE985}" dt="2019-03-03T13:02:35.034" v="1910" actId="20577"/>
          <ac:spMkLst>
            <pc:docMk/>
            <pc:sldMk cId="2617106624" sldId="259"/>
            <ac:spMk id="3" creationId="{6808752E-EC27-43B3-B629-C8F8786AF429}"/>
          </ac:spMkLst>
        </pc:spChg>
      </pc:sldChg>
      <pc:sldChg chg="modSp">
        <pc:chgData name="Levi Dworkin" userId="e8f024022a991621" providerId="LiveId" clId="{5661A22F-CE5F-456E-9625-0D2717EFE985}" dt="2019-03-03T15:25:19.364" v="2528" actId="14100"/>
        <pc:sldMkLst>
          <pc:docMk/>
          <pc:sldMk cId="266264028" sldId="260"/>
        </pc:sldMkLst>
        <pc:picChg chg="mod">
          <ac:chgData name="Levi Dworkin" userId="e8f024022a991621" providerId="LiveId" clId="{5661A22F-CE5F-456E-9625-0D2717EFE985}" dt="2019-03-03T15:25:19.364" v="2528" actId="14100"/>
          <ac:picMkLst>
            <pc:docMk/>
            <pc:sldMk cId="266264028" sldId="260"/>
            <ac:picMk id="5" creationId="{90C5F977-1ECC-4107-B418-E97B7A5CA1EF}"/>
          </ac:picMkLst>
        </pc:picChg>
      </pc:sldChg>
      <pc:sldChg chg="del">
        <pc:chgData name="Levi Dworkin" userId="e8f024022a991621" providerId="LiveId" clId="{5661A22F-CE5F-456E-9625-0D2717EFE985}" dt="2019-03-03T11:37:03.696" v="963" actId="2696"/>
        <pc:sldMkLst>
          <pc:docMk/>
          <pc:sldMk cId="2767118243" sldId="265"/>
        </pc:sldMkLst>
      </pc:sldChg>
      <pc:sldChg chg="del">
        <pc:chgData name="Levi Dworkin" userId="e8f024022a991621" providerId="LiveId" clId="{5661A22F-CE5F-456E-9625-0D2717EFE985}" dt="2019-03-03T11:13:56.386" v="926" actId="2696"/>
        <pc:sldMkLst>
          <pc:docMk/>
          <pc:sldMk cId="1317267418" sldId="268"/>
        </pc:sldMkLst>
      </pc:sldChg>
      <pc:sldChg chg="modSp">
        <pc:chgData name="Levi Dworkin" userId="e8f024022a991621" providerId="LiveId" clId="{5661A22F-CE5F-456E-9625-0D2717EFE985}" dt="2019-03-03T11:31:39.006" v="962" actId="20577"/>
        <pc:sldMkLst>
          <pc:docMk/>
          <pc:sldMk cId="4208880692" sldId="269"/>
        </pc:sldMkLst>
        <pc:spChg chg="mod">
          <ac:chgData name="Levi Dworkin" userId="e8f024022a991621" providerId="LiveId" clId="{5661A22F-CE5F-456E-9625-0D2717EFE985}" dt="2019-03-03T11:31:39.006" v="962" actId="20577"/>
          <ac:spMkLst>
            <pc:docMk/>
            <pc:sldMk cId="4208880692" sldId="269"/>
            <ac:spMk id="9" creationId="{A53CBE93-FC6A-4901-8BC2-80B5C497A72D}"/>
          </ac:spMkLst>
        </pc:spChg>
      </pc:sldChg>
      <pc:sldChg chg="addSp delSp modSp add modNotesTx">
        <pc:chgData name="Levi Dworkin" userId="e8f024022a991621" providerId="LiveId" clId="{5661A22F-CE5F-456E-9625-0D2717EFE985}" dt="2019-03-03T15:26:51.099" v="2530" actId="113"/>
        <pc:sldMkLst>
          <pc:docMk/>
          <pc:sldMk cId="881260795" sldId="275"/>
        </pc:sldMkLst>
        <pc:spChg chg="mod">
          <ac:chgData name="Levi Dworkin" userId="e8f024022a991621" providerId="LiveId" clId="{5661A22F-CE5F-456E-9625-0D2717EFE985}" dt="2019-03-03T15:01:17.386" v="2391" actId="20577"/>
          <ac:spMkLst>
            <pc:docMk/>
            <pc:sldMk cId="881260795" sldId="275"/>
            <ac:spMk id="2" creationId="{E0D89653-2255-4F5C-9B5D-C8D6C8716C17}"/>
          </ac:spMkLst>
        </pc:spChg>
        <pc:spChg chg="add del mod">
          <ac:chgData name="Levi Dworkin" userId="e8f024022a991621" providerId="LiveId" clId="{5661A22F-CE5F-456E-9625-0D2717EFE985}" dt="2019-03-03T10:25:38.383" v="180" actId="478"/>
          <ac:spMkLst>
            <pc:docMk/>
            <pc:sldMk cId="881260795" sldId="275"/>
            <ac:spMk id="3" creationId="{6293CD91-7A84-46B4-818E-6FD36B4FBB36}"/>
          </ac:spMkLst>
        </pc:spChg>
        <pc:spChg chg="add del mod">
          <ac:chgData name="Levi Dworkin" userId="e8f024022a991621" providerId="LiveId" clId="{5661A22F-CE5F-456E-9625-0D2717EFE985}" dt="2019-03-03T10:20:27.742" v="41"/>
          <ac:spMkLst>
            <pc:docMk/>
            <pc:sldMk cId="881260795" sldId="275"/>
            <ac:spMk id="5" creationId="{B89780B5-3860-4FBF-B9FD-0741C9D0D39C}"/>
          </ac:spMkLst>
        </pc:spChg>
        <pc:spChg chg="add del">
          <ac:chgData name="Levi Dworkin" userId="e8f024022a991621" providerId="LiveId" clId="{5661A22F-CE5F-456E-9625-0D2717EFE985}" dt="2019-03-03T10:20:33.120" v="43"/>
          <ac:spMkLst>
            <pc:docMk/>
            <pc:sldMk cId="881260795" sldId="275"/>
            <ac:spMk id="6" creationId="{5917AF07-6276-4BC1-A6FF-253DAEDC846A}"/>
          </ac:spMkLst>
        </pc:spChg>
        <pc:spChg chg="add del">
          <ac:chgData name="Levi Dworkin" userId="e8f024022a991621" providerId="LiveId" clId="{5661A22F-CE5F-456E-9625-0D2717EFE985}" dt="2019-03-03T10:21:05.432" v="62"/>
          <ac:spMkLst>
            <pc:docMk/>
            <pc:sldMk cId="881260795" sldId="275"/>
            <ac:spMk id="7" creationId="{AA6D078C-A228-47B5-B300-A7BA8CDE01B9}"/>
          </ac:spMkLst>
        </pc:spChg>
        <pc:spChg chg="add mod">
          <ac:chgData name="Levi Dworkin" userId="e8f024022a991621" providerId="LiveId" clId="{5661A22F-CE5F-456E-9625-0D2717EFE985}" dt="2019-03-03T10:33:27.860" v="412" actId="1076"/>
          <ac:spMkLst>
            <pc:docMk/>
            <pc:sldMk cId="881260795" sldId="275"/>
            <ac:spMk id="8" creationId="{D22C597F-2353-4338-84EE-F3B89A30542B}"/>
          </ac:spMkLst>
        </pc:spChg>
        <pc:spChg chg="add del mod">
          <ac:chgData name="Levi Dworkin" userId="e8f024022a991621" providerId="LiveId" clId="{5661A22F-CE5F-456E-9625-0D2717EFE985}" dt="2019-03-03T10:33:03.019" v="408" actId="478"/>
          <ac:spMkLst>
            <pc:docMk/>
            <pc:sldMk cId="881260795" sldId="275"/>
            <ac:spMk id="13" creationId="{9E220323-E75B-4887-898D-514D8392CCA7}"/>
          </ac:spMkLst>
        </pc:spChg>
        <pc:spChg chg="add mod">
          <ac:chgData name="Levi Dworkin" userId="e8f024022a991621" providerId="LiveId" clId="{5661A22F-CE5F-456E-9625-0D2717EFE985}" dt="2019-03-03T14:27:12.028" v="2017" actId="20577"/>
          <ac:spMkLst>
            <pc:docMk/>
            <pc:sldMk cId="881260795" sldId="275"/>
            <ac:spMk id="14" creationId="{36959EE9-880A-4CE2-A7C2-CFC48ECD7522}"/>
          </ac:spMkLst>
        </pc:spChg>
        <pc:spChg chg="add del mod">
          <ac:chgData name="Levi Dworkin" userId="e8f024022a991621" providerId="LiveId" clId="{5661A22F-CE5F-456E-9625-0D2717EFE985}" dt="2019-03-03T10:33:06.889" v="409" actId="478"/>
          <ac:spMkLst>
            <pc:docMk/>
            <pc:sldMk cId="881260795" sldId="275"/>
            <ac:spMk id="15" creationId="{EDABF838-1D27-4509-AD28-A6E6D9572EBB}"/>
          </ac:spMkLst>
        </pc:spChg>
        <pc:spChg chg="add del mod">
          <ac:chgData name="Levi Dworkin" userId="e8f024022a991621" providerId="LiveId" clId="{5661A22F-CE5F-456E-9625-0D2717EFE985}" dt="2019-03-03T10:42:57.315" v="661" actId="478"/>
          <ac:spMkLst>
            <pc:docMk/>
            <pc:sldMk cId="881260795" sldId="275"/>
            <ac:spMk id="16" creationId="{C34F5093-C9F1-46BE-AAC1-E5C243047A58}"/>
          </ac:spMkLst>
        </pc:spChg>
        <pc:spChg chg="add mod">
          <ac:chgData name="Levi Dworkin" userId="e8f024022a991621" providerId="LiveId" clId="{5661A22F-CE5F-456E-9625-0D2717EFE985}" dt="2019-03-03T10:37:20.913" v="548" actId="571"/>
          <ac:spMkLst>
            <pc:docMk/>
            <pc:sldMk cId="881260795" sldId="275"/>
            <ac:spMk id="17" creationId="{8D4E1323-6166-49F7-A7A8-A82BF65C7615}"/>
          </ac:spMkLst>
        </pc:spChg>
        <pc:spChg chg="add mod">
          <ac:chgData name="Levi Dworkin" userId="e8f024022a991621" providerId="LiveId" clId="{5661A22F-CE5F-456E-9625-0D2717EFE985}" dt="2019-03-03T14:29:51.690" v="2116" actId="20577"/>
          <ac:spMkLst>
            <pc:docMk/>
            <pc:sldMk cId="881260795" sldId="275"/>
            <ac:spMk id="18" creationId="{CA1A7D4E-75A6-403F-AF57-B450072B34FF}"/>
          </ac:spMkLst>
        </pc:spChg>
        <pc:spChg chg="add mod">
          <ac:chgData name="Levi Dworkin" userId="e8f024022a991621" providerId="LiveId" clId="{5661A22F-CE5F-456E-9625-0D2717EFE985}" dt="2019-03-03T10:57:51.099" v="737" actId="20577"/>
          <ac:spMkLst>
            <pc:docMk/>
            <pc:sldMk cId="881260795" sldId="275"/>
            <ac:spMk id="19" creationId="{D46995FA-207B-40DF-AA58-755336CF86FA}"/>
          </ac:spMkLst>
        </pc:spChg>
        <pc:spChg chg="add mod">
          <ac:chgData name="Levi Dworkin" userId="e8f024022a991621" providerId="LiveId" clId="{5661A22F-CE5F-456E-9625-0D2717EFE985}" dt="2019-03-03T10:41:16.718" v="600" actId="1076"/>
          <ac:spMkLst>
            <pc:docMk/>
            <pc:sldMk cId="881260795" sldId="275"/>
            <ac:spMk id="20" creationId="{1D163B36-F535-477F-803E-E19F5B33B6FC}"/>
          </ac:spMkLst>
        </pc:spChg>
        <pc:spChg chg="add mod">
          <ac:chgData name="Levi Dworkin" userId="e8f024022a991621" providerId="LiveId" clId="{5661A22F-CE5F-456E-9625-0D2717EFE985}" dt="2019-03-03T11:11:09.922" v="924" actId="20577"/>
          <ac:spMkLst>
            <pc:docMk/>
            <pc:sldMk cId="881260795" sldId="275"/>
            <ac:spMk id="21" creationId="{91B81824-2B9A-4B74-AA4D-8C77E9DCD18E}"/>
          </ac:spMkLst>
        </pc:spChg>
        <pc:spChg chg="add mod">
          <ac:chgData name="Levi Dworkin" userId="e8f024022a991621" providerId="LiveId" clId="{5661A22F-CE5F-456E-9625-0D2717EFE985}" dt="2019-03-03T14:30:21.408" v="2159" actId="20577"/>
          <ac:spMkLst>
            <pc:docMk/>
            <pc:sldMk cId="881260795" sldId="275"/>
            <ac:spMk id="22" creationId="{8FAF6071-0178-4151-8BCC-95E77C580A4E}"/>
          </ac:spMkLst>
        </pc:spChg>
        <pc:spChg chg="add mod">
          <ac:chgData name="Levi Dworkin" userId="e8f024022a991621" providerId="LiveId" clId="{5661A22F-CE5F-456E-9625-0D2717EFE985}" dt="2019-03-03T14:27:03.038" v="2003" actId="27636"/>
          <ac:spMkLst>
            <pc:docMk/>
            <pc:sldMk cId="881260795" sldId="275"/>
            <ac:spMk id="23" creationId="{B5FFB409-73E1-44B8-A22B-B0FECDB1A229}"/>
          </ac:spMkLst>
        </pc:spChg>
        <pc:spChg chg="add mod">
          <ac:chgData name="Levi Dworkin" userId="e8f024022a991621" providerId="LiveId" clId="{5661A22F-CE5F-456E-9625-0D2717EFE985}" dt="2019-03-03T10:59:57.294" v="791" actId="20577"/>
          <ac:spMkLst>
            <pc:docMk/>
            <pc:sldMk cId="881260795" sldId="275"/>
            <ac:spMk id="24" creationId="{ADC8D8C7-AF73-472D-A196-0EE7F0CE9046}"/>
          </ac:spMkLst>
        </pc:spChg>
        <pc:spChg chg="add mod">
          <ac:chgData name="Levi Dworkin" userId="e8f024022a991621" providerId="LiveId" clId="{5661A22F-CE5F-456E-9625-0D2717EFE985}" dt="2019-03-03T11:10:49.253" v="918" actId="20577"/>
          <ac:spMkLst>
            <pc:docMk/>
            <pc:sldMk cId="881260795" sldId="275"/>
            <ac:spMk id="25" creationId="{0887486E-8F1E-4D5C-B3F3-8A22DACA3046}"/>
          </ac:spMkLst>
        </pc:spChg>
        <pc:spChg chg="add mod">
          <ac:chgData name="Levi Dworkin" userId="e8f024022a991621" providerId="LiveId" clId="{5661A22F-CE5F-456E-9625-0D2717EFE985}" dt="2019-03-03T11:10:53.326" v="919" actId="20577"/>
          <ac:spMkLst>
            <pc:docMk/>
            <pc:sldMk cId="881260795" sldId="275"/>
            <ac:spMk id="26" creationId="{DE86EAF9-6111-44CB-8313-C38534296BE8}"/>
          </ac:spMkLst>
        </pc:spChg>
        <pc:spChg chg="add mod">
          <ac:chgData name="Levi Dworkin" userId="e8f024022a991621" providerId="LiveId" clId="{5661A22F-CE5F-456E-9625-0D2717EFE985}" dt="2019-03-03T14:27:56.763" v="2037" actId="20577"/>
          <ac:spMkLst>
            <pc:docMk/>
            <pc:sldMk cId="881260795" sldId="275"/>
            <ac:spMk id="27" creationId="{3BDEFB6D-750C-45E0-9B94-40F89E6E3FB5}"/>
          </ac:spMkLst>
        </pc:spChg>
        <pc:spChg chg="add del mod">
          <ac:chgData name="Levi Dworkin" userId="e8f024022a991621" providerId="LiveId" clId="{5661A22F-CE5F-456E-9625-0D2717EFE985}" dt="2019-03-03T11:01:30.113" v="799"/>
          <ac:spMkLst>
            <pc:docMk/>
            <pc:sldMk cId="881260795" sldId="275"/>
            <ac:spMk id="28" creationId="{C70010EF-DC44-406C-8ADC-8ECA3BECABFB}"/>
          </ac:spMkLst>
        </pc:spChg>
        <pc:spChg chg="add mod">
          <ac:chgData name="Levi Dworkin" userId="e8f024022a991621" providerId="LiveId" clId="{5661A22F-CE5F-456E-9625-0D2717EFE985}" dt="2019-03-03T11:11:12.948" v="925" actId="20577"/>
          <ac:spMkLst>
            <pc:docMk/>
            <pc:sldMk cId="881260795" sldId="275"/>
            <ac:spMk id="29" creationId="{E544BFBF-7F87-4AF8-9822-8F447ED84E86}"/>
          </ac:spMkLst>
        </pc:spChg>
        <pc:spChg chg="add del mod">
          <ac:chgData name="Levi Dworkin" userId="e8f024022a991621" providerId="LiveId" clId="{5661A22F-CE5F-456E-9625-0D2717EFE985}" dt="2019-03-03T11:18:52.446" v="933" actId="11529"/>
          <ac:spMkLst>
            <pc:docMk/>
            <pc:sldMk cId="881260795" sldId="275"/>
            <ac:spMk id="30" creationId="{8E175A43-94E5-4F93-ABD1-C428DA4F9326}"/>
          </ac:spMkLst>
        </pc:spChg>
        <pc:spChg chg="add del mod">
          <ac:chgData name="Levi Dworkin" userId="e8f024022a991621" providerId="LiveId" clId="{5661A22F-CE5F-456E-9625-0D2717EFE985}" dt="2019-03-03T11:20:16.220" v="947" actId="478"/>
          <ac:spMkLst>
            <pc:docMk/>
            <pc:sldMk cId="881260795" sldId="275"/>
            <ac:spMk id="31" creationId="{FB571753-E4FB-4CF0-B8F8-F655BF1306DC}"/>
          </ac:spMkLst>
        </pc:spChg>
        <pc:spChg chg="add del mod">
          <ac:chgData name="Levi Dworkin" userId="e8f024022a991621" providerId="LiveId" clId="{5661A22F-CE5F-456E-9625-0D2717EFE985}" dt="2019-03-03T11:20:14.579" v="946" actId="478"/>
          <ac:spMkLst>
            <pc:docMk/>
            <pc:sldMk cId="881260795" sldId="275"/>
            <ac:spMk id="32" creationId="{6CC2B22F-0E42-4A24-BDC0-92FB757D854C}"/>
          </ac:spMkLst>
        </pc:spChg>
        <pc:spChg chg="add del mod">
          <ac:chgData name="Levi Dworkin" userId="e8f024022a991621" providerId="LiveId" clId="{5661A22F-CE5F-456E-9625-0D2717EFE985}" dt="2019-03-03T11:20:27.124" v="949" actId="478"/>
          <ac:spMkLst>
            <pc:docMk/>
            <pc:sldMk cId="881260795" sldId="275"/>
            <ac:spMk id="33" creationId="{ECEBC62B-7139-4F08-AE15-3605CE07B948}"/>
          </ac:spMkLst>
        </pc:spChg>
        <pc:spChg chg="add del mod">
          <ac:chgData name="Levi Dworkin" userId="e8f024022a991621" providerId="LiveId" clId="{5661A22F-CE5F-456E-9625-0D2717EFE985}" dt="2019-03-03T11:22:06.772" v="958"/>
          <ac:spMkLst>
            <pc:docMk/>
            <pc:sldMk cId="881260795" sldId="275"/>
            <ac:spMk id="34" creationId="{1050812F-9E9D-4B3C-B34B-2B0F3F85E588}"/>
          </ac:spMkLst>
        </pc:spChg>
        <pc:spChg chg="add mod">
          <ac:chgData name="Levi Dworkin" userId="e8f024022a991621" providerId="LiveId" clId="{5661A22F-CE5F-456E-9625-0D2717EFE985}" dt="2019-03-03T11:21:15.857" v="956" actId="1076"/>
          <ac:spMkLst>
            <pc:docMk/>
            <pc:sldMk cId="881260795" sldId="275"/>
            <ac:spMk id="35" creationId="{0D93AF7F-4667-4918-BC0B-2D3FDED17C71}"/>
          </ac:spMkLst>
        </pc:spChg>
        <pc:graphicFrameChg chg="del mod">
          <ac:chgData name="Levi Dworkin" userId="e8f024022a991621" providerId="LiveId" clId="{5661A22F-CE5F-456E-9625-0D2717EFE985}" dt="2019-03-03T10:14:42.283" v="1" actId="3680"/>
          <ac:graphicFrameMkLst>
            <pc:docMk/>
            <pc:sldMk cId="881260795" sldId="275"/>
            <ac:graphicFrameMk id="4" creationId="{47D9F803-F52E-42B3-8116-0FA734CDCB7B}"/>
          </ac:graphicFrameMkLst>
        </pc:graphicFrameChg>
        <pc:picChg chg="add mod">
          <ac:chgData name="Levi Dworkin" userId="e8f024022a991621" providerId="LiveId" clId="{5661A22F-CE5F-456E-9625-0D2717EFE985}" dt="2019-03-03T10:27:24.345" v="192" actId="1076"/>
          <ac:picMkLst>
            <pc:docMk/>
            <pc:sldMk cId="881260795" sldId="275"/>
            <ac:picMk id="10" creationId="{E3425F9A-196B-4B58-B9F0-CB77EA7C5877}"/>
          </ac:picMkLst>
        </pc:picChg>
        <pc:picChg chg="add mod">
          <ac:chgData name="Levi Dworkin" userId="e8f024022a991621" providerId="LiveId" clId="{5661A22F-CE5F-456E-9625-0D2717EFE985}" dt="2019-03-03T10:33:14.544" v="411" actId="1076"/>
          <ac:picMkLst>
            <pc:docMk/>
            <pc:sldMk cId="881260795" sldId="275"/>
            <ac:picMk id="12" creationId="{5BD0A42F-30D4-4C03-AA9E-D1172A0A8E76}"/>
          </ac:picMkLst>
        </pc:picChg>
      </pc:sldChg>
      <pc:sldChg chg="modSp add ord">
        <pc:chgData name="Levi Dworkin" userId="e8f024022a991621" providerId="LiveId" clId="{5661A22F-CE5F-456E-9625-0D2717EFE985}" dt="2019-03-04T07:10:21.380" v="2540" actId="113"/>
        <pc:sldMkLst>
          <pc:docMk/>
          <pc:sldMk cId="3548722414" sldId="276"/>
        </pc:sldMkLst>
        <pc:spChg chg="mod">
          <ac:chgData name="Levi Dworkin" userId="e8f024022a991621" providerId="LiveId" clId="{5661A22F-CE5F-456E-9625-0D2717EFE985}" dt="2019-03-03T12:27:17.570" v="1866" actId="20577"/>
          <ac:spMkLst>
            <pc:docMk/>
            <pc:sldMk cId="3548722414" sldId="276"/>
            <ac:spMk id="2" creationId="{75DC19B7-1653-4D12-8DA7-DBCF1BCE7291}"/>
          </ac:spMkLst>
        </pc:spChg>
        <pc:spChg chg="mod">
          <ac:chgData name="Levi Dworkin" userId="e8f024022a991621" providerId="LiveId" clId="{5661A22F-CE5F-456E-9625-0D2717EFE985}" dt="2019-03-04T07:10:21.380" v="2540" actId="113"/>
          <ac:spMkLst>
            <pc:docMk/>
            <pc:sldMk cId="3548722414" sldId="276"/>
            <ac:spMk id="3" creationId="{D1F3F628-AE90-480D-AE8F-21BE679FC0CE}"/>
          </ac:spMkLst>
        </pc:spChg>
      </pc:sldChg>
      <pc:sldChg chg="modSp add modNotesTx">
        <pc:chgData name="Levi Dworkin" userId="e8f024022a991621" providerId="LiveId" clId="{5661A22F-CE5F-456E-9625-0D2717EFE985}" dt="2019-03-03T15:28:01.997" v="2533" actId="113"/>
        <pc:sldMkLst>
          <pc:docMk/>
          <pc:sldMk cId="579644711" sldId="277"/>
        </pc:sldMkLst>
        <pc:spChg chg="mod">
          <ac:chgData name="Levi Dworkin" userId="e8f024022a991621" providerId="LiveId" clId="{5661A22F-CE5F-456E-9625-0D2717EFE985}" dt="2019-03-03T14:16:18.843" v="1929" actId="20577"/>
          <ac:spMkLst>
            <pc:docMk/>
            <pc:sldMk cId="579644711" sldId="277"/>
            <ac:spMk id="2" creationId="{464522A1-F13C-4DC4-BD1E-7FC4A9E9E2A8}"/>
          </ac:spMkLst>
        </pc:spChg>
        <pc:spChg chg="mod">
          <ac:chgData name="Levi Dworkin" userId="e8f024022a991621" providerId="LiveId" clId="{5661A22F-CE5F-456E-9625-0D2717EFE985}" dt="2019-03-03T15:28:01.997" v="2533" actId="113"/>
          <ac:spMkLst>
            <pc:docMk/>
            <pc:sldMk cId="579644711" sldId="277"/>
            <ac:spMk id="3" creationId="{1480230A-CD75-4F4A-A1F8-13293B2754EF}"/>
          </ac:spMkLst>
        </pc:spChg>
      </pc:sldChg>
      <pc:sldChg chg="addSp delSp modSp add">
        <pc:chgData name="Levi Dworkin" userId="e8f024022a991621" providerId="LiveId" clId="{5661A22F-CE5F-456E-9625-0D2717EFE985}" dt="2019-03-03T15:49:58.482" v="2538" actId="1076"/>
        <pc:sldMkLst>
          <pc:docMk/>
          <pc:sldMk cId="828723973" sldId="278"/>
        </pc:sldMkLst>
        <pc:spChg chg="del">
          <ac:chgData name="Levi Dworkin" userId="e8f024022a991621" providerId="LiveId" clId="{5661A22F-CE5F-456E-9625-0D2717EFE985}" dt="2019-03-03T15:49:50.584" v="2536" actId="478"/>
          <ac:spMkLst>
            <pc:docMk/>
            <pc:sldMk cId="828723973" sldId="278"/>
            <ac:spMk id="2" creationId="{0D63F44B-8F24-475D-AF8D-2F6A40AE9EB7}"/>
          </ac:spMkLst>
        </pc:spChg>
        <pc:spChg chg="del">
          <ac:chgData name="Levi Dworkin" userId="e8f024022a991621" providerId="LiveId" clId="{5661A22F-CE5F-456E-9625-0D2717EFE985}" dt="2019-03-03T15:49:26.341" v="2535"/>
          <ac:spMkLst>
            <pc:docMk/>
            <pc:sldMk cId="828723973" sldId="278"/>
            <ac:spMk id="3" creationId="{D51BD0CE-3244-4396-BCB4-6B91C77F46EE}"/>
          </ac:spMkLst>
        </pc:spChg>
        <pc:picChg chg="add mod">
          <ac:chgData name="Levi Dworkin" userId="e8f024022a991621" providerId="LiveId" clId="{5661A22F-CE5F-456E-9625-0D2717EFE985}" dt="2019-03-03T15:49:58.482" v="2538" actId="1076"/>
          <ac:picMkLst>
            <pc:docMk/>
            <pc:sldMk cId="828723973" sldId="278"/>
            <ac:picMk id="5" creationId="{EF076265-6680-4EEB-AFD5-EDD2DFD5D88D}"/>
          </ac:picMkLst>
        </pc:picChg>
      </pc:sldChg>
      <pc:sldChg chg="modSp add">
        <pc:chgData name="Levi Dworkin" userId="e8f024022a991621" providerId="LiveId" clId="{5661A22F-CE5F-456E-9625-0D2717EFE985}" dt="2019-03-04T07:21:06.894" v="2552" actId="20577"/>
        <pc:sldMkLst>
          <pc:docMk/>
          <pc:sldMk cId="3650255741" sldId="279"/>
        </pc:sldMkLst>
        <pc:spChg chg="mod">
          <ac:chgData name="Levi Dworkin" userId="e8f024022a991621" providerId="LiveId" clId="{5661A22F-CE5F-456E-9625-0D2717EFE985}" dt="2019-03-04T07:21:06.894" v="2552" actId="20577"/>
          <ac:spMkLst>
            <pc:docMk/>
            <pc:sldMk cId="3650255741" sldId="279"/>
            <ac:spMk id="2" creationId="{CB2335B2-C3B0-4827-AF8C-35F03A730551}"/>
          </ac:spMkLst>
        </pc:spChg>
        <pc:spChg chg="mod">
          <ac:chgData name="Levi Dworkin" userId="e8f024022a991621" providerId="LiveId" clId="{5661A22F-CE5F-456E-9625-0D2717EFE985}" dt="2019-03-04T07:20:56.803" v="2543" actId="27636"/>
          <ac:spMkLst>
            <pc:docMk/>
            <pc:sldMk cId="3650255741" sldId="279"/>
            <ac:spMk id="3" creationId="{5FD2BDF8-1559-48A1-B0F1-9BEA53268AAD}"/>
          </ac:spMkLst>
        </pc:spChg>
      </pc:sldChg>
      <pc:sldChg chg="addSp delSp modSp add">
        <pc:chgData name="Levi Dworkin" userId="e8f024022a991621" providerId="LiveId" clId="{5661A22F-CE5F-456E-9625-0D2717EFE985}" dt="2019-03-04T07:44:54.058" v="2611" actId="20577"/>
        <pc:sldMkLst>
          <pc:docMk/>
          <pc:sldMk cId="3650827658" sldId="280"/>
        </pc:sldMkLst>
        <pc:spChg chg="mod">
          <ac:chgData name="Levi Dworkin" userId="e8f024022a991621" providerId="LiveId" clId="{5661A22F-CE5F-456E-9625-0D2717EFE985}" dt="2019-03-04T07:44:54.058" v="2611" actId="20577"/>
          <ac:spMkLst>
            <pc:docMk/>
            <pc:sldMk cId="3650827658" sldId="280"/>
            <ac:spMk id="2" creationId="{3D8B2F61-E9D1-4C47-925E-170C28DC1A0B}"/>
          </ac:spMkLst>
        </pc:spChg>
        <pc:spChg chg="del">
          <ac:chgData name="Levi Dworkin" userId="e8f024022a991621" providerId="LiveId" clId="{5661A22F-CE5F-456E-9625-0D2717EFE985}" dt="2019-03-04T07:41:20.284" v="2554"/>
          <ac:spMkLst>
            <pc:docMk/>
            <pc:sldMk cId="3650827658" sldId="280"/>
            <ac:spMk id="3" creationId="{CCA6FF3B-06B5-4C5E-9346-965818D810B5}"/>
          </ac:spMkLst>
        </pc:spChg>
        <pc:spChg chg="add del mod">
          <ac:chgData name="Levi Dworkin" userId="e8f024022a991621" providerId="LiveId" clId="{5661A22F-CE5F-456E-9625-0D2717EFE985}" dt="2019-03-04T07:44:42.891" v="2597"/>
          <ac:spMkLst>
            <pc:docMk/>
            <pc:sldMk cId="3650827658" sldId="280"/>
            <ac:spMk id="7" creationId="{1804E235-836B-47C0-AB60-7558E12E65A7}"/>
          </ac:spMkLst>
        </pc:spChg>
        <pc:spChg chg="add del mod">
          <ac:chgData name="Levi Dworkin" userId="e8f024022a991621" providerId="LiveId" clId="{5661A22F-CE5F-456E-9625-0D2717EFE985}" dt="2019-03-04T07:44:30.759" v="2593" actId="571"/>
          <ac:spMkLst>
            <pc:docMk/>
            <pc:sldMk cId="3650827658" sldId="280"/>
            <ac:spMk id="8" creationId="{0E64EA68-ED33-41E3-88B3-13C5CCDA810E}"/>
          </ac:spMkLst>
        </pc:spChg>
        <pc:picChg chg="add del mod">
          <ac:chgData name="Levi Dworkin" userId="e8f024022a991621" providerId="LiveId" clId="{5661A22F-CE5F-456E-9625-0D2717EFE985}" dt="2019-03-04T07:41:35.122" v="2555" actId="478"/>
          <ac:picMkLst>
            <pc:docMk/>
            <pc:sldMk cId="3650827658" sldId="280"/>
            <ac:picMk id="5" creationId="{AF768664-270B-4FF4-A84B-4AC77BB9F21D}"/>
          </ac:picMkLst>
        </pc:picChg>
        <pc:picChg chg="add del mod">
          <ac:chgData name="Levi Dworkin" userId="e8f024022a991621" providerId="LiveId" clId="{5661A22F-CE5F-456E-9625-0D2717EFE985}" dt="2019-03-04T07:44:29.025" v="2588"/>
          <ac:picMkLst>
            <pc:docMk/>
            <pc:sldMk cId="3650827658" sldId="280"/>
            <ac:picMk id="10" creationId="{2BD93225-428E-4B72-8CBD-CD0CA5D98655}"/>
          </ac:picMkLst>
        </pc:picChg>
        <pc:picChg chg="add del mod">
          <ac:chgData name="Levi Dworkin" userId="e8f024022a991621" providerId="LiveId" clId="{5661A22F-CE5F-456E-9625-0D2717EFE985}" dt="2019-03-04T07:44:28.806" v="2587"/>
          <ac:picMkLst>
            <pc:docMk/>
            <pc:sldMk cId="3650827658" sldId="280"/>
            <ac:picMk id="12" creationId="{BDC5279B-E7A5-43F5-9B58-0513295A8FBA}"/>
          </ac:picMkLst>
        </pc:picChg>
        <pc:picChg chg="add mod">
          <ac:chgData name="Levi Dworkin" userId="e8f024022a991621" providerId="LiveId" clId="{5661A22F-CE5F-456E-9625-0D2717EFE985}" dt="2019-03-04T07:44:42.891" v="2597"/>
          <ac:picMkLst>
            <pc:docMk/>
            <pc:sldMk cId="3650827658" sldId="280"/>
            <ac:picMk id="14" creationId="{6ECB445A-2417-4CC0-86F5-70474214318C}"/>
          </ac:picMkLst>
        </pc:picChg>
      </pc:sldChg>
      <pc:sldChg chg="addSp delSp modSp add ord">
        <pc:chgData name="Levi Dworkin" userId="e8f024022a991621" providerId="LiveId" clId="{5661A22F-CE5F-456E-9625-0D2717EFE985}" dt="2019-03-04T07:46:49.175" v="2626"/>
        <pc:sldMkLst>
          <pc:docMk/>
          <pc:sldMk cId="2830638836" sldId="281"/>
        </pc:sldMkLst>
        <pc:spChg chg="mod">
          <ac:chgData name="Levi Dworkin" userId="e8f024022a991621" providerId="LiveId" clId="{5661A22F-CE5F-456E-9625-0D2717EFE985}" dt="2019-03-04T07:45:02.782" v="2622" actId="20577"/>
          <ac:spMkLst>
            <pc:docMk/>
            <pc:sldMk cId="2830638836" sldId="281"/>
            <ac:spMk id="2" creationId="{B4CF0F8D-34C8-46FA-AB44-DE4F904F26C6}"/>
          </ac:spMkLst>
        </pc:spChg>
        <pc:spChg chg="del">
          <ac:chgData name="Levi Dworkin" userId="e8f024022a991621" providerId="LiveId" clId="{5661A22F-CE5F-456E-9625-0D2717EFE985}" dt="2019-03-04T07:45:10.383" v="2623"/>
          <ac:spMkLst>
            <pc:docMk/>
            <pc:sldMk cId="2830638836" sldId="281"/>
            <ac:spMk id="3" creationId="{7317904F-F08C-4994-8085-A8E58195DB4C}"/>
          </ac:spMkLst>
        </pc:spChg>
        <pc:picChg chg="add mod">
          <ac:chgData name="Levi Dworkin" userId="e8f024022a991621" providerId="LiveId" clId="{5661A22F-CE5F-456E-9625-0D2717EFE985}" dt="2019-03-04T07:45:13.920" v="2625" actId="1076"/>
          <ac:picMkLst>
            <pc:docMk/>
            <pc:sldMk cId="2830638836" sldId="281"/>
            <ac:picMk id="5" creationId="{96964CB9-FE8A-4319-84AD-760B22091299}"/>
          </ac:picMkLst>
        </pc:picChg>
      </pc:sldChg>
      <pc:sldChg chg="addSp delSp modSp add del">
        <pc:chgData name="Levi Dworkin" userId="e8f024022a991621" providerId="LiveId" clId="{5661A22F-CE5F-456E-9625-0D2717EFE985}" dt="2019-03-04T07:49:13.559" v="2690" actId="2696"/>
        <pc:sldMkLst>
          <pc:docMk/>
          <pc:sldMk cId="1039145974" sldId="282"/>
        </pc:sldMkLst>
        <pc:spChg chg="add del mod">
          <ac:chgData name="Levi Dworkin" userId="e8f024022a991621" providerId="LiveId" clId="{5661A22F-CE5F-456E-9625-0D2717EFE985}" dt="2019-03-04T07:47:46.695" v="2689" actId="20577"/>
          <ac:spMkLst>
            <pc:docMk/>
            <pc:sldMk cId="1039145974" sldId="282"/>
            <ac:spMk id="3" creationId="{DD020A9E-1FA9-40FE-856D-786DA507FA4B}"/>
          </ac:spMkLst>
        </pc:spChg>
        <pc:spChg chg="add del">
          <ac:chgData name="Levi Dworkin" userId="e8f024022a991621" providerId="LiveId" clId="{5661A22F-CE5F-456E-9625-0D2717EFE985}" dt="2019-03-04T07:47:02.512" v="2629"/>
          <ac:spMkLst>
            <pc:docMk/>
            <pc:sldMk cId="1039145974" sldId="282"/>
            <ac:spMk id="4" creationId="{63F93708-7080-40D0-A0C9-CE1405F84BA1}"/>
          </ac:spMkLst>
        </pc:spChg>
      </pc:sldChg>
      <pc:sldChg chg="modSp add modNotesTx">
        <pc:chgData name="Levi Dworkin" userId="e8f024022a991621" providerId="LiveId" clId="{5661A22F-CE5F-456E-9625-0D2717EFE985}" dt="2019-03-04T07:54:08.708" v="2791" actId="20577"/>
        <pc:sldMkLst>
          <pc:docMk/>
          <pc:sldMk cId="1694052012" sldId="282"/>
        </pc:sldMkLst>
        <pc:spChg chg="mod">
          <ac:chgData name="Levi Dworkin" userId="e8f024022a991621" providerId="LiveId" clId="{5661A22F-CE5F-456E-9625-0D2717EFE985}" dt="2019-03-04T07:49:56.010" v="2732" actId="20577"/>
          <ac:spMkLst>
            <pc:docMk/>
            <pc:sldMk cId="1694052012" sldId="282"/>
            <ac:spMk id="2" creationId="{8B039170-4AC4-4308-9D55-7BDC72F60ADD}"/>
          </ac:spMkLst>
        </pc:spChg>
      </pc:sldChg>
      <pc:sldChg chg="modSp add">
        <pc:chgData name="Levi Dworkin" userId="e8f024022a991621" providerId="LiveId" clId="{5661A22F-CE5F-456E-9625-0D2717EFE985}" dt="2019-03-04T07:55:03.595" v="2821" actId="20577"/>
        <pc:sldMkLst>
          <pc:docMk/>
          <pc:sldMk cId="1407719603" sldId="283"/>
        </pc:sldMkLst>
        <pc:spChg chg="mod">
          <ac:chgData name="Levi Dworkin" userId="e8f024022a991621" providerId="LiveId" clId="{5661A22F-CE5F-456E-9625-0D2717EFE985}" dt="2019-03-04T07:55:03.595" v="2821" actId="20577"/>
          <ac:spMkLst>
            <pc:docMk/>
            <pc:sldMk cId="1407719603" sldId="283"/>
            <ac:spMk id="2" creationId="{0B531E39-617D-4F49-BEAA-E2305910D552}"/>
          </ac:spMkLst>
        </pc:spChg>
      </pc:sldChg>
    </pc:docChg>
  </pc:docChgLst>
  <pc:docChgLst>
    <pc:chgData name="Levi Dworkin" userId="e8f024022a991621" providerId="LiveId" clId="{84A47E25-A390-4FA8-A569-2C2222295D02}"/>
    <pc:docChg chg="undo custSel addSld delSld modSld sldOrd">
      <pc:chgData name="Levi Dworkin" userId="e8f024022a991621" providerId="LiveId" clId="{84A47E25-A390-4FA8-A569-2C2222295D02}" dt="2019-01-08T07:10:42.910" v="699" actId="20577"/>
      <pc:docMkLst>
        <pc:docMk/>
      </pc:docMkLst>
      <pc:sldChg chg="modSp">
        <pc:chgData name="Levi Dworkin" userId="e8f024022a991621" providerId="LiveId" clId="{84A47E25-A390-4FA8-A569-2C2222295D02}" dt="2019-01-07T19:53:07.453" v="170" actId="20577"/>
        <pc:sldMkLst>
          <pc:docMk/>
          <pc:sldMk cId="601763462" sldId="256"/>
        </pc:sldMkLst>
        <pc:spChg chg="mod">
          <ac:chgData name="Levi Dworkin" userId="e8f024022a991621" providerId="LiveId" clId="{84A47E25-A390-4FA8-A569-2C2222295D02}" dt="2019-01-07T19:53:07.453" v="170" actId="20577"/>
          <ac:spMkLst>
            <pc:docMk/>
            <pc:sldMk cId="601763462" sldId="256"/>
            <ac:spMk id="2" creationId="{1426AFF6-E9A8-4FCB-A835-1EC4429E1D63}"/>
          </ac:spMkLst>
        </pc:spChg>
      </pc:sldChg>
      <pc:sldChg chg="ord">
        <pc:chgData name="Levi Dworkin" userId="e8f024022a991621" providerId="LiveId" clId="{84A47E25-A390-4FA8-A569-2C2222295D02}" dt="2019-01-07T20:07:23.638" v="511"/>
        <pc:sldMkLst>
          <pc:docMk/>
          <pc:sldMk cId="814260875" sldId="258"/>
        </pc:sldMkLst>
      </pc:sldChg>
      <pc:sldChg chg="modTransition">
        <pc:chgData name="Levi Dworkin" userId="e8f024022a991621" providerId="LiveId" clId="{84A47E25-A390-4FA8-A569-2C2222295D02}" dt="2018-12-17T12:47:56.134" v="1"/>
        <pc:sldMkLst>
          <pc:docMk/>
          <pc:sldMk cId="2617106624" sldId="259"/>
        </pc:sldMkLst>
      </pc:sldChg>
      <pc:sldChg chg="modSp modNotesTx">
        <pc:chgData name="Levi Dworkin" userId="e8f024022a991621" providerId="LiveId" clId="{84A47E25-A390-4FA8-A569-2C2222295D02}" dt="2019-01-08T07:10:42.910" v="699" actId="20577"/>
        <pc:sldMkLst>
          <pc:docMk/>
          <pc:sldMk cId="1872640355" sldId="262"/>
        </pc:sldMkLst>
        <pc:spChg chg="mod">
          <ac:chgData name="Levi Dworkin" userId="e8f024022a991621" providerId="LiveId" clId="{84A47E25-A390-4FA8-A569-2C2222295D02}" dt="2019-01-08T07:10:42.910" v="699" actId="20577"/>
          <ac:spMkLst>
            <pc:docMk/>
            <pc:sldMk cId="1872640355" sldId="262"/>
            <ac:spMk id="3" creationId="{909F0672-80DB-4B79-83F1-8AB1702223A9}"/>
          </ac:spMkLst>
        </pc:spChg>
      </pc:sldChg>
      <pc:sldChg chg="modSp">
        <pc:chgData name="Levi Dworkin" userId="e8f024022a991621" providerId="LiveId" clId="{84A47E25-A390-4FA8-A569-2C2222295D02}" dt="2019-01-07T20:18:15.612" v="638" actId="20577"/>
        <pc:sldMkLst>
          <pc:docMk/>
          <pc:sldMk cId="935835836" sldId="263"/>
        </pc:sldMkLst>
        <pc:spChg chg="mod">
          <ac:chgData name="Levi Dworkin" userId="e8f024022a991621" providerId="LiveId" clId="{84A47E25-A390-4FA8-A569-2C2222295D02}" dt="2019-01-07T20:18:15.612" v="638" actId="20577"/>
          <ac:spMkLst>
            <pc:docMk/>
            <pc:sldMk cId="935835836" sldId="263"/>
            <ac:spMk id="3" creationId="{47EF6973-F286-42A0-8A81-B6D35FB5E12F}"/>
          </ac:spMkLst>
        </pc:spChg>
      </pc:sldChg>
      <pc:sldChg chg="addSp delSp modSp add modTransition">
        <pc:chgData name="Levi Dworkin" userId="e8f024022a991621" providerId="LiveId" clId="{84A47E25-A390-4FA8-A569-2C2222295D02}" dt="2018-12-17T19:19:26.164" v="68"/>
        <pc:sldMkLst>
          <pc:docMk/>
          <pc:sldMk cId="1708852126" sldId="264"/>
        </pc:sldMkLst>
        <pc:spChg chg="mod">
          <ac:chgData name="Levi Dworkin" userId="e8f024022a991621" providerId="LiveId" clId="{84A47E25-A390-4FA8-A569-2C2222295D02}" dt="2018-12-17T12:48:38.766" v="31" actId="20577"/>
          <ac:spMkLst>
            <pc:docMk/>
            <pc:sldMk cId="1708852126" sldId="264"/>
            <ac:spMk id="2" creationId="{EF710015-38BD-4593-9FE2-60D985B1F5B1}"/>
          </ac:spMkLst>
        </pc:spChg>
        <pc:spChg chg="del">
          <ac:chgData name="Levi Dworkin" userId="e8f024022a991621" providerId="LiveId" clId="{84A47E25-A390-4FA8-A569-2C2222295D02}" dt="2018-12-17T12:48:19.492" v="3" actId="931"/>
          <ac:spMkLst>
            <pc:docMk/>
            <pc:sldMk cId="1708852126" sldId="264"/>
            <ac:spMk id="3" creationId="{2A7CF9E6-1A2B-483F-AA10-322E054EFA28}"/>
          </ac:spMkLst>
        </pc:spChg>
        <pc:picChg chg="add mod">
          <ac:chgData name="Levi Dworkin" userId="e8f024022a991621" providerId="LiveId" clId="{84A47E25-A390-4FA8-A569-2C2222295D02}" dt="2018-12-17T12:48:19.492" v="3" actId="931"/>
          <ac:picMkLst>
            <pc:docMk/>
            <pc:sldMk cId="1708852126" sldId="264"/>
            <ac:picMk id="5" creationId="{71A60D8A-4075-4B73-82FA-3C0FEBD015FF}"/>
          </ac:picMkLst>
        </pc:picChg>
      </pc:sldChg>
      <pc:sldChg chg="addSp delSp modSp add ord">
        <pc:chgData name="Levi Dworkin" userId="e8f024022a991621" providerId="LiveId" clId="{84A47E25-A390-4FA8-A569-2C2222295D02}" dt="2019-01-07T20:17:37.730" v="635"/>
        <pc:sldMkLst>
          <pc:docMk/>
          <pc:sldMk cId="1023766590" sldId="266"/>
        </pc:sldMkLst>
        <pc:spChg chg="mod">
          <ac:chgData name="Levi Dworkin" userId="e8f024022a991621" providerId="LiveId" clId="{84A47E25-A390-4FA8-A569-2C2222295D02}" dt="2019-01-07T17:35:08.533" v="118" actId="20577"/>
          <ac:spMkLst>
            <pc:docMk/>
            <pc:sldMk cId="1023766590" sldId="266"/>
            <ac:spMk id="2" creationId="{16F5C58D-C287-4BC1-B096-71B1E5F072C0}"/>
          </ac:spMkLst>
        </pc:spChg>
        <pc:spChg chg="del">
          <ac:chgData name="Levi Dworkin" userId="e8f024022a991621" providerId="LiveId" clId="{84A47E25-A390-4FA8-A569-2C2222295D02}" dt="2019-01-07T17:34:39.318" v="103" actId="931"/>
          <ac:spMkLst>
            <pc:docMk/>
            <pc:sldMk cId="1023766590" sldId="266"/>
            <ac:spMk id="3" creationId="{BB2D04E0-042F-4BDD-9EC2-BC79BA60221A}"/>
          </ac:spMkLst>
        </pc:spChg>
        <pc:picChg chg="add mod">
          <ac:chgData name="Levi Dworkin" userId="e8f024022a991621" providerId="LiveId" clId="{84A47E25-A390-4FA8-A569-2C2222295D02}" dt="2019-01-07T17:34:39.318" v="103" actId="931"/>
          <ac:picMkLst>
            <pc:docMk/>
            <pc:sldMk cId="1023766590" sldId="266"/>
            <ac:picMk id="5" creationId="{8B45B95A-73C9-4385-8EC4-D8A7701F9E65}"/>
          </ac:picMkLst>
        </pc:picChg>
      </pc:sldChg>
      <pc:sldChg chg="addSp delSp modSp add">
        <pc:chgData name="Levi Dworkin" userId="e8f024022a991621" providerId="LiveId" clId="{84A47E25-A390-4FA8-A569-2C2222295D02}" dt="2019-01-07T19:55:47.322" v="257" actId="14100"/>
        <pc:sldMkLst>
          <pc:docMk/>
          <pc:sldMk cId="1769126340" sldId="267"/>
        </pc:sldMkLst>
        <pc:spChg chg="mod">
          <ac:chgData name="Levi Dworkin" userId="e8f024022a991621" providerId="LiveId" clId="{84A47E25-A390-4FA8-A569-2C2222295D02}" dt="2019-01-07T19:54:29.935" v="244" actId="20577"/>
          <ac:spMkLst>
            <pc:docMk/>
            <pc:sldMk cId="1769126340" sldId="267"/>
            <ac:spMk id="2" creationId="{690AE694-27C4-4833-B141-DC57E0B5DCE2}"/>
          </ac:spMkLst>
        </pc:spChg>
        <pc:spChg chg="del">
          <ac:chgData name="Levi Dworkin" userId="e8f024022a991621" providerId="LiveId" clId="{84A47E25-A390-4FA8-A569-2C2222295D02}" dt="2019-01-07T19:53:58.924" v="184"/>
          <ac:spMkLst>
            <pc:docMk/>
            <pc:sldMk cId="1769126340" sldId="267"/>
            <ac:spMk id="3" creationId="{7EC660C5-15D4-40D0-B754-24C1597CFD18}"/>
          </ac:spMkLst>
        </pc:spChg>
        <pc:picChg chg="add mod">
          <ac:chgData name="Levi Dworkin" userId="e8f024022a991621" providerId="LiveId" clId="{84A47E25-A390-4FA8-A569-2C2222295D02}" dt="2019-01-07T19:55:47.322" v="257" actId="14100"/>
          <ac:picMkLst>
            <pc:docMk/>
            <pc:sldMk cId="1769126340" sldId="267"/>
            <ac:picMk id="5" creationId="{4D13588A-28A5-4B80-BDF1-E8671481B52D}"/>
          </ac:picMkLst>
        </pc:picChg>
      </pc:sldChg>
      <pc:sldChg chg="addSp delSp modSp add modNotesTx">
        <pc:chgData name="Levi Dworkin" userId="e8f024022a991621" providerId="LiveId" clId="{84A47E25-A390-4FA8-A569-2C2222295D02}" dt="2019-01-07T20:06:37.541" v="510" actId="20577"/>
        <pc:sldMkLst>
          <pc:docMk/>
          <pc:sldMk cId="4208880692" sldId="269"/>
        </pc:sldMkLst>
        <pc:spChg chg="mod">
          <ac:chgData name="Levi Dworkin" userId="e8f024022a991621" providerId="LiveId" clId="{84A47E25-A390-4FA8-A569-2C2222295D02}" dt="2019-01-07T19:57:43.489" v="297" actId="14100"/>
          <ac:spMkLst>
            <pc:docMk/>
            <pc:sldMk cId="4208880692" sldId="269"/>
            <ac:spMk id="2" creationId="{64214243-6E25-4770-8237-18351480A220}"/>
          </ac:spMkLst>
        </pc:spChg>
        <pc:spChg chg="del">
          <ac:chgData name="Levi Dworkin" userId="e8f024022a991621" providerId="LiveId" clId="{84A47E25-A390-4FA8-A569-2C2222295D02}" dt="2019-01-07T19:56:34.611" v="288"/>
          <ac:spMkLst>
            <pc:docMk/>
            <pc:sldMk cId="4208880692" sldId="269"/>
            <ac:spMk id="3" creationId="{FBA85DC7-C07B-44D4-B9A5-E918E05BDDEA}"/>
          </ac:spMkLst>
        </pc:spChg>
        <pc:spChg chg="add del mod">
          <ac:chgData name="Levi Dworkin" userId="e8f024022a991621" providerId="LiveId" clId="{84A47E25-A390-4FA8-A569-2C2222295D02}" dt="2019-01-07T19:57:56.522" v="300"/>
          <ac:spMkLst>
            <pc:docMk/>
            <pc:sldMk cId="4208880692" sldId="269"/>
            <ac:spMk id="6" creationId="{F5E77CA2-CD24-4875-BB02-90B644F931E7}"/>
          </ac:spMkLst>
        </pc:spChg>
        <pc:spChg chg="add del mod">
          <ac:chgData name="Levi Dworkin" userId="e8f024022a991621" providerId="LiveId" clId="{84A47E25-A390-4FA8-A569-2C2222295D02}" dt="2019-01-07T19:58:38.433" v="304"/>
          <ac:spMkLst>
            <pc:docMk/>
            <pc:sldMk cId="4208880692" sldId="269"/>
            <ac:spMk id="7" creationId="{DA9A6D07-8CEB-4A34-8774-643BA9EF19D4}"/>
          </ac:spMkLst>
        </pc:spChg>
        <pc:spChg chg="add mod">
          <ac:chgData name="Levi Dworkin" userId="e8f024022a991621" providerId="LiveId" clId="{84A47E25-A390-4FA8-A569-2C2222295D02}" dt="2019-01-07T20:01:51.682" v="440" actId="255"/>
          <ac:spMkLst>
            <pc:docMk/>
            <pc:sldMk cId="4208880692" sldId="269"/>
            <ac:spMk id="8" creationId="{778AE429-8E88-416E-A06D-131B4536E5B9}"/>
          </ac:spMkLst>
        </pc:spChg>
        <pc:spChg chg="add mod">
          <ac:chgData name="Levi Dworkin" userId="e8f024022a991621" providerId="LiveId" clId="{84A47E25-A390-4FA8-A569-2C2222295D02}" dt="2019-01-07T20:05:20.204" v="476" actId="20577"/>
          <ac:spMkLst>
            <pc:docMk/>
            <pc:sldMk cId="4208880692" sldId="269"/>
            <ac:spMk id="9" creationId="{A53CBE93-FC6A-4901-8BC2-80B5C497A72D}"/>
          </ac:spMkLst>
        </pc:spChg>
        <pc:spChg chg="add del">
          <ac:chgData name="Levi Dworkin" userId="e8f024022a991621" providerId="LiveId" clId="{84A47E25-A390-4FA8-A569-2C2222295D02}" dt="2019-01-07T20:02:32.999" v="446"/>
          <ac:spMkLst>
            <pc:docMk/>
            <pc:sldMk cId="4208880692" sldId="269"/>
            <ac:spMk id="10" creationId="{9398CFCA-75D2-4D83-AE67-229645DFD876}"/>
          </ac:spMkLst>
        </pc:spChg>
        <pc:spChg chg="add del">
          <ac:chgData name="Levi Dworkin" userId="e8f024022a991621" providerId="LiveId" clId="{84A47E25-A390-4FA8-A569-2C2222295D02}" dt="2019-01-07T20:02:56.383" v="452"/>
          <ac:spMkLst>
            <pc:docMk/>
            <pc:sldMk cId="4208880692" sldId="269"/>
            <ac:spMk id="11" creationId="{F332941F-F744-4BBF-8C98-CB7CA1FEA3FA}"/>
          </ac:spMkLst>
        </pc:spChg>
        <pc:picChg chg="add mod">
          <ac:chgData name="Levi Dworkin" userId="e8f024022a991621" providerId="LiveId" clId="{84A47E25-A390-4FA8-A569-2C2222295D02}" dt="2019-01-07T19:57:45.161" v="298" actId="1076"/>
          <ac:picMkLst>
            <pc:docMk/>
            <pc:sldMk cId="4208880692" sldId="269"/>
            <ac:picMk id="5" creationId="{BFD8E087-E4DA-4EAF-AF37-C0C6730692F3}"/>
          </ac:picMkLst>
        </pc:picChg>
      </pc:sldChg>
      <pc:sldChg chg="modSp add">
        <pc:chgData name="Levi Dworkin" userId="e8f024022a991621" providerId="LiveId" clId="{84A47E25-A390-4FA8-A569-2C2222295D02}" dt="2019-01-07T20:11:53.016" v="563" actId="255"/>
        <pc:sldMkLst>
          <pc:docMk/>
          <pc:sldMk cId="2150460699" sldId="270"/>
        </pc:sldMkLst>
        <pc:spChg chg="mod">
          <ac:chgData name="Levi Dworkin" userId="e8f024022a991621" providerId="LiveId" clId="{84A47E25-A390-4FA8-A569-2C2222295D02}" dt="2019-01-07T20:08:32.649" v="541" actId="20577"/>
          <ac:spMkLst>
            <pc:docMk/>
            <pc:sldMk cId="2150460699" sldId="270"/>
            <ac:spMk id="2" creationId="{508ECB41-81ED-4A5F-8CD3-8A96DF05B335}"/>
          </ac:spMkLst>
        </pc:spChg>
        <pc:spChg chg="mod">
          <ac:chgData name="Levi Dworkin" userId="e8f024022a991621" providerId="LiveId" clId="{84A47E25-A390-4FA8-A569-2C2222295D02}" dt="2019-01-07T20:11:53.016" v="563" actId="255"/>
          <ac:spMkLst>
            <pc:docMk/>
            <pc:sldMk cId="2150460699" sldId="270"/>
            <ac:spMk id="3" creationId="{350FF338-3CF6-4AD3-B743-13E9504330CE}"/>
          </ac:spMkLst>
        </pc:spChg>
      </pc:sldChg>
      <pc:sldChg chg="addSp delSp modSp add">
        <pc:chgData name="Levi Dworkin" userId="e8f024022a991621" providerId="LiveId" clId="{84A47E25-A390-4FA8-A569-2C2222295D02}" dt="2019-01-07T20:15:41.725" v="623" actId="1076"/>
        <pc:sldMkLst>
          <pc:docMk/>
          <pc:sldMk cId="3562273089" sldId="271"/>
        </pc:sldMkLst>
        <pc:spChg chg="mod">
          <ac:chgData name="Levi Dworkin" userId="e8f024022a991621" providerId="LiveId" clId="{84A47E25-A390-4FA8-A569-2C2222295D02}" dt="2019-01-07T20:15:36.257" v="621" actId="20577"/>
          <ac:spMkLst>
            <pc:docMk/>
            <pc:sldMk cId="3562273089" sldId="271"/>
            <ac:spMk id="2" creationId="{B542F76A-60DC-4141-B47C-E5BBF0714B1A}"/>
          </ac:spMkLst>
        </pc:spChg>
        <pc:spChg chg="del">
          <ac:chgData name="Levi Dworkin" userId="e8f024022a991621" providerId="LiveId" clId="{84A47E25-A390-4FA8-A569-2C2222295D02}" dt="2019-01-07T20:12:31.209" v="568"/>
          <ac:spMkLst>
            <pc:docMk/>
            <pc:sldMk cId="3562273089" sldId="271"/>
            <ac:spMk id="3" creationId="{DA5FB579-7A3E-45F4-9AB0-6F69C0668BCE}"/>
          </ac:spMkLst>
        </pc:spChg>
        <pc:picChg chg="add mod">
          <ac:chgData name="Levi Dworkin" userId="e8f024022a991621" providerId="LiveId" clId="{84A47E25-A390-4FA8-A569-2C2222295D02}" dt="2019-01-07T20:15:41.725" v="623" actId="1076"/>
          <ac:picMkLst>
            <pc:docMk/>
            <pc:sldMk cId="3562273089" sldId="271"/>
            <ac:picMk id="5" creationId="{1BDAB5C6-6773-414C-B6FE-9EF1415DF3D9}"/>
          </ac:picMkLst>
        </pc:picChg>
      </pc:sldChg>
      <pc:sldChg chg="addSp delSp modSp add">
        <pc:chgData name="Levi Dworkin" userId="e8f024022a991621" providerId="LiveId" clId="{84A47E25-A390-4FA8-A569-2C2222295D02}" dt="2019-01-07T20:14:19.196" v="615" actId="1076"/>
        <pc:sldMkLst>
          <pc:docMk/>
          <pc:sldMk cId="2539454096" sldId="272"/>
        </pc:sldMkLst>
        <pc:spChg chg="del">
          <ac:chgData name="Levi Dworkin" userId="e8f024022a991621" providerId="LiveId" clId="{84A47E25-A390-4FA8-A569-2C2222295D02}" dt="2019-01-07T20:13:18.056" v="590"/>
          <ac:spMkLst>
            <pc:docMk/>
            <pc:sldMk cId="2539454096" sldId="272"/>
            <ac:spMk id="3" creationId="{77F05C21-FEE9-4146-AD50-B10AE7A7A2E6}"/>
          </ac:spMkLst>
        </pc:spChg>
        <pc:picChg chg="add mod">
          <ac:chgData name="Levi Dworkin" userId="e8f024022a991621" providerId="LiveId" clId="{84A47E25-A390-4FA8-A569-2C2222295D02}" dt="2019-01-07T20:14:19.196" v="615" actId="1076"/>
          <ac:picMkLst>
            <pc:docMk/>
            <pc:sldMk cId="2539454096" sldId="272"/>
            <ac:picMk id="5" creationId="{2C7F2B59-5ADC-4710-B6BD-19A2DD1CD0F0}"/>
          </ac:picMkLst>
        </pc:picChg>
        <pc:picChg chg="add del mod">
          <ac:chgData name="Levi Dworkin" userId="e8f024022a991621" providerId="LiveId" clId="{84A47E25-A390-4FA8-A569-2C2222295D02}" dt="2019-01-07T20:14:07.543" v="611"/>
          <ac:picMkLst>
            <pc:docMk/>
            <pc:sldMk cId="2539454096" sldId="272"/>
            <ac:picMk id="7" creationId="{93F568BA-3920-4AEA-899B-6E09EDA7D049}"/>
          </ac:picMkLst>
        </pc:picChg>
      </pc:sldChg>
      <pc:sldChg chg="addSp delSp modSp add modNotesTx">
        <pc:chgData name="Levi Dworkin" userId="e8f024022a991621" providerId="LiveId" clId="{84A47E25-A390-4FA8-A569-2C2222295D02}" dt="2019-01-07T20:16:20.576" v="633" actId="20577"/>
        <pc:sldMkLst>
          <pc:docMk/>
          <pc:sldMk cId="1755310202" sldId="273"/>
        </pc:sldMkLst>
        <pc:spChg chg="del">
          <ac:chgData name="Levi Dworkin" userId="e8f024022a991621" providerId="LiveId" clId="{84A47E25-A390-4FA8-A569-2C2222295D02}" dt="2019-01-07T20:14:38.636" v="617"/>
          <ac:spMkLst>
            <pc:docMk/>
            <pc:sldMk cId="1755310202" sldId="273"/>
            <ac:spMk id="3" creationId="{7474417B-C58C-40FC-8104-A2523E78394C}"/>
          </ac:spMkLst>
        </pc:spChg>
        <pc:picChg chg="add mod">
          <ac:chgData name="Levi Dworkin" userId="e8f024022a991621" providerId="LiveId" clId="{84A47E25-A390-4FA8-A569-2C2222295D02}" dt="2019-01-07T20:14:45.776" v="620" actId="1076"/>
          <ac:picMkLst>
            <pc:docMk/>
            <pc:sldMk cId="1755310202" sldId="273"/>
            <ac:picMk id="5" creationId="{2EF614ED-B4BD-4930-8B07-227B5FE2BDB8}"/>
          </ac:picMkLst>
        </pc:picChg>
      </pc:sldChg>
      <pc:sldChg chg="addSp delSp modSp add">
        <pc:chgData name="Levi Dworkin" userId="e8f024022a991621" providerId="LiveId" clId="{84A47E25-A390-4FA8-A569-2C2222295D02}" dt="2019-01-07T20:23:34.097" v="683" actId="1076"/>
        <pc:sldMkLst>
          <pc:docMk/>
          <pc:sldMk cId="2842463530" sldId="274"/>
        </pc:sldMkLst>
        <pc:spChg chg="del">
          <ac:chgData name="Levi Dworkin" userId="e8f024022a991621" providerId="LiveId" clId="{84A47E25-A390-4FA8-A569-2C2222295D02}" dt="2019-01-07T20:22:02.893" v="640"/>
          <ac:spMkLst>
            <pc:docMk/>
            <pc:sldMk cId="2842463530" sldId="274"/>
            <ac:spMk id="2" creationId="{0ECB50B3-0725-49E1-A5EA-59060F71D154}"/>
          </ac:spMkLst>
        </pc:spChg>
        <pc:spChg chg="del">
          <ac:chgData name="Levi Dworkin" userId="e8f024022a991621" providerId="LiveId" clId="{84A47E25-A390-4FA8-A569-2C2222295D02}" dt="2019-01-07T20:22:02.893" v="640"/>
          <ac:spMkLst>
            <pc:docMk/>
            <pc:sldMk cId="2842463530" sldId="274"/>
            <ac:spMk id="3" creationId="{A1BDB1A9-FFC7-45F2-BAF0-3E3AC10E870B}"/>
          </ac:spMkLst>
        </pc:spChg>
        <pc:spChg chg="add mod">
          <ac:chgData name="Levi Dworkin" userId="e8f024022a991621" providerId="LiveId" clId="{84A47E25-A390-4FA8-A569-2C2222295D02}" dt="2019-01-07T20:23:10.006" v="678" actId="20577"/>
          <ac:spMkLst>
            <pc:docMk/>
            <pc:sldMk cId="2842463530" sldId="274"/>
            <ac:spMk id="4" creationId="{A4C222D8-12E3-445E-862D-3CC94BAB1665}"/>
          </ac:spMkLst>
        </pc:spChg>
        <pc:spChg chg="add del mod">
          <ac:chgData name="Levi Dworkin" userId="e8f024022a991621" providerId="LiveId" clId="{84A47E25-A390-4FA8-A569-2C2222295D02}" dt="2019-01-07T20:22:11.504" v="641"/>
          <ac:spMkLst>
            <pc:docMk/>
            <pc:sldMk cId="2842463530" sldId="274"/>
            <ac:spMk id="5" creationId="{70E91CC9-16FA-4F87-8138-A3F04DD02DB3}"/>
          </ac:spMkLst>
        </pc:spChg>
        <pc:spChg chg="add del mod">
          <ac:chgData name="Levi Dworkin" userId="e8f024022a991621" providerId="LiveId" clId="{84A47E25-A390-4FA8-A569-2C2222295D02}" dt="2019-01-07T20:22:17.737" v="642"/>
          <ac:spMkLst>
            <pc:docMk/>
            <pc:sldMk cId="2842463530" sldId="274"/>
            <ac:spMk id="6" creationId="{785F6E12-3AC2-4CE6-8CDD-2EE852BFF873}"/>
          </ac:spMkLst>
        </pc:spChg>
        <pc:picChg chg="add mod">
          <ac:chgData name="Levi Dworkin" userId="e8f024022a991621" providerId="LiveId" clId="{84A47E25-A390-4FA8-A569-2C2222295D02}" dt="2019-01-07T20:23:32.525" v="682" actId="1076"/>
          <ac:picMkLst>
            <pc:docMk/>
            <pc:sldMk cId="2842463530" sldId="274"/>
            <ac:picMk id="8" creationId="{9C072AB8-F3B8-4B5B-B526-5300F6B663DD}"/>
          </ac:picMkLst>
        </pc:picChg>
        <pc:picChg chg="add mod">
          <ac:chgData name="Levi Dworkin" userId="e8f024022a991621" providerId="LiveId" clId="{84A47E25-A390-4FA8-A569-2C2222295D02}" dt="2019-01-07T20:23:34.097" v="683" actId="1076"/>
          <ac:picMkLst>
            <pc:docMk/>
            <pc:sldMk cId="2842463530" sldId="274"/>
            <ac:picMk id="10" creationId="{58D1EC44-AC8B-4DEF-A9E6-0A339C2B2A2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CA00A-0F7D-405D-B472-8012B4D0AB69}" type="datetimeFigureOut">
              <a:rPr lang="en-IL" smtClean="0"/>
              <a:t>09/02/2019</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D418C0-3516-40F7-B36F-11815B69AA9A}" type="slidenum">
              <a:rPr lang="en-IL" smtClean="0"/>
              <a:t>‹#›</a:t>
            </a:fld>
            <a:endParaRPr lang="en-IL"/>
          </a:p>
        </p:txBody>
      </p:sp>
    </p:spTree>
    <p:extLst>
      <p:ext uri="{BB962C8B-B14F-4D97-AF65-F5344CB8AC3E}">
        <p14:creationId xmlns:p14="http://schemas.microsoft.com/office/powerpoint/2010/main" val="2359334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Virtual_hostin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client starts with a </a:t>
            </a:r>
            <a:r>
              <a:rPr lang="en-US" sz="1200" b="0" i="0" kern="1200" dirty="0" err="1">
                <a:solidFill>
                  <a:schemeClr val="tx1"/>
                </a:solidFill>
                <a:effectLst/>
                <a:latin typeface="+mn-lt"/>
                <a:ea typeface="+mn-ea"/>
                <a:cs typeface="+mn-cs"/>
              </a:rPr>
              <a:t>ClientHello</a:t>
            </a:r>
            <a:r>
              <a:rPr lang="en-US" sz="1200" b="0" i="0" kern="1200" dirty="0">
                <a:solidFill>
                  <a:schemeClr val="tx1"/>
                </a:solidFill>
                <a:effectLst/>
                <a:latin typeface="+mn-lt"/>
                <a:ea typeface="+mn-ea"/>
                <a:cs typeface="+mn-cs"/>
              </a:rPr>
              <a:t> that says "hey, I want to speak TLS 1.2, with one of these cipher suites".</a:t>
            </a:r>
          </a:p>
          <a:p>
            <a:pPr fontAlgn="base"/>
            <a:r>
              <a:rPr lang="en-US" sz="1200" b="0" i="0" kern="1200" dirty="0">
                <a:solidFill>
                  <a:schemeClr val="tx1"/>
                </a:solidFill>
                <a:effectLst/>
                <a:latin typeface="+mn-lt"/>
                <a:ea typeface="+mn-ea"/>
                <a:cs typeface="+mn-cs"/>
              </a:rPr>
              <a:t>The server answers with a </a:t>
            </a:r>
            <a:r>
              <a:rPr lang="en-US" sz="1200" b="0" i="0" kern="1200" dirty="0" err="1">
                <a:solidFill>
                  <a:schemeClr val="tx1"/>
                </a:solidFill>
                <a:effectLst/>
                <a:latin typeface="+mn-lt"/>
                <a:ea typeface="+mn-ea"/>
                <a:cs typeface="+mn-cs"/>
              </a:rPr>
              <a:t>ServerHello</a:t>
            </a:r>
            <a:r>
              <a:rPr lang="en-US" sz="1200" b="0" i="0" kern="1200" dirty="0">
                <a:solidFill>
                  <a:schemeClr val="tx1"/>
                </a:solidFill>
                <a:effectLst/>
                <a:latin typeface="+mn-lt"/>
                <a:ea typeface="+mn-ea"/>
                <a:cs typeface="+mn-cs"/>
              </a:rPr>
              <a:t> that says "sure, let's speak TLS 1.2, and I pick </a:t>
            </a:r>
            <a:r>
              <a:rPr lang="en-US" sz="1200" b="0" i="1" kern="1200" dirty="0">
                <a:solidFill>
                  <a:schemeClr val="tx1"/>
                </a:solidFill>
                <a:effectLst/>
                <a:latin typeface="+mn-lt"/>
                <a:ea typeface="+mn-ea"/>
                <a:cs typeface="+mn-cs"/>
              </a:rPr>
              <a:t>this</a:t>
            </a:r>
            <a:r>
              <a:rPr lang="en-US" sz="1200" b="0" i="0" kern="1200" dirty="0">
                <a:solidFill>
                  <a:schemeClr val="tx1"/>
                </a:solidFill>
                <a:effectLst/>
                <a:latin typeface="+mn-lt"/>
                <a:ea typeface="+mn-ea"/>
                <a:cs typeface="+mn-cs"/>
              </a:rPr>
              <a:t> cipher suite".</a:t>
            </a:r>
          </a:p>
          <a:p>
            <a:pPr fontAlgn="base"/>
            <a:r>
              <a:rPr lang="en-US" sz="1200" b="0" i="0" kern="1200" dirty="0">
                <a:solidFill>
                  <a:schemeClr val="tx1"/>
                </a:solidFill>
                <a:effectLst/>
                <a:latin typeface="+mn-lt"/>
                <a:ea typeface="+mn-ea"/>
                <a:cs typeface="+mn-cs"/>
              </a:rPr>
              <a:t>Along with that the server sends its </a:t>
            </a:r>
            <a:r>
              <a:rPr lang="en-US" sz="1200" b="0" i="1" kern="1200" dirty="0">
                <a:solidFill>
                  <a:schemeClr val="tx1"/>
                </a:solidFill>
                <a:effectLst/>
                <a:latin typeface="+mn-lt"/>
                <a:ea typeface="+mn-ea"/>
                <a:cs typeface="+mn-cs"/>
              </a:rPr>
              <a:t>key share</a:t>
            </a:r>
            <a:r>
              <a:rPr lang="en-US" sz="1200" b="0" i="0" kern="1200" dirty="0">
                <a:solidFill>
                  <a:schemeClr val="tx1"/>
                </a:solidFill>
                <a:effectLst/>
                <a:latin typeface="+mn-lt"/>
                <a:ea typeface="+mn-ea"/>
                <a:cs typeface="+mn-cs"/>
              </a:rPr>
              <a:t> based on what cipher suite was selected.</a:t>
            </a:r>
          </a:p>
          <a:p>
            <a:pPr fontAlgn="base"/>
            <a:r>
              <a:rPr lang="en-US" sz="1200" b="0" i="0" kern="1200" dirty="0">
                <a:solidFill>
                  <a:schemeClr val="tx1"/>
                </a:solidFill>
                <a:effectLst/>
                <a:latin typeface="+mn-lt"/>
                <a:ea typeface="+mn-ea"/>
                <a:cs typeface="+mn-cs"/>
              </a:rPr>
              <a:t>Finally, the server sends the website certificate (signed by the CA) and a signature on portions of </a:t>
            </a:r>
            <a:r>
              <a:rPr lang="en-US" sz="1200" b="0" i="0" kern="1200" dirty="0" err="1">
                <a:solidFill>
                  <a:schemeClr val="tx1"/>
                </a:solidFill>
                <a:effectLst/>
                <a:latin typeface="+mn-lt"/>
                <a:ea typeface="+mn-ea"/>
                <a:cs typeface="+mn-cs"/>
              </a:rPr>
              <a:t>ClientHello</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ServerHello</a:t>
            </a:r>
            <a:r>
              <a:rPr lang="en-US" sz="1200" b="0" i="0" kern="1200" dirty="0">
                <a:solidFill>
                  <a:schemeClr val="tx1"/>
                </a:solidFill>
                <a:effectLst/>
                <a:latin typeface="+mn-lt"/>
                <a:ea typeface="+mn-ea"/>
                <a:cs typeface="+mn-cs"/>
              </a:rPr>
              <a:t>, including the key share, so that the client knows that those are authentic.</a:t>
            </a:r>
          </a:p>
          <a:p>
            <a:pPr fontAlgn="base"/>
            <a:r>
              <a:rPr lang="en-US" sz="1200" b="0" i="0" kern="1200" dirty="0">
                <a:solidFill>
                  <a:schemeClr val="tx1"/>
                </a:solidFill>
                <a:effectLst/>
                <a:latin typeface="+mn-lt"/>
                <a:ea typeface="+mn-ea"/>
                <a:cs typeface="+mn-cs"/>
              </a:rPr>
              <a:t>The client </a:t>
            </a:r>
            <a:r>
              <a:rPr lang="en-US" sz="1200" b="0" i="1" kern="1200" dirty="0">
                <a:solidFill>
                  <a:schemeClr val="tx1"/>
                </a:solidFill>
                <a:effectLst/>
                <a:latin typeface="+mn-lt"/>
                <a:ea typeface="+mn-ea"/>
                <a:cs typeface="+mn-cs"/>
              </a:rPr>
              <a:t>then</a:t>
            </a:r>
            <a:r>
              <a:rPr lang="en-US" sz="1200" b="0" i="0" kern="1200" dirty="0">
                <a:solidFill>
                  <a:schemeClr val="tx1"/>
                </a:solidFill>
                <a:effectLst/>
                <a:latin typeface="+mn-lt"/>
                <a:ea typeface="+mn-ea"/>
                <a:cs typeface="+mn-cs"/>
              </a:rPr>
              <a:t> generates its own key share mixed with the server key share, and thus generates the encryption keys for the session.</a:t>
            </a:r>
          </a:p>
          <a:p>
            <a:pPr fontAlgn="base"/>
            <a:r>
              <a:rPr lang="en-US" sz="1200" b="0" i="0" kern="1200" dirty="0">
                <a:solidFill>
                  <a:schemeClr val="tx1"/>
                </a:solidFill>
                <a:effectLst/>
                <a:latin typeface="+mn-lt"/>
                <a:ea typeface="+mn-ea"/>
                <a:cs typeface="+mn-cs"/>
              </a:rPr>
              <a:t>Finally, the client sends the server its key share, enables encryption and sends a Finished message (which is a hash of a transcript of what happened so far). The server does the same: it mixes the key shares to get the key and sends its own Finished message.</a:t>
            </a:r>
          </a:p>
        </p:txBody>
      </p:sp>
      <p:sp>
        <p:nvSpPr>
          <p:cNvPr id="4" name="Slide Number Placeholder 3"/>
          <p:cNvSpPr>
            <a:spLocks noGrp="1"/>
          </p:cNvSpPr>
          <p:nvPr>
            <p:ph type="sldNum" sz="quarter" idx="5"/>
          </p:nvPr>
        </p:nvSpPr>
        <p:spPr/>
        <p:txBody>
          <a:bodyPr/>
          <a:lstStyle/>
          <a:p>
            <a:fld id="{77D418C0-3516-40F7-B36F-11815B69AA9A}" type="slidenum">
              <a:rPr lang="en-IL" smtClean="0"/>
              <a:t>2</a:t>
            </a:fld>
            <a:endParaRPr lang="en-IL"/>
          </a:p>
        </p:txBody>
      </p:sp>
    </p:spTree>
    <p:extLst>
      <p:ext uri="{BB962C8B-B14F-4D97-AF65-F5344CB8AC3E}">
        <p14:creationId xmlns:p14="http://schemas.microsoft.com/office/powerpoint/2010/main" val="212369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An </a:t>
            </a:r>
            <a:r>
              <a:rPr lang="en-US" sz="1200" b="1" i="0" u="none" strike="noStrike" kern="1200" dirty="0">
                <a:solidFill>
                  <a:schemeClr val="tx1"/>
                </a:solidFill>
                <a:effectLst/>
                <a:latin typeface="+mn-lt"/>
                <a:ea typeface="+mn-ea"/>
                <a:cs typeface="+mn-cs"/>
              </a:rPr>
              <a:t>idempotent</a:t>
            </a:r>
            <a:r>
              <a:rPr lang="en-US" sz="1200" b="0" i="0" u="none" strike="noStrike" kern="1200" dirty="0">
                <a:solidFill>
                  <a:schemeClr val="tx1"/>
                </a:solidFill>
                <a:effectLst/>
                <a:latin typeface="+mn-lt"/>
                <a:ea typeface="+mn-ea"/>
                <a:cs typeface="+mn-cs"/>
              </a:rPr>
              <a:t> HTTP method is a HTTP method that can be called many times without different outcomes. It would not matter if the method</a:t>
            </a:r>
            <a:r>
              <a:rPr lang="en-US" sz="1200" b="1"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is called only once, or ten times over. The result should be the same.</a:t>
            </a:r>
            <a:endParaRPr lang="en-IL" dirty="0"/>
          </a:p>
        </p:txBody>
      </p:sp>
      <p:sp>
        <p:nvSpPr>
          <p:cNvPr id="4" name="Slide Number Placeholder 3"/>
          <p:cNvSpPr>
            <a:spLocks noGrp="1"/>
          </p:cNvSpPr>
          <p:nvPr>
            <p:ph type="sldNum" sz="quarter" idx="5"/>
          </p:nvPr>
        </p:nvSpPr>
        <p:spPr/>
        <p:txBody>
          <a:bodyPr/>
          <a:lstStyle/>
          <a:p>
            <a:fld id="{77D418C0-3516-40F7-B36F-11815B69AA9A}" type="slidenum">
              <a:rPr lang="en-IL" smtClean="0"/>
              <a:t>18</a:t>
            </a:fld>
            <a:endParaRPr lang="en-IL"/>
          </a:p>
        </p:txBody>
      </p:sp>
    </p:spTree>
    <p:extLst>
      <p:ext uri="{BB962C8B-B14F-4D97-AF65-F5344CB8AC3E}">
        <p14:creationId xmlns:p14="http://schemas.microsoft.com/office/powerpoint/2010/main" val="1380674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the conceptual equivalent to HTTP/1.1 name-based </a:t>
            </a:r>
            <a:r>
              <a:rPr lang="en-US" u="sng" dirty="0">
                <a:hlinkClick r:id="rId3"/>
              </a:rPr>
              <a:t>virtual hosting</a:t>
            </a:r>
            <a:r>
              <a:rPr lang="en-US" dirty="0"/>
              <a:t>).</a:t>
            </a:r>
            <a:endParaRPr lang="en-IL" dirty="0"/>
          </a:p>
        </p:txBody>
      </p:sp>
      <p:sp>
        <p:nvSpPr>
          <p:cNvPr id="4" name="Slide Number Placeholder 3"/>
          <p:cNvSpPr>
            <a:spLocks noGrp="1"/>
          </p:cNvSpPr>
          <p:nvPr>
            <p:ph type="sldNum" sz="quarter" idx="5"/>
          </p:nvPr>
        </p:nvSpPr>
        <p:spPr/>
        <p:txBody>
          <a:bodyPr/>
          <a:lstStyle/>
          <a:p>
            <a:fld id="{77D418C0-3516-40F7-B36F-11815B69AA9A}" type="slidenum">
              <a:rPr lang="en-IL" smtClean="0"/>
              <a:t>21</a:t>
            </a:fld>
            <a:endParaRPr lang="en-IL"/>
          </a:p>
        </p:txBody>
      </p:sp>
    </p:spTree>
    <p:extLst>
      <p:ext uri="{BB962C8B-B14F-4D97-AF65-F5344CB8AC3E}">
        <p14:creationId xmlns:p14="http://schemas.microsoft.com/office/powerpoint/2010/main" val="1295237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err="1">
                <a:solidFill>
                  <a:schemeClr val="tx1"/>
                </a:solidFill>
                <a:effectLst/>
                <a:latin typeface="+mn-lt"/>
                <a:ea typeface="+mn-ea"/>
                <a:cs typeface="+mn-cs"/>
              </a:rPr>
              <a:t>gQUIC</a:t>
            </a:r>
            <a:r>
              <a:rPr lang="en-US" sz="1200" b="0" i="0" u="none" strike="noStrike" kern="1200" dirty="0">
                <a:solidFill>
                  <a:schemeClr val="tx1"/>
                </a:solidFill>
                <a:effectLst/>
                <a:latin typeface="+mn-lt"/>
                <a:ea typeface="+mn-ea"/>
                <a:cs typeface="+mn-cs"/>
              </a:rPr>
              <a:t> uses TLS 1.3 and TLS 1.3 has an SNI.</a:t>
            </a:r>
            <a:endParaRPr lang="en-IL" dirty="0"/>
          </a:p>
        </p:txBody>
      </p:sp>
      <p:sp>
        <p:nvSpPr>
          <p:cNvPr id="4" name="Slide Number Placeholder 3"/>
          <p:cNvSpPr>
            <a:spLocks noGrp="1"/>
          </p:cNvSpPr>
          <p:nvPr>
            <p:ph type="sldNum" sz="quarter" idx="5"/>
          </p:nvPr>
        </p:nvSpPr>
        <p:spPr/>
        <p:txBody>
          <a:bodyPr/>
          <a:lstStyle/>
          <a:p>
            <a:fld id="{77D418C0-3516-40F7-B36F-11815B69AA9A}" type="slidenum">
              <a:rPr lang="en-IL" smtClean="0"/>
              <a:t>24</a:t>
            </a:fld>
            <a:endParaRPr lang="en-IL"/>
          </a:p>
        </p:txBody>
      </p:sp>
    </p:spTree>
    <p:extLst>
      <p:ext uri="{BB962C8B-B14F-4D97-AF65-F5344CB8AC3E}">
        <p14:creationId xmlns:p14="http://schemas.microsoft.com/office/powerpoint/2010/main" val="3195184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Difference between </a:t>
            </a:r>
            <a:r>
              <a:rPr lang="en-US" dirty="0" err="1"/>
              <a:t>tls</a:t>
            </a:r>
            <a:r>
              <a:rPr lang="en-US" dirty="0"/>
              <a:t> with </a:t>
            </a:r>
            <a:r>
              <a:rPr lang="en-US" dirty="0" err="1"/>
              <a:t>tcp</a:t>
            </a:r>
            <a:r>
              <a:rPr lang="en-US" dirty="0"/>
              <a:t> and with </a:t>
            </a:r>
            <a:r>
              <a:rPr lang="en-US" dirty="0" err="1"/>
              <a:t>quic</a:t>
            </a:r>
            <a:r>
              <a:rPr lang="en-US" dirty="0"/>
              <a:t>?</a:t>
            </a:r>
            <a:endParaRPr lang="en-IL" dirty="0"/>
          </a:p>
        </p:txBody>
      </p:sp>
      <p:sp>
        <p:nvSpPr>
          <p:cNvPr id="4" name="Slide Number Placeholder 3"/>
          <p:cNvSpPr>
            <a:spLocks noGrp="1"/>
          </p:cNvSpPr>
          <p:nvPr>
            <p:ph type="sldNum" sz="quarter" idx="5"/>
          </p:nvPr>
        </p:nvSpPr>
        <p:spPr/>
        <p:txBody>
          <a:bodyPr/>
          <a:lstStyle/>
          <a:p>
            <a:fld id="{77D418C0-3516-40F7-B36F-11815B69AA9A}" type="slidenum">
              <a:rPr lang="en-IL" smtClean="0"/>
              <a:t>26</a:t>
            </a:fld>
            <a:endParaRPr lang="en-IL"/>
          </a:p>
        </p:txBody>
      </p:sp>
    </p:spTree>
    <p:extLst>
      <p:ext uri="{BB962C8B-B14F-4D97-AF65-F5344CB8AC3E}">
        <p14:creationId xmlns:p14="http://schemas.microsoft.com/office/powerpoint/2010/main" val="30753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Aside the Client Hello it </a:t>
            </a:r>
            <a:r>
              <a:rPr lang="en-US" sz="1200" b="0" i="0" kern="1200" dirty="0">
                <a:solidFill>
                  <a:schemeClr val="tx1"/>
                </a:solidFill>
                <a:effectLst/>
                <a:latin typeface="+mn-lt"/>
                <a:ea typeface="+mn-ea"/>
                <a:cs typeface="+mn-cs"/>
              </a:rPr>
              <a:t>also makes a guess as to which key agreement algorithm the server will choose, and </a:t>
            </a:r>
            <a:r>
              <a:rPr lang="en-US" sz="1200" b="1" i="0" kern="1200" dirty="0">
                <a:solidFill>
                  <a:schemeClr val="tx1"/>
                </a:solidFill>
                <a:effectLst/>
                <a:latin typeface="+mn-lt"/>
                <a:ea typeface="+mn-ea"/>
                <a:cs typeface="+mn-cs"/>
              </a:rPr>
              <a:t>sends a key share for that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So the server sends the </a:t>
            </a:r>
            <a:r>
              <a:rPr lang="en-US" dirty="0" err="1"/>
              <a:t>ServerHello</a:t>
            </a:r>
            <a:r>
              <a:rPr lang="en-US" sz="1200" b="0" i="0" kern="1200" dirty="0">
                <a:solidFill>
                  <a:schemeClr val="tx1"/>
                </a:solidFill>
                <a:effectLst/>
                <a:latin typeface="+mn-lt"/>
                <a:ea typeface="+mn-ea"/>
                <a:cs typeface="+mn-cs"/>
              </a:rPr>
              <a:t>, its key share, the certificate (now encrypted, since it has a key!), and already the </a:t>
            </a:r>
            <a:r>
              <a:rPr lang="en-US" dirty="0"/>
              <a:t>Finished</a:t>
            </a:r>
            <a:r>
              <a:rPr lang="en-US" sz="1200" b="0" i="0" kern="1200" dirty="0">
                <a:solidFill>
                  <a:schemeClr val="tx1"/>
                </a:solidFill>
                <a:effectLst/>
                <a:latin typeface="+mn-lt"/>
                <a:ea typeface="+mn-ea"/>
                <a:cs typeface="+mn-cs"/>
              </a:rPr>
              <a:t> message.</a:t>
            </a:r>
          </a:p>
          <a:p>
            <a:r>
              <a:rPr lang="en-US" sz="1200" b="0" i="0" kern="1200" dirty="0">
                <a:solidFill>
                  <a:schemeClr val="tx1"/>
                </a:solidFill>
                <a:effectLst/>
                <a:latin typeface="+mn-lt"/>
                <a:ea typeface="+mn-ea"/>
                <a:cs typeface="+mn-cs"/>
              </a:rPr>
              <a:t>The client receives all that, generates the keys using the key share, checks the certificate and </a:t>
            </a:r>
            <a:r>
              <a:rPr lang="en-US" dirty="0"/>
              <a:t>Finished</a:t>
            </a:r>
            <a:r>
              <a:rPr lang="en-US" sz="1200" b="0" i="0" kern="1200" dirty="0">
                <a:solidFill>
                  <a:schemeClr val="tx1"/>
                </a:solidFill>
                <a:effectLst/>
                <a:latin typeface="+mn-lt"/>
                <a:ea typeface="+mn-ea"/>
                <a:cs typeface="+mn-cs"/>
              </a:rPr>
              <a:t>, and it's immediately ready to send the HTTP request, after only one round-trip.</a:t>
            </a:r>
            <a:endParaRPr lang="en-IL" dirty="0"/>
          </a:p>
        </p:txBody>
      </p:sp>
      <p:sp>
        <p:nvSpPr>
          <p:cNvPr id="4" name="Slide Number Placeholder 3"/>
          <p:cNvSpPr>
            <a:spLocks noGrp="1"/>
          </p:cNvSpPr>
          <p:nvPr>
            <p:ph type="sldNum" sz="quarter" idx="5"/>
          </p:nvPr>
        </p:nvSpPr>
        <p:spPr/>
        <p:txBody>
          <a:bodyPr/>
          <a:lstStyle/>
          <a:p>
            <a:fld id="{77D418C0-3516-40F7-B36F-11815B69AA9A}" type="slidenum">
              <a:rPr lang="en-IL" smtClean="0"/>
              <a:t>3</a:t>
            </a:fld>
            <a:endParaRPr lang="en-IL"/>
          </a:p>
        </p:txBody>
      </p:sp>
    </p:spTree>
    <p:extLst>
      <p:ext uri="{BB962C8B-B14F-4D97-AF65-F5344CB8AC3E}">
        <p14:creationId xmlns:p14="http://schemas.microsoft.com/office/powerpoint/2010/main" val="429130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Diffie Hellman</a:t>
            </a:r>
            <a:r>
              <a:rPr lang="en-US" sz="1200" b="0" i="0" u="none" strike="noStrike" kern="1200" dirty="0">
                <a:solidFill>
                  <a:schemeClr val="tx1"/>
                </a:solidFill>
                <a:effectLst/>
                <a:latin typeface="+mn-lt"/>
                <a:ea typeface="+mn-ea"/>
                <a:cs typeface="+mn-cs"/>
              </a:rPr>
              <a:t>: An algorithm used to establish a shared secret between two parties (</a:t>
            </a:r>
            <a:r>
              <a:rPr lang="en-US" sz="1200" b="1" i="0" u="none" strike="noStrike" kern="1200" dirty="0">
                <a:solidFill>
                  <a:schemeClr val="tx1"/>
                </a:solidFill>
                <a:effectLst/>
                <a:latin typeface="+mn-lt"/>
                <a:ea typeface="+mn-ea"/>
                <a:cs typeface="+mn-cs"/>
              </a:rPr>
              <a:t>exchanging</a:t>
            </a:r>
            <a:r>
              <a:rPr lang="en-US" sz="1200" b="0" i="0" u="none" strike="noStrike" kern="1200" dirty="0">
                <a:solidFill>
                  <a:schemeClr val="tx1"/>
                </a:solidFill>
                <a:effectLst/>
                <a:latin typeface="+mn-lt"/>
                <a:ea typeface="+mn-ea"/>
                <a:cs typeface="+mn-cs"/>
              </a:rPr>
              <a:t> cryptography keys).</a:t>
            </a:r>
          </a:p>
          <a:p>
            <a:r>
              <a:rPr lang="en-US" sz="1200" b="0" i="0" u="none" strike="noStrike" kern="1200" dirty="0">
                <a:solidFill>
                  <a:schemeClr val="tx1"/>
                </a:solidFill>
                <a:effectLst/>
                <a:latin typeface="+mn-lt"/>
                <a:ea typeface="+mn-ea"/>
                <a:cs typeface="+mn-cs"/>
              </a:rPr>
              <a:t>Ephemeral</a:t>
            </a:r>
            <a:r>
              <a:rPr lang="en-US" sz="1200" b="1"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keys = short lived keys</a:t>
            </a:r>
          </a:p>
          <a:p>
            <a:r>
              <a:rPr lang="en-US" sz="1200" b="1" i="0" kern="1200" dirty="0">
                <a:solidFill>
                  <a:schemeClr val="tx1"/>
                </a:solidFill>
                <a:effectLst/>
                <a:latin typeface="+mn-lt"/>
                <a:ea typeface="+mn-ea"/>
                <a:cs typeface="+mn-cs"/>
              </a:rPr>
              <a:t>Ephemeral Diffie-Hellman</a:t>
            </a:r>
            <a:r>
              <a:rPr lang="en-US" sz="1200" b="0" i="0" kern="1200" dirty="0">
                <a:solidFill>
                  <a:schemeClr val="tx1"/>
                </a:solidFill>
                <a:effectLst/>
                <a:latin typeface="+mn-lt"/>
                <a:ea typeface="+mn-ea"/>
                <a:cs typeface="+mn-cs"/>
              </a:rPr>
              <a:t> (DHE in the context of TLS) differs from the </a:t>
            </a:r>
            <a:r>
              <a:rPr lang="en-US" sz="1200" b="1" i="0" kern="1200" dirty="0">
                <a:solidFill>
                  <a:schemeClr val="tx1"/>
                </a:solidFill>
                <a:effectLst/>
                <a:latin typeface="+mn-lt"/>
                <a:ea typeface="+mn-ea"/>
                <a:cs typeface="+mn-cs"/>
              </a:rPr>
              <a:t>static Diffie-Hellman</a:t>
            </a:r>
            <a:r>
              <a:rPr lang="en-US" sz="1200" b="0" i="0" kern="1200" dirty="0">
                <a:solidFill>
                  <a:schemeClr val="tx1"/>
                </a:solidFill>
                <a:effectLst/>
                <a:latin typeface="+mn-lt"/>
                <a:ea typeface="+mn-ea"/>
                <a:cs typeface="+mn-cs"/>
              </a:rPr>
              <a:t> (DH) in the way that static Diffie-Hellman key exchanges always use the same Diffie-Hellman private keys. So, each time the same parties do a DH key exchange, they end up with the same shared secret.</a:t>
            </a:r>
          </a:p>
          <a:p>
            <a:r>
              <a:rPr lang="en-US" sz="1200" b="0" i="0" kern="1200" dirty="0">
                <a:solidFill>
                  <a:schemeClr val="tx1"/>
                </a:solidFill>
                <a:effectLst/>
                <a:latin typeface="+mn-lt"/>
                <a:ea typeface="+mn-ea"/>
                <a:cs typeface="+mn-cs"/>
              </a:rPr>
              <a:t>When a key exchange uses Ephemeral Diffie-Hellman a temporary DH key is generated for every connection and thus the same key is never used twice. This enables </a:t>
            </a:r>
            <a:r>
              <a:rPr lang="en-US" sz="1200" b="1" i="0" kern="1200" dirty="0">
                <a:solidFill>
                  <a:schemeClr val="tx1"/>
                </a:solidFill>
                <a:effectLst/>
                <a:latin typeface="+mn-lt"/>
                <a:ea typeface="+mn-ea"/>
                <a:cs typeface="+mn-cs"/>
              </a:rPr>
              <a:t>Forward Secrecy</a:t>
            </a:r>
            <a:r>
              <a:rPr lang="en-US" sz="1200" b="0" i="0" kern="1200" dirty="0">
                <a:solidFill>
                  <a:schemeClr val="tx1"/>
                </a:solidFill>
                <a:effectLst/>
                <a:latin typeface="+mn-lt"/>
                <a:ea typeface="+mn-ea"/>
                <a:cs typeface="+mn-cs"/>
              </a:rPr>
              <a:t> (FS), which means that if the long-term private key of the server gets leaked, past communication is still secure.</a:t>
            </a:r>
          </a:p>
          <a:p>
            <a:r>
              <a:rPr lang="en-US" sz="1200" b="0" i="0" kern="1200" dirty="0">
                <a:solidFill>
                  <a:schemeClr val="tx1"/>
                </a:solidFill>
                <a:effectLst/>
                <a:latin typeface="+mn-lt"/>
                <a:ea typeface="+mn-ea"/>
                <a:cs typeface="+mn-cs"/>
              </a:rPr>
              <a:t>This distinction also holds for the Elliptic Curve variants ECDHE (ephemeral, provides Forward Secrecy) and ECDH (static).</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7D418C0-3516-40F7-B36F-11815B69AA9A}" type="slidenum">
              <a:rPr lang="en-IL" smtClean="0"/>
              <a:t>5</a:t>
            </a:fld>
            <a:endParaRPr lang="en-IL"/>
          </a:p>
        </p:txBody>
      </p:sp>
    </p:spTree>
    <p:extLst>
      <p:ext uri="{BB962C8B-B14F-4D97-AF65-F5344CB8AC3E}">
        <p14:creationId xmlns:p14="http://schemas.microsoft.com/office/powerpoint/2010/main" val="1728849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sz="1200" b="1" i="0" kern="1200" dirty="0">
                <a:solidFill>
                  <a:schemeClr val="tx1"/>
                </a:solidFill>
                <a:effectLst/>
                <a:latin typeface="+mn-lt"/>
                <a:ea typeface="+mn-ea"/>
                <a:cs typeface="+mn-cs"/>
              </a:rPr>
              <a:t>בעיית הלוגריתם הבָּדִיד</a:t>
            </a:r>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Discrete Logarithm problem - </a:t>
            </a:r>
            <a:r>
              <a:rPr lang="en-US" sz="1200" b="0" i="0" kern="1200" dirty="0">
                <a:solidFill>
                  <a:schemeClr val="tx1"/>
                </a:solidFill>
                <a:effectLst/>
                <a:latin typeface="+mn-lt"/>
                <a:ea typeface="+mn-ea"/>
                <a:cs typeface="+mn-cs"/>
              </a:rPr>
              <a:t>the discrete logarithm problem over carefully chosen groups has no efficient solution.</a:t>
            </a:r>
            <a:endParaRPr lang="en-IL" dirty="0"/>
          </a:p>
        </p:txBody>
      </p:sp>
      <p:sp>
        <p:nvSpPr>
          <p:cNvPr id="4" name="Slide Number Placeholder 3"/>
          <p:cNvSpPr>
            <a:spLocks noGrp="1"/>
          </p:cNvSpPr>
          <p:nvPr>
            <p:ph type="sldNum" sz="quarter" idx="5"/>
          </p:nvPr>
        </p:nvSpPr>
        <p:spPr/>
        <p:txBody>
          <a:bodyPr/>
          <a:lstStyle/>
          <a:p>
            <a:fld id="{77D418C0-3516-40F7-B36F-11815B69AA9A}" type="slidenum">
              <a:rPr lang="en-IL" smtClean="0"/>
              <a:t>6</a:t>
            </a:fld>
            <a:endParaRPr lang="en-IL"/>
          </a:p>
        </p:txBody>
      </p:sp>
    </p:spTree>
    <p:extLst>
      <p:ext uri="{BB962C8B-B14F-4D97-AF65-F5344CB8AC3E}">
        <p14:creationId xmlns:p14="http://schemas.microsoft.com/office/powerpoint/2010/main" val="3336479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77D418C0-3516-40F7-B36F-11815B69AA9A}" type="slidenum">
              <a:rPr lang="en-IL" smtClean="0"/>
              <a:t>9</a:t>
            </a:fld>
            <a:endParaRPr lang="en-IL"/>
          </a:p>
        </p:txBody>
      </p:sp>
    </p:spTree>
    <p:extLst>
      <p:ext uri="{BB962C8B-B14F-4D97-AF65-F5344CB8AC3E}">
        <p14:creationId xmlns:p14="http://schemas.microsoft.com/office/powerpoint/2010/main" val="3402507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77D418C0-3516-40F7-B36F-11815B69AA9A}" type="slidenum">
              <a:rPr lang="en-IL" smtClean="0"/>
              <a:t>14</a:t>
            </a:fld>
            <a:endParaRPr lang="en-IL"/>
          </a:p>
        </p:txBody>
      </p:sp>
    </p:spTree>
    <p:extLst>
      <p:ext uri="{BB962C8B-B14F-4D97-AF65-F5344CB8AC3E}">
        <p14:creationId xmlns:p14="http://schemas.microsoft.com/office/powerpoint/2010/main" val="1821169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server would send the client a Session ID/Ticket. Then the next time the client would connect, it would send the Session ID/Ticket and the server would go like "hey, I know you, we have agreed on a key already", skip the whole key shares dance, and jump straight to Finished, saving a round-trip.</a:t>
            </a:r>
          </a:p>
          <a:p>
            <a:endParaRPr lang="en-IL" dirty="0"/>
          </a:p>
        </p:txBody>
      </p:sp>
      <p:sp>
        <p:nvSpPr>
          <p:cNvPr id="4" name="Slide Number Placeholder 3"/>
          <p:cNvSpPr>
            <a:spLocks noGrp="1"/>
          </p:cNvSpPr>
          <p:nvPr>
            <p:ph type="sldNum" sz="quarter" idx="5"/>
          </p:nvPr>
        </p:nvSpPr>
        <p:spPr/>
        <p:txBody>
          <a:bodyPr/>
          <a:lstStyle/>
          <a:p>
            <a:fld id="{77D418C0-3516-40F7-B36F-11815B69AA9A}" type="slidenum">
              <a:rPr lang="en-IL" smtClean="0"/>
              <a:t>15</a:t>
            </a:fld>
            <a:endParaRPr lang="en-IL"/>
          </a:p>
        </p:txBody>
      </p:sp>
    </p:spTree>
    <p:extLst>
      <p:ext uri="{BB962C8B-B14F-4D97-AF65-F5344CB8AC3E}">
        <p14:creationId xmlns:p14="http://schemas.microsoft.com/office/powerpoint/2010/main" val="439999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client and server agree on a PSK (pre-shared key, or Resumption key), and the server would send the client a Session Ticket (which could be encrypted copy of the PSK, to avoid reference number). Then the next time the client connects, it sends the Session Ticket in the </a:t>
            </a:r>
            <a:r>
              <a:rPr lang="en-US" sz="1200" b="0" i="0" u="none" strike="noStrike" kern="1200" dirty="0" err="1">
                <a:solidFill>
                  <a:schemeClr val="tx1"/>
                </a:solidFill>
                <a:effectLst/>
                <a:latin typeface="+mn-lt"/>
                <a:ea typeface="+mn-ea"/>
                <a:cs typeface="+mn-cs"/>
              </a:rPr>
              <a:t>ClientHello</a:t>
            </a:r>
            <a:r>
              <a:rPr lang="en-US" sz="1200" b="0" i="0" u="none" strike="noStrike" kern="1200" dirty="0">
                <a:solidFill>
                  <a:schemeClr val="tx1"/>
                </a:solidFill>
                <a:effectLst/>
                <a:latin typeface="+mn-lt"/>
                <a:ea typeface="+mn-ea"/>
                <a:cs typeface="+mn-cs"/>
              </a:rPr>
              <a:t> and then immediately, without waiting for any round trip, sends the HTTP request encrypted with the PSK. The server figures out the PSK from the Session Ticket and uses that to decrypt the 0-RTT data.</a:t>
            </a:r>
          </a:p>
          <a:p>
            <a:endParaRPr lang="en-IL" dirty="0"/>
          </a:p>
        </p:txBody>
      </p:sp>
      <p:sp>
        <p:nvSpPr>
          <p:cNvPr id="4" name="Slide Number Placeholder 3"/>
          <p:cNvSpPr>
            <a:spLocks noGrp="1"/>
          </p:cNvSpPr>
          <p:nvPr>
            <p:ph type="sldNum" sz="quarter" idx="5"/>
          </p:nvPr>
        </p:nvSpPr>
        <p:spPr/>
        <p:txBody>
          <a:bodyPr/>
          <a:lstStyle/>
          <a:p>
            <a:fld id="{77D418C0-3516-40F7-B36F-11815B69AA9A}" type="slidenum">
              <a:rPr lang="en-IL" smtClean="0"/>
              <a:t>16</a:t>
            </a:fld>
            <a:endParaRPr lang="en-IL"/>
          </a:p>
        </p:txBody>
      </p:sp>
    </p:spTree>
    <p:extLst>
      <p:ext uri="{BB962C8B-B14F-4D97-AF65-F5344CB8AC3E}">
        <p14:creationId xmlns:p14="http://schemas.microsoft.com/office/powerpoint/2010/main" val="1918235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IL" dirty="0"/>
          </a:p>
        </p:txBody>
      </p:sp>
      <p:sp>
        <p:nvSpPr>
          <p:cNvPr id="4" name="Slide Number Placeholder 3"/>
          <p:cNvSpPr>
            <a:spLocks noGrp="1"/>
          </p:cNvSpPr>
          <p:nvPr>
            <p:ph type="sldNum" sz="quarter" idx="5"/>
          </p:nvPr>
        </p:nvSpPr>
        <p:spPr/>
        <p:txBody>
          <a:bodyPr/>
          <a:lstStyle/>
          <a:p>
            <a:fld id="{77D418C0-3516-40F7-B36F-11815B69AA9A}" type="slidenum">
              <a:rPr lang="en-IL" smtClean="0"/>
              <a:t>17</a:t>
            </a:fld>
            <a:endParaRPr lang="en-IL"/>
          </a:p>
        </p:txBody>
      </p:sp>
    </p:spTree>
    <p:extLst>
      <p:ext uri="{BB962C8B-B14F-4D97-AF65-F5344CB8AC3E}">
        <p14:creationId xmlns:p14="http://schemas.microsoft.com/office/powerpoint/2010/main" val="1840123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51ABB-D84B-4D21-80DC-B4ADC5FF2A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DBA7D4E8-0ADF-4628-9751-CA9715197C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9C9104B3-368E-4C6A-A70B-9161939B33F4}"/>
              </a:ext>
            </a:extLst>
          </p:cNvPr>
          <p:cNvSpPr>
            <a:spLocks noGrp="1"/>
          </p:cNvSpPr>
          <p:nvPr>
            <p:ph type="dt" sz="half" idx="10"/>
          </p:nvPr>
        </p:nvSpPr>
        <p:spPr/>
        <p:txBody>
          <a:bodyPr/>
          <a:lstStyle/>
          <a:p>
            <a:fld id="{590F5FF3-B490-4DD7-AFBD-E60CBF383A66}" type="datetimeFigureOut">
              <a:rPr lang="en-IL" smtClean="0"/>
              <a:t>09/02/2019</a:t>
            </a:fld>
            <a:endParaRPr lang="en-IL"/>
          </a:p>
        </p:txBody>
      </p:sp>
      <p:sp>
        <p:nvSpPr>
          <p:cNvPr id="5" name="Footer Placeholder 4">
            <a:extLst>
              <a:ext uri="{FF2B5EF4-FFF2-40B4-BE49-F238E27FC236}">
                <a16:creationId xmlns:a16="http://schemas.microsoft.com/office/drawing/2014/main" id="{6754D0E2-521B-4FCF-87CC-BCE9710DD78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5BE97DB-F006-4367-9812-93788A08978E}"/>
              </a:ext>
            </a:extLst>
          </p:cNvPr>
          <p:cNvSpPr>
            <a:spLocks noGrp="1"/>
          </p:cNvSpPr>
          <p:nvPr>
            <p:ph type="sldNum" sz="quarter" idx="12"/>
          </p:nvPr>
        </p:nvSpPr>
        <p:spPr/>
        <p:txBody>
          <a:bodyPr/>
          <a:lstStyle/>
          <a:p>
            <a:fld id="{1A6D1B06-D514-4CC4-9C4A-F261A531335C}" type="slidenum">
              <a:rPr lang="en-IL" smtClean="0"/>
              <a:t>‹#›</a:t>
            </a:fld>
            <a:endParaRPr lang="en-IL"/>
          </a:p>
        </p:txBody>
      </p:sp>
    </p:spTree>
    <p:extLst>
      <p:ext uri="{BB962C8B-B14F-4D97-AF65-F5344CB8AC3E}">
        <p14:creationId xmlns:p14="http://schemas.microsoft.com/office/powerpoint/2010/main" val="2793588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2CC48-FFEE-4F41-BB32-823EDA295663}"/>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D4C7DD44-9E6A-4B62-82C5-A56F260912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F57FACC-04F3-42A4-894A-994B892C51E0}"/>
              </a:ext>
            </a:extLst>
          </p:cNvPr>
          <p:cNvSpPr>
            <a:spLocks noGrp="1"/>
          </p:cNvSpPr>
          <p:nvPr>
            <p:ph type="dt" sz="half" idx="10"/>
          </p:nvPr>
        </p:nvSpPr>
        <p:spPr/>
        <p:txBody>
          <a:bodyPr/>
          <a:lstStyle/>
          <a:p>
            <a:fld id="{590F5FF3-B490-4DD7-AFBD-E60CBF383A66}" type="datetimeFigureOut">
              <a:rPr lang="en-IL" smtClean="0"/>
              <a:t>09/02/2019</a:t>
            </a:fld>
            <a:endParaRPr lang="en-IL"/>
          </a:p>
        </p:txBody>
      </p:sp>
      <p:sp>
        <p:nvSpPr>
          <p:cNvPr id="5" name="Footer Placeholder 4">
            <a:extLst>
              <a:ext uri="{FF2B5EF4-FFF2-40B4-BE49-F238E27FC236}">
                <a16:creationId xmlns:a16="http://schemas.microsoft.com/office/drawing/2014/main" id="{99502CBE-F111-4F00-9DA8-121BF27B21A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7E6596B-623B-4F78-AE1B-0D8F2E10DA7D}"/>
              </a:ext>
            </a:extLst>
          </p:cNvPr>
          <p:cNvSpPr>
            <a:spLocks noGrp="1"/>
          </p:cNvSpPr>
          <p:nvPr>
            <p:ph type="sldNum" sz="quarter" idx="12"/>
          </p:nvPr>
        </p:nvSpPr>
        <p:spPr/>
        <p:txBody>
          <a:bodyPr/>
          <a:lstStyle/>
          <a:p>
            <a:fld id="{1A6D1B06-D514-4CC4-9C4A-F261A531335C}" type="slidenum">
              <a:rPr lang="en-IL" smtClean="0"/>
              <a:t>‹#›</a:t>
            </a:fld>
            <a:endParaRPr lang="en-IL"/>
          </a:p>
        </p:txBody>
      </p:sp>
    </p:spTree>
    <p:extLst>
      <p:ext uri="{BB962C8B-B14F-4D97-AF65-F5344CB8AC3E}">
        <p14:creationId xmlns:p14="http://schemas.microsoft.com/office/powerpoint/2010/main" val="2717191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969DCA-614B-4026-93EE-8A807758EA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DDEC7487-D11A-421D-82FC-4F163B309B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3A9B091-1070-42A6-8132-0721B1BD7518}"/>
              </a:ext>
            </a:extLst>
          </p:cNvPr>
          <p:cNvSpPr>
            <a:spLocks noGrp="1"/>
          </p:cNvSpPr>
          <p:nvPr>
            <p:ph type="dt" sz="half" idx="10"/>
          </p:nvPr>
        </p:nvSpPr>
        <p:spPr/>
        <p:txBody>
          <a:bodyPr/>
          <a:lstStyle/>
          <a:p>
            <a:fld id="{590F5FF3-B490-4DD7-AFBD-E60CBF383A66}" type="datetimeFigureOut">
              <a:rPr lang="en-IL" smtClean="0"/>
              <a:t>09/02/2019</a:t>
            </a:fld>
            <a:endParaRPr lang="en-IL"/>
          </a:p>
        </p:txBody>
      </p:sp>
      <p:sp>
        <p:nvSpPr>
          <p:cNvPr id="5" name="Footer Placeholder 4">
            <a:extLst>
              <a:ext uri="{FF2B5EF4-FFF2-40B4-BE49-F238E27FC236}">
                <a16:creationId xmlns:a16="http://schemas.microsoft.com/office/drawing/2014/main" id="{73871966-C57C-46A2-A9B0-4AD41EBA68D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AC34054-96EA-4443-8EAC-DF72CA1A198A}"/>
              </a:ext>
            </a:extLst>
          </p:cNvPr>
          <p:cNvSpPr>
            <a:spLocks noGrp="1"/>
          </p:cNvSpPr>
          <p:nvPr>
            <p:ph type="sldNum" sz="quarter" idx="12"/>
          </p:nvPr>
        </p:nvSpPr>
        <p:spPr/>
        <p:txBody>
          <a:bodyPr/>
          <a:lstStyle/>
          <a:p>
            <a:fld id="{1A6D1B06-D514-4CC4-9C4A-F261A531335C}" type="slidenum">
              <a:rPr lang="en-IL" smtClean="0"/>
              <a:t>‹#›</a:t>
            </a:fld>
            <a:endParaRPr lang="en-IL"/>
          </a:p>
        </p:txBody>
      </p:sp>
    </p:spTree>
    <p:extLst>
      <p:ext uri="{BB962C8B-B14F-4D97-AF65-F5344CB8AC3E}">
        <p14:creationId xmlns:p14="http://schemas.microsoft.com/office/powerpoint/2010/main" val="1366983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B206-81E7-43FC-8545-89A3BA1C593D}"/>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AD41D58B-FA6F-4237-B869-230D8F9E11F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8367CC5-58EB-4FCB-A4F8-D7554D785F08}"/>
              </a:ext>
            </a:extLst>
          </p:cNvPr>
          <p:cNvSpPr>
            <a:spLocks noGrp="1"/>
          </p:cNvSpPr>
          <p:nvPr>
            <p:ph type="dt" sz="half" idx="10"/>
          </p:nvPr>
        </p:nvSpPr>
        <p:spPr/>
        <p:txBody>
          <a:bodyPr/>
          <a:lstStyle/>
          <a:p>
            <a:fld id="{590F5FF3-B490-4DD7-AFBD-E60CBF383A66}" type="datetimeFigureOut">
              <a:rPr lang="en-IL" smtClean="0"/>
              <a:t>09/02/2019</a:t>
            </a:fld>
            <a:endParaRPr lang="en-IL"/>
          </a:p>
        </p:txBody>
      </p:sp>
      <p:sp>
        <p:nvSpPr>
          <p:cNvPr id="5" name="Footer Placeholder 4">
            <a:extLst>
              <a:ext uri="{FF2B5EF4-FFF2-40B4-BE49-F238E27FC236}">
                <a16:creationId xmlns:a16="http://schemas.microsoft.com/office/drawing/2014/main" id="{C64F31C0-634F-4AED-9114-9536331B805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14CD6C4-FC35-4090-8EFC-D7E91B641634}"/>
              </a:ext>
            </a:extLst>
          </p:cNvPr>
          <p:cNvSpPr>
            <a:spLocks noGrp="1"/>
          </p:cNvSpPr>
          <p:nvPr>
            <p:ph type="sldNum" sz="quarter" idx="12"/>
          </p:nvPr>
        </p:nvSpPr>
        <p:spPr/>
        <p:txBody>
          <a:bodyPr/>
          <a:lstStyle/>
          <a:p>
            <a:fld id="{1A6D1B06-D514-4CC4-9C4A-F261A531335C}" type="slidenum">
              <a:rPr lang="en-IL" smtClean="0"/>
              <a:t>‹#›</a:t>
            </a:fld>
            <a:endParaRPr lang="en-IL"/>
          </a:p>
        </p:txBody>
      </p:sp>
    </p:spTree>
    <p:extLst>
      <p:ext uri="{BB962C8B-B14F-4D97-AF65-F5344CB8AC3E}">
        <p14:creationId xmlns:p14="http://schemas.microsoft.com/office/powerpoint/2010/main" val="317833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07077-4A35-48A5-AF4B-25A7701C23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0732D60B-FB09-4BE5-A8C4-C15AB374C4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AA2D3E-BD82-4829-9918-38DE097EF0A9}"/>
              </a:ext>
            </a:extLst>
          </p:cNvPr>
          <p:cNvSpPr>
            <a:spLocks noGrp="1"/>
          </p:cNvSpPr>
          <p:nvPr>
            <p:ph type="dt" sz="half" idx="10"/>
          </p:nvPr>
        </p:nvSpPr>
        <p:spPr/>
        <p:txBody>
          <a:bodyPr/>
          <a:lstStyle/>
          <a:p>
            <a:fld id="{590F5FF3-B490-4DD7-AFBD-E60CBF383A66}" type="datetimeFigureOut">
              <a:rPr lang="en-IL" smtClean="0"/>
              <a:t>09/02/2019</a:t>
            </a:fld>
            <a:endParaRPr lang="en-IL"/>
          </a:p>
        </p:txBody>
      </p:sp>
      <p:sp>
        <p:nvSpPr>
          <p:cNvPr id="5" name="Footer Placeholder 4">
            <a:extLst>
              <a:ext uri="{FF2B5EF4-FFF2-40B4-BE49-F238E27FC236}">
                <a16:creationId xmlns:a16="http://schemas.microsoft.com/office/drawing/2014/main" id="{CFECABCC-FA1A-4D47-85E4-69914D8B332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A875242-C1A3-497E-B2E6-F9694FCA7D5A}"/>
              </a:ext>
            </a:extLst>
          </p:cNvPr>
          <p:cNvSpPr>
            <a:spLocks noGrp="1"/>
          </p:cNvSpPr>
          <p:nvPr>
            <p:ph type="sldNum" sz="quarter" idx="12"/>
          </p:nvPr>
        </p:nvSpPr>
        <p:spPr/>
        <p:txBody>
          <a:bodyPr/>
          <a:lstStyle/>
          <a:p>
            <a:fld id="{1A6D1B06-D514-4CC4-9C4A-F261A531335C}" type="slidenum">
              <a:rPr lang="en-IL" smtClean="0"/>
              <a:t>‹#›</a:t>
            </a:fld>
            <a:endParaRPr lang="en-IL"/>
          </a:p>
        </p:txBody>
      </p:sp>
    </p:spTree>
    <p:extLst>
      <p:ext uri="{BB962C8B-B14F-4D97-AF65-F5344CB8AC3E}">
        <p14:creationId xmlns:p14="http://schemas.microsoft.com/office/powerpoint/2010/main" val="2381433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CF48A-938A-4C89-A457-EF695D9CAB8D}"/>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28CC67F4-28D4-4B92-9135-F4515F6B6C3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6F6D83BB-257C-4674-844F-03AF791C1E2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402E9DE7-F032-4144-9BAE-FC39EE24E8D6}"/>
              </a:ext>
            </a:extLst>
          </p:cNvPr>
          <p:cNvSpPr>
            <a:spLocks noGrp="1"/>
          </p:cNvSpPr>
          <p:nvPr>
            <p:ph type="dt" sz="half" idx="10"/>
          </p:nvPr>
        </p:nvSpPr>
        <p:spPr/>
        <p:txBody>
          <a:bodyPr/>
          <a:lstStyle/>
          <a:p>
            <a:fld id="{590F5FF3-B490-4DD7-AFBD-E60CBF383A66}" type="datetimeFigureOut">
              <a:rPr lang="en-IL" smtClean="0"/>
              <a:t>09/02/2019</a:t>
            </a:fld>
            <a:endParaRPr lang="en-IL"/>
          </a:p>
        </p:txBody>
      </p:sp>
      <p:sp>
        <p:nvSpPr>
          <p:cNvPr id="6" name="Footer Placeholder 5">
            <a:extLst>
              <a:ext uri="{FF2B5EF4-FFF2-40B4-BE49-F238E27FC236}">
                <a16:creationId xmlns:a16="http://schemas.microsoft.com/office/drawing/2014/main" id="{498AA2A8-5C1B-46FA-9560-9EB3559DB7B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7B21C66-2972-4691-88C1-BC3F1F73E8ED}"/>
              </a:ext>
            </a:extLst>
          </p:cNvPr>
          <p:cNvSpPr>
            <a:spLocks noGrp="1"/>
          </p:cNvSpPr>
          <p:nvPr>
            <p:ph type="sldNum" sz="quarter" idx="12"/>
          </p:nvPr>
        </p:nvSpPr>
        <p:spPr/>
        <p:txBody>
          <a:bodyPr/>
          <a:lstStyle/>
          <a:p>
            <a:fld id="{1A6D1B06-D514-4CC4-9C4A-F261A531335C}" type="slidenum">
              <a:rPr lang="en-IL" smtClean="0"/>
              <a:t>‹#›</a:t>
            </a:fld>
            <a:endParaRPr lang="en-IL"/>
          </a:p>
        </p:txBody>
      </p:sp>
    </p:spTree>
    <p:extLst>
      <p:ext uri="{BB962C8B-B14F-4D97-AF65-F5344CB8AC3E}">
        <p14:creationId xmlns:p14="http://schemas.microsoft.com/office/powerpoint/2010/main" val="4230587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A04ED-DD4D-4BAE-8F48-D1F2353E3ED2}"/>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CBBB896-B124-4344-B3C9-272410B9B9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8C3E4D9-76A2-4497-88D8-3D879A13BE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583954EC-5600-4B89-868D-2AB9176DE6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473E28-7F9C-4589-809C-1661FBFAFA3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04D69AFF-74EB-40DF-B1CC-8E89B11B5A7F}"/>
              </a:ext>
            </a:extLst>
          </p:cNvPr>
          <p:cNvSpPr>
            <a:spLocks noGrp="1"/>
          </p:cNvSpPr>
          <p:nvPr>
            <p:ph type="dt" sz="half" idx="10"/>
          </p:nvPr>
        </p:nvSpPr>
        <p:spPr/>
        <p:txBody>
          <a:bodyPr/>
          <a:lstStyle/>
          <a:p>
            <a:fld id="{590F5FF3-B490-4DD7-AFBD-E60CBF383A66}" type="datetimeFigureOut">
              <a:rPr lang="en-IL" smtClean="0"/>
              <a:t>09/02/2019</a:t>
            </a:fld>
            <a:endParaRPr lang="en-IL"/>
          </a:p>
        </p:txBody>
      </p:sp>
      <p:sp>
        <p:nvSpPr>
          <p:cNvPr id="8" name="Footer Placeholder 7">
            <a:extLst>
              <a:ext uri="{FF2B5EF4-FFF2-40B4-BE49-F238E27FC236}">
                <a16:creationId xmlns:a16="http://schemas.microsoft.com/office/drawing/2014/main" id="{14649CE4-6A87-4BFF-A8CA-364193B14176}"/>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6058E3D6-D1BF-4CB5-BC0B-E5C577142A3A}"/>
              </a:ext>
            </a:extLst>
          </p:cNvPr>
          <p:cNvSpPr>
            <a:spLocks noGrp="1"/>
          </p:cNvSpPr>
          <p:nvPr>
            <p:ph type="sldNum" sz="quarter" idx="12"/>
          </p:nvPr>
        </p:nvSpPr>
        <p:spPr/>
        <p:txBody>
          <a:bodyPr/>
          <a:lstStyle/>
          <a:p>
            <a:fld id="{1A6D1B06-D514-4CC4-9C4A-F261A531335C}" type="slidenum">
              <a:rPr lang="en-IL" smtClean="0"/>
              <a:t>‹#›</a:t>
            </a:fld>
            <a:endParaRPr lang="en-IL"/>
          </a:p>
        </p:txBody>
      </p:sp>
    </p:spTree>
    <p:extLst>
      <p:ext uri="{BB962C8B-B14F-4D97-AF65-F5344CB8AC3E}">
        <p14:creationId xmlns:p14="http://schemas.microsoft.com/office/powerpoint/2010/main" val="2730503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B2AF3-2541-4417-87B1-F6448E71C672}"/>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CF01E833-29B3-466F-8E65-9D26A2D23E37}"/>
              </a:ext>
            </a:extLst>
          </p:cNvPr>
          <p:cNvSpPr>
            <a:spLocks noGrp="1"/>
          </p:cNvSpPr>
          <p:nvPr>
            <p:ph type="dt" sz="half" idx="10"/>
          </p:nvPr>
        </p:nvSpPr>
        <p:spPr/>
        <p:txBody>
          <a:bodyPr/>
          <a:lstStyle/>
          <a:p>
            <a:fld id="{590F5FF3-B490-4DD7-AFBD-E60CBF383A66}" type="datetimeFigureOut">
              <a:rPr lang="en-IL" smtClean="0"/>
              <a:t>09/02/2019</a:t>
            </a:fld>
            <a:endParaRPr lang="en-IL"/>
          </a:p>
        </p:txBody>
      </p:sp>
      <p:sp>
        <p:nvSpPr>
          <p:cNvPr id="4" name="Footer Placeholder 3">
            <a:extLst>
              <a:ext uri="{FF2B5EF4-FFF2-40B4-BE49-F238E27FC236}">
                <a16:creationId xmlns:a16="http://schemas.microsoft.com/office/drawing/2014/main" id="{272A3160-A54E-4E5B-87AB-1AD2DFDD6E74}"/>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566C429E-A82D-493C-991D-8057D48992B6}"/>
              </a:ext>
            </a:extLst>
          </p:cNvPr>
          <p:cNvSpPr>
            <a:spLocks noGrp="1"/>
          </p:cNvSpPr>
          <p:nvPr>
            <p:ph type="sldNum" sz="quarter" idx="12"/>
          </p:nvPr>
        </p:nvSpPr>
        <p:spPr/>
        <p:txBody>
          <a:bodyPr/>
          <a:lstStyle/>
          <a:p>
            <a:fld id="{1A6D1B06-D514-4CC4-9C4A-F261A531335C}" type="slidenum">
              <a:rPr lang="en-IL" smtClean="0"/>
              <a:t>‹#›</a:t>
            </a:fld>
            <a:endParaRPr lang="en-IL"/>
          </a:p>
        </p:txBody>
      </p:sp>
    </p:spTree>
    <p:extLst>
      <p:ext uri="{BB962C8B-B14F-4D97-AF65-F5344CB8AC3E}">
        <p14:creationId xmlns:p14="http://schemas.microsoft.com/office/powerpoint/2010/main" val="2602112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E1CFFF-EA74-4ECF-BA71-F78828F47FD1}"/>
              </a:ext>
            </a:extLst>
          </p:cNvPr>
          <p:cNvSpPr>
            <a:spLocks noGrp="1"/>
          </p:cNvSpPr>
          <p:nvPr>
            <p:ph type="dt" sz="half" idx="10"/>
          </p:nvPr>
        </p:nvSpPr>
        <p:spPr/>
        <p:txBody>
          <a:bodyPr/>
          <a:lstStyle/>
          <a:p>
            <a:fld id="{590F5FF3-B490-4DD7-AFBD-E60CBF383A66}" type="datetimeFigureOut">
              <a:rPr lang="en-IL" smtClean="0"/>
              <a:t>09/02/2019</a:t>
            </a:fld>
            <a:endParaRPr lang="en-IL"/>
          </a:p>
        </p:txBody>
      </p:sp>
      <p:sp>
        <p:nvSpPr>
          <p:cNvPr id="3" name="Footer Placeholder 2">
            <a:extLst>
              <a:ext uri="{FF2B5EF4-FFF2-40B4-BE49-F238E27FC236}">
                <a16:creationId xmlns:a16="http://schemas.microsoft.com/office/drawing/2014/main" id="{A789BD69-0BA7-41FC-AA6F-FA2B4256D758}"/>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09327ED4-0888-41C5-A597-8D22AD5B1B24}"/>
              </a:ext>
            </a:extLst>
          </p:cNvPr>
          <p:cNvSpPr>
            <a:spLocks noGrp="1"/>
          </p:cNvSpPr>
          <p:nvPr>
            <p:ph type="sldNum" sz="quarter" idx="12"/>
          </p:nvPr>
        </p:nvSpPr>
        <p:spPr/>
        <p:txBody>
          <a:bodyPr/>
          <a:lstStyle/>
          <a:p>
            <a:fld id="{1A6D1B06-D514-4CC4-9C4A-F261A531335C}" type="slidenum">
              <a:rPr lang="en-IL" smtClean="0"/>
              <a:t>‹#›</a:t>
            </a:fld>
            <a:endParaRPr lang="en-IL"/>
          </a:p>
        </p:txBody>
      </p:sp>
    </p:spTree>
    <p:extLst>
      <p:ext uri="{BB962C8B-B14F-4D97-AF65-F5344CB8AC3E}">
        <p14:creationId xmlns:p14="http://schemas.microsoft.com/office/powerpoint/2010/main" val="4248810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10A2E-E0E4-44EE-B3E4-F62FC862F0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7B9C2638-E847-4A35-88E3-5C234766C4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45869EC8-AA74-470F-8CDC-4B0D582F92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767045-D69B-433C-96FD-9C59534BCBA6}"/>
              </a:ext>
            </a:extLst>
          </p:cNvPr>
          <p:cNvSpPr>
            <a:spLocks noGrp="1"/>
          </p:cNvSpPr>
          <p:nvPr>
            <p:ph type="dt" sz="half" idx="10"/>
          </p:nvPr>
        </p:nvSpPr>
        <p:spPr/>
        <p:txBody>
          <a:bodyPr/>
          <a:lstStyle/>
          <a:p>
            <a:fld id="{590F5FF3-B490-4DD7-AFBD-E60CBF383A66}" type="datetimeFigureOut">
              <a:rPr lang="en-IL" smtClean="0"/>
              <a:t>09/02/2019</a:t>
            </a:fld>
            <a:endParaRPr lang="en-IL"/>
          </a:p>
        </p:txBody>
      </p:sp>
      <p:sp>
        <p:nvSpPr>
          <p:cNvPr id="6" name="Footer Placeholder 5">
            <a:extLst>
              <a:ext uri="{FF2B5EF4-FFF2-40B4-BE49-F238E27FC236}">
                <a16:creationId xmlns:a16="http://schemas.microsoft.com/office/drawing/2014/main" id="{9D48E4E3-8473-4616-843F-CEDF3336248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8189AFE-183F-4656-B2D3-C480888D9B59}"/>
              </a:ext>
            </a:extLst>
          </p:cNvPr>
          <p:cNvSpPr>
            <a:spLocks noGrp="1"/>
          </p:cNvSpPr>
          <p:nvPr>
            <p:ph type="sldNum" sz="quarter" idx="12"/>
          </p:nvPr>
        </p:nvSpPr>
        <p:spPr/>
        <p:txBody>
          <a:bodyPr/>
          <a:lstStyle/>
          <a:p>
            <a:fld id="{1A6D1B06-D514-4CC4-9C4A-F261A531335C}" type="slidenum">
              <a:rPr lang="en-IL" smtClean="0"/>
              <a:t>‹#›</a:t>
            </a:fld>
            <a:endParaRPr lang="en-IL"/>
          </a:p>
        </p:txBody>
      </p:sp>
    </p:spTree>
    <p:extLst>
      <p:ext uri="{BB962C8B-B14F-4D97-AF65-F5344CB8AC3E}">
        <p14:creationId xmlns:p14="http://schemas.microsoft.com/office/powerpoint/2010/main" val="4014576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BB27A-0F2F-4680-9C15-8D8FF6C5F7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D309A39D-AC4B-4B06-9D20-A328C93171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5BFD3544-9BD6-44C2-BFCE-291C2991A2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CC9921-7862-4C23-B3DA-0101F8CFA3D0}"/>
              </a:ext>
            </a:extLst>
          </p:cNvPr>
          <p:cNvSpPr>
            <a:spLocks noGrp="1"/>
          </p:cNvSpPr>
          <p:nvPr>
            <p:ph type="dt" sz="half" idx="10"/>
          </p:nvPr>
        </p:nvSpPr>
        <p:spPr/>
        <p:txBody>
          <a:bodyPr/>
          <a:lstStyle/>
          <a:p>
            <a:fld id="{590F5FF3-B490-4DD7-AFBD-E60CBF383A66}" type="datetimeFigureOut">
              <a:rPr lang="en-IL" smtClean="0"/>
              <a:t>09/02/2019</a:t>
            </a:fld>
            <a:endParaRPr lang="en-IL"/>
          </a:p>
        </p:txBody>
      </p:sp>
      <p:sp>
        <p:nvSpPr>
          <p:cNvPr id="6" name="Footer Placeholder 5">
            <a:extLst>
              <a:ext uri="{FF2B5EF4-FFF2-40B4-BE49-F238E27FC236}">
                <a16:creationId xmlns:a16="http://schemas.microsoft.com/office/drawing/2014/main" id="{AC9BD52F-63B9-4FB0-A20C-EAAC222BDA5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FE83029-AF66-4CD7-8AA1-05E18F7B06A8}"/>
              </a:ext>
            </a:extLst>
          </p:cNvPr>
          <p:cNvSpPr>
            <a:spLocks noGrp="1"/>
          </p:cNvSpPr>
          <p:nvPr>
            <p:ph type="sldNum" sz="quarter" idx="12"/>
          </p:nvPr>
        </p:nvSpPr>
        <p:spPr/>
        <p:txBody>
          <a:bodyPr/>
          <a:lstStyle/>
          <a:p>
            <a:fld id="{1A6D1B06-D514-4CC4-9C4A-F261A531335C}" type="slidenum">
              <a:rPr lang="en-IL" smtClean="0"/>
              <a:t>‹#›</a:t>
            </a:fld>
            <a:endParaRPr lang="en-IL"/>
          </a:p>
        </p:txBody>
      </p:sp>
    </p:spTree>
    <p:extLst>
      <p:ext uri="{BB962C8B-B14F-4D97-AF65-F5344CB8AC3E}">
        <p14:creationId xmlns:p14="http://schemas.microsoft.com/office/powerpoint/2010/main" val="678452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9BCD6D-E4AD-4C0E-A25A-FB5A4172B7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B4864D8-1D62-4784-9CE5-FC349E9EA9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31EC629-B8F5-45CC-9169-5DFC39E27D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0F5FF3-B490-4DD7-AFBD-E60CBF383A66}" type="datetimeFigureOut">
              <a:rPr lang="en-IL" smtClean="0"/>
              <a:t>09/02/2019</a:t>
            </a:fld>
            <a:endParaRPr lang="en-IL"/>
          </a:p>
        </p:txBody>
      </p:sp>
      <p:sp>
        <p:nvSpPr>
          <p:cNvPr id="5" name="Footer Placeholder 4">
            <a:extLst>
              <a:ext uri="{FF2B5EF4-FFF2-40B4-BE49-F238E27FC236}">
                <a16:creationId xmlns:a16="http://schemas.microsoft.com/office/drawing/2014/main" id="{DFB838CF-D4E2-4AF5-A83B-98B9333AE5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AC80B19B-B2CF-48CE-8352-D292F2E960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6D1B06-D514-4CC4-9C4A-F261A531335C}" type="slidenum">
              <a:rPr lang="en-IL" smtClean="0"/>
              <a:t>‹#›</a:t>
            </a:fld>
            <a:endParaRPr lang="en-IL"/>
          </a:p>
        </p:txBody>
      </p:sp>
    </p:spTree>
    <p:extLst>
      <p:ext uri="{BB962C8B-B14F-4D97-AF65-F5344CB8AC3E}">
        <p14:creationId xmlns:p14="http://schemas.microsoft.com/office/powerpoint/2010/main" val="983520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JP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6AFF6-E9A8-4FCB-A835-1EC4429E1D63}"/>
              </a:ext>
            </a:extLst>
          </p:cNvPr>
          <p:cNvSpPr>
            <a:spLocks noGrp="1"/>
          </p:cNvSpPr>
          <p:nvPr>
            <p:ph type="ctrTitle"/>
          </p:nvPr>
        </p:nvSpPr>
        <p:spPr/>
        <p:txBody>
          <a:bodyPr>
            <a:normAutofit/>
          </a:bodyPr>
          <a:lstStyle/>
          <a:p>
            <a:r>
              <a:rPr lang="en-US" sz="7200" dirty="0"/>
              <a:t>Transport Layer Security(TLS)</a:t>
            </a:r>
            <a:endParaRPr lang="en-IL" sz="7200" dirty="0"/>
          </a:p>
        </p:txBody>
      </p:sp>
      <p:sp>
        <p:nvSpPr>
          <p:cNvPr id="3" name="Subtitle 2">
            <a:extLst>
              <a:ext uri="{FF2B5EF4-FFF2-40B4-BE49-F238E27FC236}">
                <a16:creationId xmlns:a16="http://schemas.microsoft.com/office/drawing/2014/main" id="{FCD3B20B-0BEF-4A6E-8B48-87E8FB925DFD}"/>
              </a:ext>
            </a:extLst>
          </p:cNvPr>
          <p:cNvSpPr>
            <a:spLocks noGrp="1"/>
          </p:cNvSpPr>
          <p:nvPr>
            <p:ph type="subTitle" idx="1"/>
          </p:nvPr>
        </p:nvSpPr>
        <p:spPr/>
        <p:txBody>
          <a:bodyPr/>
          <a:lstStyle/>
          <a:p>
            <a:r>
              <a:rPr lang="en-US" dirty="0"/>
              <a:t>By Levi Dworkin</a:t>
            </a:r>
            <a:endParaRPr lang="en-IL" dirty="0"/>
          </a:p>
        </p:txBody>
      </p:sp>
    </p:spTree>
    <p:extLst>
      <p:ext uri="{BB962C8B-B14F-4D97-AF65-F5344CB8AC3E}">
        <p14:creationId xmlns:p14="http://schemas.microsoft.com/office/powerpoint/2010/main" val="601763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C19B7-1653-4D12-8DA7-DBCF1BCE7291}"/>
              </a:ext>
            </a:extLst>
          </p:cNvPr>
          <p:cNvSpPr>
            <a:spLocks noGrp="1"/>
          </p:cNvSpPr>
          <p:nvPr>
            <p:ph type="title"/>
          </p:nvPr>
        </p:nvSpPr>
        <p:spPr/>
        <p:txBody>
          <a:bodyPr/>
          <a:lstStyle/>
          <a:p>
            <a:r>
              <a:rPr lang="en-US" dirty="0"/>
              <a:t>Session, Session ID, Session Ticket</a:t>
            </a:r>
            <a:endParaRPr lang="en-IL" dirty="0"/>
          </a:p>
        </p:txBody>
      </p:sp>
      <p:sp>
        <p:nvSpPr>
          <p:cNvPr id="3" name="Content Placeholder 2">
            <a:extLst>
              <a:ext uri="{FF2B5EF4-FFF2-40B4-BE49-F238E27FC236}">
                <a16:creationId xmlns:a16="http://schemas.microsoft.com/office/drawing/2014/main" id="{D1F3F628-AE90-480D-AE8F-21BE679FC0CE}"/>
              </a:ext>
            </a:extLst>
          </p:cNvPr>
          <p:cNvSpPr>
            <a:spLocks noGrp="1"/>
          </p:cNvSpPr>
          <p:nvPr>
            <p:ph idx="1"/>
          </p:nvPr>
        </p:nvSpPr>
        <p:spPr>
          <a:xfrm>
            <a:off x="838200" y="1825625"/>
            <a:ext cx="10515600" cy="4351338"/>
          </a:xfrm>
        </p:spPr>
        <p:txBody>
          <a:bodyPr>
            <a:normAutofit/>
          </a:bodyPr>
          <a:lstStyle/>
          <a:p>
            <a:r>
              <a:rPr lang="en-US" sz="2400" dirty="0"/>
              <a:t>A session is a </a:t>
            </a:r>
            <a:r>
              <a:rPr lang="en-US" sz="2400" b="1" dirty="0"/>
              <a:t>temporary</a:t>
            </a:r>
            <a:r>
              <a:rPr lang="en-US" sz="2400" dirty="0"/>
              <a:t> and interactive information interchange between two or more communicating devices</a:t>
            </a:r>
          </a:p>
          <a:p>
            <a:r>
              <a:rPr lang="en-US" sz="2400" dirty="0"/>
              <a:t>Session ID (</a:t>
            </a:r>
            <a:r>
              <a:rPr lang="en-US" sz="2400" b="1" dirty="0"/>
              <a:t>stateful</a:t>
            </a:r>
            <a:r>
              <a:rPr lang="en-US" sz="2400" dirty="0"/>
              <a:t> server) – The server gives the client a session id in first session. The next time the client wants to connect it will show it’s session id and the server will then fetch the previous session which it had stored.</a:t>
            </a:r>
          </a:p>
          <a:p>
            <a:r>
              <a:rPr lang="en-US" sz="2400" dirty="0"/>
              <a:t>Session Ticket (</a:t>
            </a:r>
            <a:r>
              <a:rPr lang="en-US" sz="2400" b="1" dirty="0"/>
              <a:t>stateless</a:t>
            </a:r>
            <a:r>
              <a:rPr lang="en-US" sz="2400" dirty="0"/>
              <a:t> server) – The server gives the client a session ticket, which is encrypted with the whole session and only the server can decrypt, in first session. The next time the client wants to connect it’ll provide the session ticket and the server will decrypt the previous session.</a:t>
            </a:r>
            <a:endParaRPr lang="en-IL" sz="2400" dirty="0"/>
          </a:p>
        </p:txBody>
      </p:sp>
    </p:spTree>
    <p:extLst>
      <p:ext uri="{BB962C8B-B14F-4D97-AF65-F5344CB8AC3E}">
        <p14:creationId xmlns:p14="http://schemas.microsoft.com/office/powerpoint/2010/main" val="3548722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F0F8D-34C8-46FA-AB44-DE4F904F26C6}"/>
              </a:ext>
            </a:extLst>
          </p:cNvPr>
          <p:cNvSpPr>
            <a:spLocks noGrp="1"/>
          </p:cNvSpPr>
          <p:nvPr>
            <p:ph type="title"/>
          </p:nvPr>
        </p:nvSpPr>
        <p:spPr/>
        <p:txBody>
          <a:bodyPr/>
          <a:lstStyle/>
          <a:p>
            <a:r>
              <a:rPr lang="en-US" dirty="0"/>
              <a:t>Session ID</a:t>
            </a:r>
            <a:endParaRPr lang="en-IL" dirty="0"/>
          </a:p>
        </p:txBody>
      </p:sp>
      <p:pic>
        <p:nvPicPr>
          <p:cNvPr id="5" name="Content Placeholder 4">
            <a:extLst>
              <a:ext uri="{FF2B5EF4-FFF2-40B4-BE49-F238E27FC236}">
                <a16:creationId xmlns:a16="http://schemas.microsoft.com/office/drawing/2014/main" id="{96964CB9-FE8A-4319-84AD-760B220912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3746" y="632122"/>
            <a:ext cx="4296004" cy="5593756"/>
          </a:xfrm>
        </p:spPr>
      </p:pic>
    </p:spTree>
    <p:extLst>
      <p:ext uri="{BB962C8B-B14F-4D97-AF65-F5344CB8AC3E}">
        <p14:creationId xmlns:p14="http://schemas.microsoft.com/office/powerpoint/2010/main" val="2830638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B2F61-E9D1-4C47-925E-170C28DC1A0B}"/>
              </a:ext>
            </a:extLst>
          </p:cNvPr>
          <p:cNvSpPr>
            <a:spLocks noGrp="1"/>
          </p:cNvSpPr>
          <p:nvPr>
            <p:ph type="title"/>
          </p:nvPr>
        </p:nvSpPr>
        <p:spPr/>
        <p:txBody>
          <a:bodyPr/>
          <a:lstStyle/>
          <a:p>
            <a:r>
              <a:rPr lang="en-US" dirty="0"/>
              <a:t>Session Ticket</a:t>
            </a:r>
            <a:endParaRPr lang="en-IL" dirty="0"/>
          </a:p>
        </p:txBody>
      </p:sp>
      <p:pic>
        <p:nvPicPr>
          <p:cNvPr id="14" name="Content Placeholder 13">
            <a:extLst>
              <a:ext uri="{FF2B5EF4-FFF2-40B4-BE49-F238E27FC236}">
                <a16:creationId xmlns:a16="http://schemas.microsoft.com/office/drawing/2014/main" id="{6ECB445A-2417-4CC0-86F5-7047421431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9524" y="1825625"/>
            <a:ext cx="8792952" cy="4351338"/>
          </a:xfrm>
        </p:spPr>
      </p:pic>
    </p:spTree>
    <p:extLst>
      <p:ext uri="{BB962C8B-B14F-4D97-AF65-F5344CB8AC3E}">
        <p14:creationId xmlns:p14="http://schemas.microsoft.com/office/powerpoint/2010/main" val="3650827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335B2-C3B0-4827-AF8C-35F03A730551}"/>
              </a:ext>
            </a:extLst>
          </p:cNvPr>
          <p:cNvSpPr>
            <a:spLocks noGrp="1"/>
          </p:cNvSpPr>
          <p:nvPr>
            <p:ph type="title"/>
          </p:nvPr>
        </p:nvSpPr>
        <p:spPr/>
        <p:txBody>
          <a:bodyPr/>
          <a:lstStyle/>
          <a:p>
            <a:r>
              <a:rPr lang="en-US" dirty="0"/>
              <a:t>DHE vs DH</a:t>
            </a:r>
            <a:endParaRPr lang="en-IL" dirty="0"/>
          </a:p>
        </p:txBody>
      </p:sp>
      <p:sp>
        <p:nvSpPr>
          <p:cNvPr id="3" name="Content Placeholder 2">
            <a:extLst>
              <a:ext uri="{FF2B5EF4-FFF2-40B4-BE49-F238E27FC236}">
                <a16:creationId xmlns:a16="http://schemas.microsoft.com/office/drawing/2014/main" id="{5FD2BDF8-1559-48A1-B0F1-9BEA53268AAD}"/>
              </a:ext>
            </a:extLst>
          </p:cNvPr>
          <p:cNvSpPr>
            <a:spLocks noGrp="1"/>
          </p:cNvSpPr>
          <p:nvPr>
            <p:ph idx="1"/>
          </p:nvPr>
        </p:nvSpPr>
        <p:spPr/>
        <p:txBody>
          <a:bodyPr>
            <a:normAutofit fontScale="92500"/>
          </a:bodyPr>
          <a:lstStyle/>
          <a:p>
            <a:r>
              <a:rPr lang="en-US" b="1" dirty="0"/>
              <a:t>Ephemeral Diffie-Hellman</a:t>
            </a:r>
            <a:r>
              <a:rPr lang="en-US" dirty="0"/>
              <a:t> (DHE in the context of TLS) differs from the </a:t>
            </a:r>
            <a:r>
              <a:rPr lang="en-US" b="1" dirty="0"/>
              <a:t>static Diffie-Hellman</a:t>
            </a:r>
            <a:r>
              <a:rPr lang="en-US" dirty="0"/>
              <a:t> (DH) in the way that static Diffie-Hellman key exchanges always use the same Diffie-Hellman private keys. So, each time the same parties do a DH key exchange, they end up with the same shared secret.</a:t>
            </a:r>
          </a:p>
          <a:p>
            <a:r>
              <a:rPr lang="en-US" dirty="0"/>
              <a:t>When a key exchange uses Ephemeral Diffie-Hellman a temporary DH key is generated for every connection and thus the same key is never used twice. This enables </a:t>
            </a:r>
            <a:r>
              <a:rPr lang="en-US" b="1" dirty="0"/>
              <a:t>Forward Secrecy</a:t>
            </a:r>
            <a:r>
              <a:rPr lang="en-US" dirty="0"/>
              <a:t> (FS), which means that if the long-term private key of the server gets leaked, past communication is still secure.</a:t>
            </a:r>
          </a:p>
          <a:p>
            <a:r>
              <a:rPr lang="en-US" dirty="0"/>
              <a:t>This distinction also holds for the Elliptic Curve variants ECDHE (ephemeral, provides Forward Secrecy) and ECDH (static).</a:t>
            </a:r>
          </a:p>
          <a:p>
            <a:endParaRPr lang="en-IL" dirty="0"/>
          </a:p>
        </p:txBody>
      </p:sp>
    </p:spTree>
    <p:extLst>
      <p:ext uri="{BB962C8B-B14F-4D97-AF65-F5344CB8AC3E}">
        <p14:creationId xmlns:p14="http://schemas.microsoft.com/office/powerpoint/2010/main" val="3650255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522A1-F13C-4DC4-BD1E-7FC4A9E9E2A8}"/>
              </a:ext>
            </a:extLst>
          </p:cNvPr>
          <p:cNvSpPr>
            <a:spLocks noGrp="1"/>
          </p:cNvSpPr>
          <p:nvPr>
            <p:ph type="title"/>
          </p:nvPr>
        </p:nvSpPr>
        <p:spPr/>
        <p:txBody>
          <a:bodyPr/>
          <a:lstStyle/>
          <a:p>
            <a:r>
              <a:rPr lang="en-US" dirty="0"/>
              <a:t>Forward Secrecy</a:t>
            </a:r>
            <a:endParaRPr lang="en-IL" dirty="0"/>
          </a:p>
        </p:txBody>
      </p:sp>
      <p:sp>
        <p:nvSpPr>
          <p:cNvPr id="3" name="Content Placeholder 2">
            <a:extLst>
              <a:ext uri="{FF2B5EF4-FFF2-40B4-BE49-F238E27FC236}">
                <a16:creationId xmlns:a16="http://schemas.microsoft.com/office/drawing/2014/main" id="{1480230A-CD75-4F4A-A1F8-13293B2754EF}"/>
              </a:ext>
            </a:extLst>
          </p:cNvPr>
          <p:cNvSpPr>
            <a:spLocks noGrp="1"/>
          </p:cNvSpPr>
          <p:nvPr>
            <p:ph idx="1"/>
          </p:nvPr>
        </p:nvSpPr>
        <p:spPr/>
        <p:txBody>
          <a:bodyPr/>
          <a:lstStyle/>
          <a:p>
            <a:pPr fontAlgn="base"/>
            <a:r>
              <a:rPr lang="en-US" b="1" dirty="0"/>
              <a:t>Forward Secrecy </a:t>
            </a:r>
            <a:r>
              <a:rPr lang="en-US" dirty="0"/>
              <a:t>gives assurance that your session keys will not be compromised even if the private key of the server is compromised. </a:t>
            </a:r>
          </a:p>
          <a:p>
            <a:pPr fontAlgn="base"/>
            <a:r>
              <a:rPr lang="en-US" dirty="0"/>
              <a:t>By generating a unique session key for every session a user initiates, even the compromise of a single session key will not affect any data other than that exchanged in the specific session protected by that particular key.</a:t>
            </a:r>
          </a:p>
          <a:p>
            <a:r>
              <a:rPr lang="en-US" dirty="0"/>
              <a:t>The key exchange has to be </a:t>
            </a:r>
            <a:r>
              <a:rPr lang="en-US" b="1" dirty="0"/>
              <a:t>ephemeral</a:t>
            </a:r>
            <a:r>
              <a:rPr lang="en-US" dirty="0"/>
              <a:t> (e.g. Ephemeral Diffie-Hellman). This means that the client and the server will generate a new set of Diffie-Hellman parameters for each session.</a:t>
            </a:r>
            <a:endParaRPr lang="en-IL" dirty="0"/>
          </a:p>
        </p:txBody>
      </p:sp>
    </p:spTree>
    <p:extLst>
      <p:ext uri="{BB962C8B-B14F-4D97-AF65-F5344CB8AC3E}">
        <p14:creationId xmlns:p14="http://schemas.microsoft.com/office/powerpoint/2010/main" val="579644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92017-5304-4208-9BC7-6C2DEBC17AD6}"/>
              </a:ext>
            </a:extLst>
          </p:cNvPr>
          <p:cNvSpPr>
            <a:spLocks noGrp="1"/>
          </p:cNvSpPr>
          <p:nvPr>
            <p:ph type="title"/>
          </p:nvPr>
        </p:nvSpPr>
        <p:spPr/>
        <p:txBody>
          <a:bodyPr/>
          <a:lstStyle/>
          <a:p>
            <a:r>
              <a:rPr lang="en-US" dirty="0"/>
              <a:t>TLS 1.2: 1-RTT Resumption</a:t>
            </a:r>
            <a:endParaRPr lang="en-IL" dirty="0"/>
          </a:p>
        </p:txBody>
      </p:sp>
      <p:pic>
        <p:nvPicPr>
          <p:cNvPr id="5" name="Content Placeholder 4">
            <a:extLst>
              <a:ext uri="{FF2B5EF4-FFF2-40B4-BE49-F238E27FC236}">
                <a16:creationId xmlns:a16="http://schemas.microsoft.com/office/drawing/2014/main" id="{90C5F977-1ECC-4107-B418-E97B7A5CA1E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28144" y="1811508"/>
            <a:ext cx="7760808" cy="4365455"/>
          </a:xfrm>
        </p:spPr>
      </p:pic>
    </p:spTree>
    <p:extLst>
      <p:ext uri="{BB962C8B-B14F-4D97-AF65-F5344CB8AC3E}">
        <p14:creationId xmlns:p14="http://schemas.microsoft.com/office/powerpoint/2010/main" val="266264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5EC5A-A74A-431C-9B0C-E314BA3641AE}"/>
              </a:ext>
            </a:extLst>
          </p:cNvPr>
          <p:cNvSpPr>
            <a:spLocks noGrp="1"/>
          </p:cNvSpPr>
          <p:nvPr>
            <p:ph type="title"/>
          </p:nvPr>
        </p:nvSpPr>
        <p:spPr/>
        <p:txBody>
          <a:bodyPr/>
          <a:lstStyle/>
          <a:p>
            <a:r>
              <a:rPr lang="en-US" dirty="0"/>
              <a:t>TLS 1.3: 0-RTT Resumption!</a:t>
            </a:r>
            <a:endParaRPr lang="en-IL" dirty="0"/>
          </a:p>
        </p:txBody>
      </p:sp>
      <p:pic>
        <p:nvPicPr>
          <p:cNvPr id="5" name="Content Placeholder 4">
            <a:extLst>
              <a:ext uri="{FF2B5EF4-FFF2-40B4-BE49-F238E27FC236}">
                <a16:creationId xmlns:a16="http://schemas.microsoft.com/office/drawing/2014/main" id="{78E5A689-1EE7-49FC-B495-C39AC40882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3511798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F482-B7F2-4F17-90B3-479B7BA11078}"/>
              </a:ext>
            </a:extLst>
          </p:cNvPr>
          <p:cNvSpPr>
            <a:spLocks noGrp="1"/>
          </p:cNvSpPr>
          <p:nvPr>
            <p:ph type="title"/>
          </p:nvPr>
        </p:nvSpPr>
        <p:spPr/>
        <p:txBody>
          <a:bodyPr/>
          <a:lstStyle/>
          <a:p>
            <a:r>
              <a:rPr lang="en-US" dirty="0"/>
              <a:t>Caveats of 0-RTT</a:t>
            </a:r>
            <a:endParaRPr lang="en-IL" dirty="0"/>
          </a:p>
        </p:txBody>
      </p:sp>
      <p:sp>
        <p:nvSpPr>
          <p:cNvPr id="3" name="Content Placeholder 2">
            <a:extLst>
              <a:ext uri="{FF2B5EF4-FFF2-40B4-BE49-F238E27FC236}">
                <a16:creationId xmlns:a16="http://schemas.microsoft.com/office/drawing/2014/main" id="{909F0672-80DB-4B79-83F1-8AB1702223A9}"/>
              </a:ext>
            </a:extLst>
          </p:cNvPr>
          <p:cNvSpPr>
            <a:spLocks noGrp="1"/>
          </p:cNvSpPr>
          <p:nvPr>
            <p:ph idx="1"/>
          </p:nvPr>
        </p:nvSpPr>
        <p:spPr>
          <a:xfrm>
            <a:off x="838200" y="1825625"/>
            <a:ext cx="10515600" cy="4351338"/>
          </a:xfrm>
        </p:spPr>
        <p:txBody>
          <a:bodyPr>
            <a:normAutofit lnSpcReduction="10000"/>
          </a:bodyPr>
          <a:lstStyle/>
          <a:p>
            <a:pPr fontAlgn="base"/>
            <a:r>
              <a:rPr lang="en-US" dirty="0"/>
              <a:t>Since the PSK is not agreed upon with a fresh round of Diffie Hellman, it does not provide Forward Secrecy against a compromise of the Session Ticket key. That is, if after a year an attacker somehow obtains the Session Ticket key, it can decrypt the Session Ticket, obtain the PSK and decrypt the 0-RTT data the client sent (but not the rest of the connection).</a:t>
            </a:r>
          </a:p>
          <a:p>
            <a:br>
              <a:rPr lang="en-US" b="0" dirty="0">
                <a:effectLst/>
              </a:rPr>
            </a:br>
            <a:r>
              <a:rPr lang="en-US" dirty="0"/>
              <a:t>This is why it's important to rotate often and not persist Session Ticket keys. TLS 1.2 has never provided any Forward Secrecy against a compromise of the Session Ticket key at all, so even with 0-RTT 1.3 is an improvement upon 1.2.</a:t>
            </a:r>
            <a:br>
              <a:rPr lang="en-US" dirty="0"/>
            </a:br>
            <a:endParaRPr lang="en-IL" dirty="0"/>
          </a:p>
        </p:txBody>
      </p:sp>
    </p:spTree>
    <p:extLst>
      <p:ext uri="{BB962C8B-B14F-4D97-AF65-F5344CB8AC3E}">
        <p14:creationId xmlns:p14="http://schemas.microsoft.com/office/powerpoint/2010/main" val="1872640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742A-028A-473E-9F66-52F74BD6C5B4}"/>
              </a:ext>
            </a:extLst>
          </p:cNvPr>
          <p:cNvSpPr>
            <a:spLocks noGrp="1"/>
          </p:cNvSpPr>
          <p:nvPr>
            <p:ph type="title"/>
          </p:nvPr>
        </p:nvSpPr>
        <p:spPr/>
        <p:txBody>
          <a:bodyPr/>
          <a:lstStyle/>
          <a:p>
            <a:r>
              <a:rPr lang="en-US" dirty="0"/>
              <a:t>Caveats of 0-RTT</a:t>
            </a:r>
            <a:endParaRPr lang="en-IL" dirty="0"/>
          </a:p>
        </p:txBody>
      </p:sp>
      <p:sp>
        <p:nvSpPr>
          <p:cNvPr id="3" name="Content Placeholder 2">
            <a:extLst>
              <a:ext uri="{FF2B5EF4-FFF2-40B4-BE49-F238E27FC236}">
                <a16:creationId xmlns:a16="http://schemas.microsoft.com/office/drawing/2014/main" id="{47EF6973-F286-42A0-8A81-B6D35FB5E12F}"/>
              </a:ext>
            </a:extLst>
          </p:cNvPr>
          <p:cNvSpPr>
            <a:spLocks noGrp="1"/>
          </p:cNvSpPr>
          <p:nvPr>
            <p:ph idx="1"/>
          </p:nvPr>
        </p:nvSpPr>
        <p:spPr/>
        <p:txBody>
          <a:bodyPr/>
          <a:lstStyle/>
          <a:p>
            <a:pPr fontAlgn="base"/>
            <a:r>
              <a:rPr lang="en-US" dirty="0"/>
              <a:t>Replay attacks: If an attacker intercepted a 0-RTT packet with a HTTP POST of transferring money, he could resend it a bunch of times without the server being any the wiser. </a:t>
            </a:r>
          </a:p>
          <a:p>
            <a:br>
              <a:rPr lang="en-US" b="0" dirty="0">
                <a:effectLst/>
              </a:rPr>
            </a:br>
            <a:r>
              <a:rPr lang="en-US" dirty="0"/>
              <a:t>The solution would be for the server to demand a full 1-RTT handshake on operations that are not idempotent (like a transaction), received in 0-RTT data.</a:t>
            </a:r>
            <a:endParaRPr lang="en-IL" dirty="0"/>
          </a:p>
        </p:txBody>
      </p:sp>
    </p:spTree>
    <p:extLst>
      <p:ext uri="{BB962C8B-B14F-4D97-AF65-F5344CB8AC3E}">
        <p14:creationId xmlns:p14="http://schemas.microsoft.com/office/powerpoint/2010/main" val="935835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076265-6680-4EEB-AFD5-EDD2DFD5D8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8732" y="787079"/>
            <a:ext cx="7759186" cy="5088943"/>
          </a:xfrm>
        </p:spPr>
      </p:pic>
    </p:spTree>
    <p:extLst>
      <p:ext uri="{BB962C8B-B14F-4D97-AF65-F5344CB8AC3E}">
        <p14:creationId xmlns:p14="http://schemas.microsoft.com/office/powerpoint/2010/main" val="828723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1C9C6-745F-4573-914C-9145406EF829}"/>
              </a:ext>
            </a:extLst>
          </p:cNvPr>
          <p:cNvSpPr>
            <a:spLocks noGrp="1"/>
          </p:cNvSpPr>
          <p:nvPr>
            <p:ph type="title"/>
          </p:nvPr>
        </p:nvSpPr>
        <p:spPr/>
        <p:txBody>
          <a:bodyPr/>
          <a:lstStyle/>
          <a:p>
            <a:r>
              <a:rPr lang="en-US" dirty="0"/>
              <a:t>TLS 1.2: 2-RTT</a:t>
            </a:r>
            <a:endParaRPr lang="en-IL" dirty="0"/>
          </a:p>
        </p:txBody>
      </p:sp>
      <p:pic>
        <p:nvPicPr>
          <p:cNvPr id="5" name="Content Placeholder 4">
            <a:extLst>
              <a:ext uri="{FF2B5EF4-FFF2-40B4-BE49-F238E27FC236}">
                <a16:creationId xmlns:a16="http://schemas.microsoft.com/office/drawing/2014/main" id="{8B6B1EF8-A819-4543-85C4-32F869605B4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3216423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5C58D-C287-4BC1-B096-71B1E5F072C0}"/>
              </a:ext>
            </a:extLst>
          </p:cNvPr>
          <p:cNvSpPr>
            <a:spLocks noGrp="1"/>
          </p:cNvSpPr>
          <p:nvPr>
            <p:ph type="title"/>
          </p:nvPr>
        </p:nvSpPr>
        <p:spPr/>
        <p:txBody>
          <a:bodyPr/>
          <a:lstStyle/>
          <a:p>
            <a:r>
              <a:rPr lang="en-US" dirty="0"/>
              <a:t>QUIC vs TCP</a:t>
            </a:r>
            <a:endParaRPr lang="en-IL" dirty="0"/>
          </a:p>
        </p:txBody>
      </p:sp>
      <p:pic>
        <p:nvPicPr>
          <p:cNvPr id="5" name="Content Placeholder 4">
            <a:extLst>
              <a:ext uri="{FF2B5EF4-FFF2-40B4-BE49-F238E27FC236}">
                <a16:creationId xmlns:a16="http://schemas.microsoft.com/office/drawing/2014/main" id="{8B45B95A-73C9-4385-8EC4-D8A7701F9E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9364" y="1825625"/>
            <a:ext cx="8773272" cy="4351338"/>
          </a:xfrm>
        </p:spPr>
      </p:pic>
    </p:spTree>
    <p:extLst>
      <p:ext uri="{BB962C8B-B14F-4D97-AF65-F5344CB8AC3E}">
        <p14:creationId xmlns:p14="http://schemas.microsoft.com/office/powerpoint/2010/main" val="1023766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ECB41-81ED-4A5F-8CD3-8A96DF05B335}"/>
              </a:ext>
            </a:extLst>
          </p:cNvPr>
          <p:cNvSpPr>
            <a:spLocks noGrp="1"/>
          </p:cNvSpPr>
          <p:nvPr>
            <p:ph type="title"/>
          </p:nvPr>
        </p:nvSpPr>
        <p:spPr/>
        <p:txBody>
          <a:bodyPr/>
          <a:lstStyle/>
          <a:p>
            <a:r>
              <a:rPr lang="en-US" dirty="0"/>
              <a:t>Server Name Indication(SNI)</a:t>
            </a:r>
            <a:endParaRPr lang="en-IL" dirty="0"/>
          </a:p>
        </p:txBody>
      </p:sp>
      <p:sp>
        <p:nvSpPr>
          <p:cNvPr id="3" name="Content Placeholder 2">
            <a:extLst>
              <a:ext uri="{FF2B5EF4-FFF2-40B4-BE49-F238E27FC236}">
                <a16:creationId xmlns:a16="http://schemas.microsoft.com/office/drawing/2014/main" id="{350FF338-3CF6-4AD3-B743-13E9504330CE}"/>
              </a:ext>
            </a:extLst>
          </p:cNvPr>
          <p:cNvSpPr>
            <a:spLocks noGrp="1"/>
          </p:cNvSpPr>
          <p:nvPr>
            <p:ph idx="1"/>
          </p:nvPr>
        </p:nvSpPr>
        <p:spPr/>
        <p:txBody>
          <a:bodyPr/>
          <a:lstStyle/>
          <a:p>
            <a:r>
              <a:rPr lang="en-US" dirty="0"/>
              <a:t>SNI is an extension to the TLS computer networking protocol by which a client indicates which hostname it is attempting to connect to at the start of the handshaking process. This allows a server to present multiple certificates on the same IP Address and hence allows multiple secure (</a:t>
            </a:r>
            <a:r>
              <a:rPr lang="en-US" u="sng" dirty="0"/>
              <a:t>HTTPS</a:t>
            </a:r>
            <a:r>
              <a:rPr lang="en-US" dirty="0"/>
              <a:t>) websites to be served by the same IP address without requiring all those sites to use the same certificate. </a:t>
            </a:r>
          </a:p>
          <a:p>
            <a:r>
              <a:rPr lang="en-US" dirty="0">
                <a:solidFill>
                  <a:srgbClr val="FF0000"/>
                </a:solidFill>
              </a:rPr>
              <a:t>The desired hostname is not encrypted, so an eavesdropper can see which site is being requested!</a:t>
            </a:r>
          </a:p>
          <a:p>
            <a:pPr marL="0" indent="0">
              <a:buNone/>
            </a:pPr>
            <a:endParaRPr lang="en-IL" dirty="0"/>
          </a:p>
        </p:txBody>
      </p:sp>
    </p:spTree>
    <p:extLst>
      <p:ext uri="{BB962C8B-B14F-4D97-AF65-F5344CB8AC3E}">
        <p14:creationId xmlns:p14="http://schemas.microsoft.com/office/powerpoint/2010/main" val="2150460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2F76A-60DC-4141-B47C-E5BBF0714B1A}"/>
              </a:ext>
            </a:extLst>
          </p:cNvPr>
          <p:cNvSpPr>
            <a:spLocks noGrp="1"/>
          </p:cNvSpPr>
          <p:nvPr>
            <p:ph type="title"/>
          </p:nvPr>
        </p:nvSpPr>
        <p:spPr/>
        <p:txBody>
          <a:bodyPr/>
          <a:lstStyle/>
          <a:p>
            <a:endParaRPr lang="en-IL" dirty="0"/>
          </a:p>
        </p:txBody>
      </p:sp>
      <p:pic>
        <p:nvPicPr>
          <p:cNvPr id="5" name="Content Placeholder 4">
            <a:extLst>
              <a:ext uri="{FF2B5EF4-FFF2-40B4-BE49-F238E27FC236}">
                <a16:creationId xmlns:a16="http://schemas.microsoft.com/office/drawing/2014/main" id="{1BDAB5C6-6773-414C-B6FE-9EF1415DF3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368" y="1027906"/>
            <a:ext cx="11409263" cy="4656842"/>
          </a:xfrm>
        </p:spPr>
      </p:pic>
    </p:spTree>
    <p:extLst>
      <p:ext uri="{BB962C8B-B14F-4D97-AF65-F5344CB8AC3E}">
        <p14:creationId xmlns:p14="http://schemas.microsoft.com/office/powerpoint/2010/main" val="3562273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2F261-FCC3-42A6-95F9-BD01B90C341B}"/>
              </a:ext>
            </a:extLst>
          </p:cNvPr>
          <p:cNvSpPr>
            <a:spLocks noGrp="1"/>
          </p:cNvSpPr>
          <p:nvPr>
            <p:ph type="title"/>
          </p:nvPr>
        </p:nvSpPr>
        <p:spPr/>
        <p:txBody>
          <a:bodyPr/>
          <a:lstStyle/>
          <a:p>
            <a:endParaRPr lang="en-IL"/>
          </a:p>
        </p:txBody>
      </p:sp>
      <p:pic>
        <p:nvPicPr>
          <p:cNvPr id="5" name="Content Placeholder 4">
            <a:extLst>
              <a:ext uri="{FF2B5EF4-FFF2-40B4-BE49-F238E27FC236}">
                <a16:creationId xmlns:a16="http://schemas.microsoft.com/office/drawing/2014/main" id="{2C7F2B59-5ADC-4710-B6BD-19A2DD1CD0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7123" y="378878"/>
            <a:ext cx="7947582" cy="6113997"/>
          </a:xfrm>
        </p:spPr>
      </p:pic>
    </p:spTree>
    <p:extLst>
      <p:ext uri="{BB962C8B-B14F-4D97-AF65-F5344CB8AC3E}">
        <p14:creationId xmlns:p14="http://schemas.microsoft.com/office/powerpoint/2010/main" val="2539454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906CB-31A3-4350-A1B1-2197F2019042}"/>
              </a:ext>
            </a:extLst>
          </p:cNvPr>
          <p:cNvSpPr>
            <a:spLocks noGrp="1"/>
          </p:cNvSpPr>
          <p:nvPr>
            <p:ph type="title"/>
          </p:nvPr>
        </p:nvSpPr>
        <p:spPr/>
        <p:txBody>
          <a:bodyPr/>
          <a:lstStyle/>
          <a:p>
            <a:endParaRPr lang="en-IL"/>
          </a:p>
        </p:txBody>
      </p:sp>
      <p:pic>
        <p:nvPicPr>
          <p:cNvPr id="5" name="Content Placeholder 4">
            <a:extLst>
              <a:ext uri="{FF2B5EF4-FFF2-40B4-BE49-F238E27FC236}">
                <a16:creationId xmlns:a16="http://schemas.microsoft.com/office/drawing/2014/main" id="{2EF614ED-B4BD-4930-8B07-227B5FE2BD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43341" y="265011"/>
            <a:ext cx="10419653" cy="6015648"/>
          </a:xfrm>
        </p:spPr>
      </p:pic>
    </p:spTree>
    <p:extLst>
      <p:ext uri="{BB962C8B-B14F-4D97-AF65-F5344CB8AC3E}">
        <p14:creationId xmlns:p14="http://schemas.microsoft.com/office/powerpoint/2010/main" val="1755310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1E39-617D-4F49-BEAA-E2305910D552}"/>
              </a:ext>
            </a:extLst>
          </p:cNvPr>
          <p:cNvSpPr>
            <a:spLocks noGrp="1"/>
          </p:cNvSpPr>
          <p:nvPr>
            <p:ph type="title"/>
          </p:nvPr>
        </p:nvSpPr>
        <p:spPr/>
        <p:txBody>
          <a:bodyPr/>
          <a:lstStyle/>
          <a:p>
            <a:r>
              <a:rPr lang="en-US" dirty="0"/>
              <a:t>How TLS secures TCP</a:t>
            </a:r>
            <a:endParaRPr lang="en-IL" dirty="0"/>
          </a:p>
        </p:txBody>
      </p:sp>
      <p:sp>
        <p:nvSpPr>
          <p:cNvPr id="3" name="Content Placeholder 2">
            <a:extLst>
              <a:ext uri="{FF2B5EF4-FFF2-40B4-BE49-F238E27FC236}">
                <a16:creationId xmlns:a16="http://schemas.microsoft.com/office/drawing/2014/main" id="{4AAD5CEF-7EF3-42A1-AF40-7DCF392203C0}"/>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1407719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39170-4AC4-4308-9D55-7BDC72F60ADD}"/>
              </a:ext>
            </a:extLst>
          </p:cNvPr>
          <p:cNvSpPr>
            <a:spLocks noGrp="1"/>
          </p:cNvSpPr>
          <p:nvPr>
            <p:ph type="title"/>
          </p:nvPr>
        </p:nvSpPr>
        <p:spPr/>
        <p:txBody>
          <a:bodyPr/>
          <a:lstStyle/>
          <a:p>
            <a:r>
              <a:rPr lang="en-US" dirty="0"/>
              <a:t>So how does TLS actually secure QUIC?</a:t>
            </a:r>
            <a:endParaRPr lang="en-IL" dirty="0"/>
          </a:p>
        </p:txBody>
      </p:sp>
      <p:sp>
        <p:nvSpPr>
          <p:cNvPr id="3" name="Content Placeholder 2">
            <a:extLst>
              <a:ext uri="{FF2B5EF4-FFF2-40B4-BE49-F238E27FC236}">
                <a16:creationId xmlns:a16="http://schemas.microsoft.com/office/drawing/2014/main" id="{73DA1F69-03EC-4C42-B020-14DE4FEBE1A6}"/>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1694052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0DBDF-BD82-4C83-8B9B-3741643978E6}"/>
              </a:ext>
            </a:extLst>
          </p:cNvPr>
          <p:cNvSpPr>
            <a:spLocks noGrp="1"/>
          </p:cNvSpPr>
          <p:nvPr>
            <p:ph type="title"/>
          </p:nvPr>
        </p:nvSpPr>
        <p:spPr/>
        <p:txBody>
          <a:bodyPr/>
          <a:lstStyle/>
          <a:p>
            <a:r>
              <a:rPr lang="en-US" dirty="0"/>
              <a:t>TLS 1.3: 1-RTT</a:t>
            </a:r>
            <a:endParaRPr lang="en-IL" dirty="0"/>
          </a:p>
        </p:txBody>
      </p:sp>
      <p:pic>
        <p:nvPicPr>
          <p:cNvPr id="5" name="Content Placeholder 4">
            <a:extLst>
              <a:ext uri="{FF2B5EF4-FFF2-40B4-BE49-F238E27FC236}">
                <a16:creationId xmlns:a16="http://schemas.microsoft.com/office/drawing/2014/main" id="{4B2827E2-8B31-4A86-89A2-F382BAC40B2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814260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AE694-27C4-4833-B141-DC57E0B5DCE2}"/>
              </a:ext>
            </a:extLst>
          </p:cNvPr>
          <p:cNvSpPr>
            <a:spLocks noGrp="1"/>
          </p:cNvSpPr>
          <p:nvPr>
            <p:ph type="title"/>
          </p:nvPr>
        </p:nvSpPr>
        <p:spPr/>
        <p:txBody>
          <a:bodyPr/>
          <a:lstStyle/>
          <a:p>
            <a:r>
              <a:rPr lang="en-US" dirty="0"/>
              <a:t>Diffie-Hellman key exchange algorithm</a:t>
            </a:r>
            <a:endParaRPr lang="en-IL" dirty="0"/>
          </a:p>
        </p:txBody>
      </p:sp>
      <p:pic>
        <p:nvPicPr>
          <p:cNvPr id="5" name="Content Placeholder 4">
            <a:extLst>
              <a:ext uri="{FF2B5EF4-FFF2-40B4-BE49-F238E27FC236}">
                <a16:creationId xmlns:a16="http://schemas.microsoft.com/office/drawing/2014/main" id="{4D13588A-28A5-4B80-BDF1-E8671481B5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2503" y="1352523"/>
            <a:ext cx="4568656" cy="5140352"/>
          </a:xfrm>
        </p:spPr>
      </p:pic>
    </p:spTree>
    <p:extLst>
      <p:ext uri="{BB962C8B-B14F-4D97-AF65-F5344CB8AC3E}">
        <p14:creationId xmlns:p14="http://schemas.microsoft.com/office/powerpoint/2010/main" val="1769126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89653-2255-4F5C-9B5D-C8D6C8716C17}"/>
              </a:ext>
            </a:extLst>
          </p:cNvPr>
          <p:cNvSpPr>
            <a:spLocks noGrp="1"/>
          </p:cNvSpPr>
          <p:nvPr>
            <p:ph type="title"/>
          </p:nvPr>
        </p:nvSpPr>
        <p:spPr/>
        <p:txBody>
          <a:bodyPr>
            <a:normAutofit/>
          </a:bodyPr>
          <a:lstStyle/>
          <a:p>
            <a:pPr algn="ctr"/>
            <a:r>
              <a:rPr lang="en-US" b="1" dirty="0"/>
              <a:t>Diffie-Hellman Key Exchange</a:t>
            </a:r>
            <a:endParaRPr lang="en-IL" b="1" dirty="0"/>
          </a:p>
        </p:txBody>
      </p:sp>
      <p:sp>
        <p:nvSpPr>
          <p:cNvPr id="14" name="Content Placeholder 13">
            <a:extLst>
              <a:ext uri="{FF2B5EF4-FFF2-40B4-BE49-F238E27FC236}">
                <a16:creationId xmlns:a16="http://schemas.microsoft.com/office/drawing/2014/main" id="{36959EE9-880A-4CE2-A7C2-CFC48ECD7522}"/>
              </a:ext>
            </a:extLst>
          </p:cNvPr>
          <p:cNvSpPr>
            <a:spLocks noGrp="1"/>
          </p:cNvSpPr>
          <p:nvPr>
            <p:ph sz="half" idx="2"/>
          </p:nvPr>
        </p:nvSpPr>
        <p:spPr>
          <a:xfrm>
            <a:off x="839788" y="2505076"/>
            <a:ext cx="5157787" cy="477176"/>
          </a:xfrm>
        </p:spPr>
        <p:txBody>
          <a:bodyPr>
            <a:normAutofit/>
          </a:bodyPr>
          <a:lstStyle/>
          <a:p>
            <a:r>
              <a:rPr lang="en-US" sz="1600" dirty="0"/>
              <a:t>Alice chooses a secret random number a = 6 (private key)</a:t>
            </a:r>
          </a:p>
        </p:txBody>
      </p:sp>
      <p:sp>
        <p:nvSpPr>
          <p:cNvPr id="8" name="Title 1">
            <a:extLst>
              <a:ext uri="{FF2B5EF4-FFF2-40B4-BE49-F238E27FC236}">
                <a16:creationId xmlns:a16="http://schemas.microsoft.com/office/drawing/2014/main" id="{D22C597F-2353-4338-84EE-F3B89A30542B}"/>
              </a:ext>
            </a:extLst>
          </p:cNvPr>
          <p:cNvSpPr txBox="1">
            <a:spLocks/>
          </p:cNvSpPr>
          <p:nvPr/>
        </p:nvSpPr>
        <p:spPr>
          <a:xfrm>
            <a:off x="838200" y="1230831"/>
            <a:ext cx="10515600" cy="6799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t>Bob and Alice know and have the same:</a:t>
            </a:r>
          </a:p>
          <a:p>
            <a:pPr algn="ctr"/>
            <a:r>
              <a:rPr lang="en-US" sz="2000" b="1" dirty="0"/>
              <a:t>P=23 (a prime number) g=11 (a generator)</a:t>
            </a:r>
            <a:endParaRPr lang="en-IL" sz="2000" b="1" dirty="0"/>
          </a:p>
        </p:txBody>
      </p:sp>
      <p:pic>
        <p:nvPicPr>
          <p:cNvPr id="10" name="Picture 9">
            <a:extLst>
              <a:ext uri="{FF2B5EF4-FFF2-40B4-BE49-F238E27FC236}">
                <a16:creationId xmlns:a16="http://schemas.microsoft.com/office/drawing/2014/main" id="{E3425F9A-196B-4B58-B9F0-CB77EA7C58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612" y="1436641"/>
            <a:ext cx="2344331" cy="1068434"/>
          </a:xfrm>
          <a:prstGeom prst="rect">
            <a:avLst/>
          </a:prstGeom>
        </p:spPr>
      </p:pic>
      <p:pic>
        <p:nvPicPr>
          <p:cNvPr id="12" name="Picture 11">
            <a:extLst>
              <a:ext uri="{FF2B5EF4-FFF2-40B4-BE49-F238E27FC236}">
                <a16:creationId xmlns:a16="http://schemas.microsoft.com/office/drawing/2014/main" id="{5BD0A42F-30D4-4C03-AA9E-D1172A0A8E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8212" y="1570783"/>
            <a:ext cx="2214000" cy="922500"/>
          </a:xfrm>
          <a:prstGeom prst="rect">
            <a:avLst/>
          </a:prstGeom>
        </p:spPr>
      </p:pic>
      <mc:AlternateContent xmlns:mc="http://schemas.openxmlformats.org/markup-compatibility/2006" xmlns:a14="http://schemas.microsoft.com/office/drawing/2010/main">
        <mc:Choice Requires="a14">
          <p:sp>
            <p:nvSpPr>
              <p:cNvPr id="18" name="Content Placeholder 13">
                <a:extLst>
                  <a:ext uri="{FF2B5EF4-FFF2-40B4-BE49-F238E27FC236}">
                    <a16:creationId xmlns:a16="http://schemas.microsoft.com/office/drawing/2014/main" id="{CA1A7D4E-75A6-403F-AF57-B450072B34FF}"/>
                  </a:ext>
                </a:extLst>
              </p:cNvPr>
              <p:cNvSpPr txBox="1">
                <a:spLocks/>
              </p:cNvSpPr>
              <p:nvPr/>
            </p:nvSpPr>
            <p:spPr>
              <a:xfrm>
                <a:off x="836610" y="2998601"/>
                <a:ext cx="5157787" cy="6799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Alice computes: </a:t>
                </a:r>
                <a14:m>
                  <m:oMath xmlns:m="http://schemas.openxmlformats.org/officeDocument/2006/math">
                    <m:r>
                      <a:rPr lang="en-US" sz="1600" i="1">
                        <a:latin typeface="Cambria Math" panose="02040503050406030204" pitchFamily="18" charset="0"/>
                      </a:rPr>
                      <m:t>𝐴</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𝑔</m:t>
                        </m:r>
                      </m:e>
                      <m:sup>
                        <m:r>
                          <a:rPr lang="en-US" sz="1600" i="1">
                            <a:latin typeface="Cambria Math" panose="02040503050406030204" pitchFamily="18" charset="0"/>
                          </a:rPr>
                          <m:t>𝑎</m:t>
                        </m:r>
                      </m:sup>
                    </m:sSup>
                    <m:r>
                      <a:rPr lang="en-US" sz="1600" i="1">
                        <a:latin typeface="Cambria Math" panose="02040503050406030204" pitchFamily="18" charset="0"/>
                      </a:rPr>
                      <m:t>𝑚𝑜𝑑</m:t>
                    </m:r>
                    <m:r>
                      <a:rPr lang="en-US" sz="1600" i="1">
                        <a:latin typeface="Cambria Math" panose="02040503050406030204" pitchFamily="18" charset="0"/>
                      </a:rPr>
                      <m:t> </m:t>
                    </m:r>
                    <m:r>
                      <a:rPr lang="en-US" sz="1600" i="1" smtClean="0">
                        <a:latin typeface="Cambria Math" panose="02040503050406030204" pitchFamily="18" charset="0"/>
                      </a:rPr>
                      <m:t>𝑝</m:t>
                    </m:r>
                  </m:oMath>
                </a14:m>
                <a:endParaRPr lang="en-US" sz="1600" i="1" dirty="0">
                  <a:latin typeface="Cambria Math" panose="02040503050406030204" pitchFamily="18" charset="0"/>
                </a:endParaRPr>
              </a:p>
              <a:p>
                <a:pPr marL="0" indent="0">
                  <a:buNone/>
                </a:pPr>
                <a:r>
                  <a:rPr lang="en-US" sz="1600" dirty="0"/>
                  <a:t>            (public key) </a:t>
                </a:r>
                <a14:m>
                  <m:oMath xmlns:m="http://schemas.openxmlformats.org/officeDocument/2006/math">
                    <m:r>
                      <a:rPr lang="en-US" sz="1600" i="1">
                        <a:latin typeface="Cambria Math" panose="02040503050406030204" pitchFamily="18" charset="0"/>
                      </a:rPr>
                      <m:t>𝐴</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11</m:t>
                        </m:r>
                      </m:e>
                      <m:sup>
                        <m:r>
                          <a:rPr lang="en-US" sz="1600" i="1">
                            <a:latin typeface="Cambria Math" panose="02040503050406030204" pitchFamily="18" charset="0"/>
                          </a:rPr>
                          <m:t>6</m:t>
                        </m:r>
                      </m:sup>
                    </m:sSup>
                    <m:r>
                      <a:rPr lang="en-US" sz="1600" i="1">
                        <a:latin typeface="Cambria Math" panose="02040503050406030204" pitchFamily="18" charset="0"/>
                      </a:rPr>
                      <m:t>𝑚𝑜𝑑</m:t>
                    </m:r>
                    <m:r>
                      <a:rPr lang="en-US" sz="1600" i="1">
                        <a:latin typeface="Cambria Math" panose="02040503050406030204" pitchFamily="18" charset="0"/>
                      </a:rPr>
                      <m:t> </m:t>
                    </m:r>
                    <m:r>
                      <a:rPr lang="en-US" sz="1600" i="1">
                        <a:latin typeface="Cambria Math" panose="02040503050406030204" pitchFamily="18" charset="0"/>
                      </a:rPr>
                      <m:t>23</m:t>
                    </m:r>
                    <m:r>
                      <a:rPr lang="en-US" sz="1600" i="1">
                        <a:latin typeface="Cambria Math" panose="02040503050406030204" pitchFamily="18" charset="0"/>
                      </a:rPr>
                      <m:t>=</m:t>
                    </m:r>
                    <m:r>
                      <a:rPr lang="en-US" sz="1600" i="1">
                        <a:latin typeface="Cambria Math" panose="02040503050406030204" pitchFamily="18" charset="0"/>
                      </a:rPr>
                      <m:t>9</m:t>
                    </m:r>
                  </m:oMath>
                </a14:m>
                <a:endParaRPr lang="en-US" sz="1600" dirty="0"/>
              </a:p>
            </p:txBody>
          </p:sp>
        </mc:Choice>
        <mc:Fallback xmlns="">
          <p:sp>
            <p:nvSpPr>
              <p:cNvPr id="18" name="Content Placeholder 13">
                <a:extLst>
                  <a:ext uri="{FF2B5EF4-FFF2-40B4-BE49-F238E27FC236}">
                    <a16:creationId xmlns:a16="http://schemas.microsoft.com/office/drawing/2014/main" id="{CA1A7D4E-75A6-403F-AF57-B450072B34FF}"/>
                  </a:ext>
                </a:extLst>
              </p:cNvPr>
              <p:cNvSpPr txBox="1">
                <a:spLocks noRot="1" noChangeAspect="1" noMove="1" noResize="1" noEditPoints="1" noAdjustHandles="1" noChangeArrowheads="1" noChangeShapeType="1" noTextEdit="1"/>
              </p:cNvSpPr>
              <p:nvPr/>
            </p:nvSpPr>
            <p:spPr>
              <a:xfrm>
                <a:off x="836610" y="2998601"/>
                <a:ext cx="5157787" cy="679905"/>
              </a:xfrm>
              <a:prstGeom prst="rect">
                <a:avLst/>
              </a:prstGeom>
              <a:blipFill>
                <a:blip r:embed="rId5"/>
                <a:stretch>
                  <a:fillRect l="-473" t="-6306" b="-9009"/>
                </a:stretch>
              </a:blipFill>
            </p:spPr>
            <p:txBody>
              <a:bodyPr/>
              <a:lstStyle/>
              <a:p>
                <a:r>
                  <a:rPr lang="en-IL">
                    <a:noFill/>
                  </a:rPr>
                  <a:t> </a:t>
                </a:r>
              </a:p>
            </p:txBody>
          </p:sp>
        </mc:Fallback>
      </mc:AlternateContent>
      <p:sp>
        <p:nvSpPr>
          <p:cNvPr id="19" name="Content Placeholder 13">
            <a:extLst>
              <a:ext uri="{FF2B5EF4-FFF2-40B4-BE49-F238E27FC236}">
                <a16:creationId xmlns:a16="http://schemas.microsoft.com/office/drawing/2014/main" id="{D46995FA-207B-40DF-AA58-755336CF86FA}"/>
              </a:ext>
            </a:extLst>
          </p:cNvPr>
          <p:cNvSpPr txBox="1">
            <a:spLocks/>
          </p:cNvSpPr>
          <p:nvPr/>
        </p:nvSpPr>
        <p:spPr>
          <a:xfrm>
            <a:off x="836612" y="3695783"/>
            <a:ext cx="5157787" cy="4771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Alice receives B = 2 from Bob</a:t>
            </a:r>
          </a:p>
        </p:txBody>
      </p:sp>
      <mc:AlternateContent xmlns:mc="http://schemas.openxmlformats.org/markup-compatibility/2006" xmlns:a14="http://schemas.microsoft.com/office/drawing/2010/main">
        <mc:Choice Requires="a14">
          <p:sp>
            <p:nvSpPr>
              <p:cNvPr id="20" name="Content Placeholder 13">
                <a:extLst>
                  <a:ext uri="{FF2B5EF4-FFF2-40B4-BE49-F238E27FC236}">
                    <a16:creationId xmlns:a16="http://schemas.microsoft.com/office/drawing/2014/main" id="{1D163B36-F535-477F-803E-E19F5B33B6FC}"/>
                  </a:ext>
                </a:extLst>
              </p:cNvPr>
              <p:cNvSpPr txBox="1">
                <a:spLocks/>
              </p:cNvSpPr>
              <p:nvPr/>
            </p:nvSpPr>
            <p:spPr>
              <a:xfrm>
                <a:off x="836610" y="4190004"/>
                <a:ext cx="5157787" cy="4771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Secret Key: </a:t>
                </a:r>
                <a14:m>
                  <m:oMath xmlns:m="http://schemas.openxmlformats.org/officeDocument/2006/math">
                    <m:r>
                      <a:rPr lang="en-US" sz="1600" b="0" i="1" smtClean="0">
                        <a:latin typeface="Cambria Math" panose="02040503050406030204" pitchFamily="18" charset="0"/>
                      </a:rPr>
                      <m:t>𝑘</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𝐵</m:t>
                        </m:r>
                      </m:e>
                      <m:sup>
                        <m:r>
                          <a:rPr lang="en-US" sz="1600" b="0" i="1" smtClean="0">
                            <a:latin typeface="Cambria Math" panose="02040503050406030204" pitchFamily="18" charset="0"/>
                          </a:rPr>
                          <m:t>𝑎</m:t>
                        </m:r>
                      </m:sup>
                    </m:sSup>
                    <m:r>
                      <a:rPr lang="en-US" sz="1600" b="0" i="1" smtClean="0">
                        <a:latin typeface="Cambria Math" panose="02040503050406030204" pitchFamily="18" charset="0"/>
                      </a:rPr>
                      <m:t>𝑚𝑜𝑑</m:t>
                    </m:r>
                    <m:r>
                      <a:rPr lang="en-US" sz="1600" b="0" i="1" smtClean="0">
                        <a:latin typeface="Cambria Math" panose="02040503050406030204" pitchFamily="18" charset="0"/>
                      </a:rPr>
                      <m:t> </m:t>
                    </m:r>
                    <m:r>
                      <a:rPr lang="en-US" sz="1600" b="0" i="1" smtClean="0">
                        <a:latin typeface="Cambria Math" panose="02040503050406030204" pitchFamily="18" charset="0"/>
                      </a:rPr>
                      <m:t>𝑝</m:t>
                    </m:r>
                  </m:oMath>
                </a14:m>
                <a:endParaRPr lang="en-US" sz="1600" dirty="0"/>
              </a:p>
            </p:txBody>
          </p:sp>
        </mc:Choice>
        <mc:Fallback xmlns="">
          <p:sp>
            <p:nvSpPr>
              <p:cNvPr id="20" name="Content Placeholder 13">
                <a:extLst>
                  <a:ext uri="{FF2B5EF4-FFF2-40B4-BE49-F238E27FC236}">
                    <a16:creationId xmlns:a16="http://schemas.microsoft.com/office/drawing/2014/main" id="{1D163B36-F535-477F-803E-E19F5B33B6FC}"/>
                  </a:ext>
                </a:extLst>
              </p:cNvPr>
              <p:cNvSpPr txBox="1">
                <a:spLocks noRot="1" noChangeAspect="1" noMove="1" noResize="1" noEditPoints="1" noAdjustHandles="1" noChangeArrowheads="1" noChangeShapeType="1" noTextEdit="1"/>
              </p:cNvSpPr>
              <p:nvPr/>
            </p:nvSpPr>
            <p:spPr>
              <a:xfrm>
                <a:off x="836610" y="4190004"/>
                <a:ext cx="5157787" cy="477176"/>
              </a:xfrm>
              <a:prstGeom prst="rect">
                <a:avLst/>
              </a:prstGeom>
              <a:blipFill>
                <a:blip r:embed="rId6"/>
                <a:stretch>
                  <a:fillRect l="-473" t="-8861"/>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1" name="Content Placeholder 13">
                <a:extLst>
                  <a:ext uri="{FF2B5EF4-FFF2-40B4-BE49-F238E27FC236}">
                    <a16:creationId xmlns:a16="http://schemas.microsoft.com/office/drawing/2014/main" id="{91B81824-2B9A-4B74-AA4D-8C77E9DCD18E}"/>
                  </a:ext>
                </a:extLst>
              </p:cNvPr>
              <p:cNvSpPr txBox="1">
                <a:spLocks/>
              </p:cNvSpPr>
              <p:nvPr/>
            </p:nvSpPr>
            <p:spPr>
              <a:xfrm>
                <a:off x="836611" y="4630858"/>
                <a:ext cx="5157787" cy="4771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Alice computes: </a:t>
                </a:r>
                <a14:m>
                  <m:oMath xmlns:m="http://schemas.openxmlformats.org/officeDocument/2006/math">
                    <m:r>
                      <a:rPr lang="en-US" sz="1600" b="0" i="1" smtClean="0">
                        <a:latin typeface="Cambria Math" panose="02040503050406030204" pitchFamily="18" charset="0"/>
                      </a:rPr>
                      <m:t>𝑘</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6</m:t>
                        </m:r>
                      </m:sup>
                    </m:sSup>
                    <m:r>
                      <a:rPr lang="en-US" sz="1600" b="0" i="1" smtClean="0">
                        <a:latin typeface="Cambria Math" panose="02040503050406030204" pitchFamily="18" charset="0"/>
                      </a:rPr>
                      <m:t>𝑚𝑜𝑑</m:t>
                    </m:r>
                    <m:r>
                      <a:rPr lang="en-US" sz="1600" b="0" i="1" smtClean="0">
                        <a:latin typeface="Cambria Math" panose="02040503050406030204" pitchFamily="18" charset="0"/>
                      </a:rPr>
                      <m:t> </m:t>
                    </m:r>
                    <m:r>
                      <a:rPr lang="en-US" sz="1600" b="0" i="1" smtClean="0">
                        <a:latin typeface="Cambria Math" panose="02040503050406030204" pitchFamily="18" charset="0"/>
                      </a:rPr>
                      <m:t>23</m:t>
                    </m:r>
                    <m:r>
                      <a:rPr lang="en-US" sz="1600" b="0" i="1" smtClean="0">
                        <a:latin typeface="Cambria Math" panose="02040503050406030204" pitchFamily="18" charset="0"/>
                      </a:rPr>
                      <m:t>=</m:t>
                    </m:r>
                    <m:r>
                      <a:rPr lang="en-US" sz="1600" b="0" i="1" smtClean="0">
                        <a:latin typeface="Cambria Math" panose="02040503050406030204" pitchFamily="18" charset="0"/>
                      </a:rPr>
                      <m:t>18</m:t>
                    </m:r>
                  </m:oMath>
                </a14:m>
                <a:endParaRPr lang="en-US" sz="1600" dirty="0"/>
              </a:p>
            </p:txBody>
          </p:sp>
        </mc:Choice>
        <mc:Fallback xmlns="">
          <p:sp>
            <p:nvSpPr>
              <p:cNvPr id="21" name="Content Placeholder 13">
                <a:extLst>
                  <a:ext uri="{FF2B5EF4-FFF2-40B4-BE49-F238E27FC236}">
                    <a16:creationId xmlns:a16="http://schemas.microsoft.com/office/drawing/2014/main" id="{91B81824-2B9A-4B74-AA4D-8C77E9DCD18E}"/>
                  </a:ext>
                </a:extLst>
              </p:cNvPr>
              <p:cNvSpPr txBox="1">
                <a:spLocks noRot="1" noChangeAspect="1" noMove="1" noResize="1" noEditPoints="1" noAdjustHandles="1" noChangeArrowheads="1" noChangeShapeType="1" noTextEdit="1"/>
              </p:cNvSpPr>
              <p:nvPr/>
            </p:nvSpPr>
            <p:spPr>
              <a:xfrm>
                <a:off x="836611" y="4630858"/>
                <a:ext cx="5157787" cy="477176"/>
              </a:xfrm>
              <a:prstGeom prst="rect">
                <a:avLst/>
              </a:prstGeom>
              <a:blipFill>
                <a:blip r:embed="rId7"/>
                <a:stretch>
                  <a:fillRect l="-473" t="-8974"/>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2" name="Content Placeholder 13">
                <a:extLst>
                  <a:ext uri="{FF2B5EF4-FFF2-40B4-BE49-F238E27FC236}">
                    <a16:creationId xmlns:a16="http://schemas.microsoft.com/office/drawing/2014/main" id="{8FAF6071-0178-4151-8BCC-95E77C580A4E}"/>
                  </a:ext>
                </a:extLst>
              </p:cNvPr>
              <p:cNvSpPr txBox="1">
                <a:spLocks/>
              </p:cNvSpPr>
              <p:nvPr/>
            </p:nvSpPr>
            <p:spPr>
              <a:xfrm>
                <a:off x="5994396" y="3015878"/>
                <a:ext cx="5157787" cy="6799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Bob computes: </a:t>
                </a:r>
                <a14:m>
                  <m:oMath xmlns:m="http://schemas.openxmlformats.org/officeDocument/2006/math">
                    <m:r>
                      <a:rPr lang="en-US" sz="1600" b="0" i="1" smtClean="0">
                        <a:latin typeface="Cambria Math" panose="02040503050406030204" pitchFamily="18" charset="0"/>
                      </a:rPr>
                      <m:t>𝐵</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𝑔</m:t>
                        </m:r>
                      </m:e>
                      <m:sup>
                        <m:r>
                          <a:rPr lang="en-US" sz="1600" b="0" i="1" smtClean="0">
                            <a:latin typeface="Cambria Math" panose="02040503050406030204" pitchFamily="18" charset="0"/>
                          </a:rPr>
                          <m:t>𝑏</m:t>
                        </m:r>
                      </m:sup>
                    </m:sSup>
                    <m:r>
                      <a:rPr lang="en-US" sz="1600" i="1">
                        <a:latin typeface="Cambria Math" panose="02040503050406030204" pitchFamily="18" charset="0"/>
                      </a:rPr>
                      <m:t>𝑚𝑜𝑑</m:t>
                    </m:r>
                    <m:r>
                      <a:rPr lang="en-US" sz="1600" i="1">
                        <a:latin typeface="Cambria Math" panose="02040503050406030204" pitchFamily="18" charset="0"/>
                      </a:rPr>
                      <m:t> </m:t>
                    </m:r>
                    <m:r>
                      <a:rPr lang="en-US" sz="1600" i="1">
                        <a:latin typeface="Cambria Math" panose="02040503050406030204" pitchFamily="18" charset="0"/>
                      </a:rPr>
                      <m:t>𝑝</m:t>
                    </m:r>
                  </m:oMath>
                </a14:m>
                <a:endParaRPr lang="en-US" sz="1600" dirty="0"/>
              </a:p>
              <a:p>
                <a:pPr marL="0" indent="0">
                  <a:buNone/>
                </a:pPr>
                <a:r>
                  <a:rPr lang="en-US" sz="1600" dirty="0"/>
                  <a:t>           (public key) </a:t>
                </a:r>
                <a14:m>
                  <m:oMath xmlns:m="http://schemas.openxmlformats.org/officeDocument/2006/math">
                    <m:r>
                      <a:rPr lang="en-US" sz="1600" b="0" i="1" smtClean="0">
                        <a:latin typeface="Cambria Math" panose="02040503050406030204" pitchFamily="18" charset="0"/>
                      </a:rPr>
                      <m:t>𝐵</m:t>
                    </m:r>
                    <m:r>
                      <a:rPr lang="en-US" sz="1600" i="1">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11</m:t>
                        </m:r>
                      </m:e>
                      <m:sup>
                        <m:r>
                          <a:rPr lang="en-US" sz="1600" b="0" i="1" smtClean="0">
                            <a:latin typeface="Cambria Math" panose="02040503050406030204" pitchFamily="18" charset="0"/>
                          </a:rPr>
                          <m:t>10</m:t>
                        </m:r>
                      </m:sup>
                    </m:sSup>
                    <m:r>
                      <a:rPr lang="en-US" sz="1600" i="1">
                        <a:latin typeface="Cambria Math" panose="02040503050406030204" pitchFamily="18" charset="0"/>
                      </a:rPr>
                      <m:t>𝑚𝑜𝑑</m:t>
                    </m:r>
                    <m:r>
                      <a:rPr lang="en-US" sz="1600" i="1">
                        <a:latin typeface="Cambria Math" panose="02040503050406030204" pitchFamily="18" charset="0"/>
                      </a:rPr>
                      <m:t> </m:t>
                    </m:r>
                    <m:r>
                      <a:rPr lang="en-US" sz="1600" i="1">
                        <a:latin typeface="Cambria Math" panose="02040503050406030204" pitchFamily="18" charset="0"/>
                      </a:rPr>
                      <m:t>23</m:t>
                    </m:r>
                    <m:r>
                      <a:rPr lang="en-US" sz="1600" i="1">
                        <a:latin typeface="Cambria Math" panose="02040503050406030204" pitchFamily="18" charset="0"/>
                      </a:rPr>
                      <m:t>=</m:t>
                    </m:r>
                    <m:r>
                      <a:rPr lang="en-US" sz="1600" i="1">
                        <a:latin typeface="Cambria Math" panose="02040503050406030204" pitchFamily="18" charset="0"/>
                      </a:rPr>
                      <m:t>2</m:t>
                    </m:r>
                  </m:oMath>
                </a14:m>
                <a:endParaRPr lang="en-US" sz="1600" dirty="0"/>
              </a:p>
            </p:txBody>
          </p:sp>
        </mc:Choice>
        <mc:Fallback xmlns="">
          <p:sp>
            <p:nvSpPr>
              <p:cNvPr id="22" name="Content Placeholder 13">
                <a:extLst>
                  <a:ext uri="{FF2B5EF4-FFF2-40B4-BE49-F238E27FC236}">
                    <a16:creationId xmlns:a16="http://schemas.microsoft.com/office/drawing/2014/main" id="{8FAF6071-0178-4151-8BCC-95E77C580A4E}"/>
                  </a:ext>
                </a:extLst>
              </p:cNvPr>
              <p:cNvSpPr txBox="1">
                <a:spLocks noRot="1" noChangeAspect="1" noMove="1" noResize="1" noEditPoints="1" noAdjustHandles="1" noChangeArrowheads="1" noChangeShapeType="1" noTextEdit="1"/>
              </p:cNvSpPr>
              <p:nvPr/>
            </p:nvSpPr>
            <p:spPr>
              <a:xfrm>
                <a:off x="5994396" y="3015878"/>
                <a:ext cx="5157787" cy="679905"/>
              </a:xfrm>
              <a:prstGeom prst="rect">
                <a:avLst/>
              </a:prstGeom>
              <a:blipFill>
                <a:blip r:embed="rId8"/>
                <a:stretch>
                  <a:fillRect l="-473" t="-5405" b="-9910"/>
                </a:stretch>
              </a:blipFill>
            </p:spPr>
            <p:txBody>
              <a:bodyPr/>
              <a:lstStyle/>
              <a:p>
                <a:r>
                  <a:rPr lang="en-IL">
                    <a:noFill/>
                  </a:rPr>
                  <a:t> </a:t>
                </a:r>
              </a:p>
            </p:txBody>
          </p:sp>
        </mc:Fallback>
      </mc:AlternateContent>
      <p:sp>
        <p:nvSpPr>
          <p:cNvPr id="23" name="Content Placeholder 13">
            <a:extLst>
              <a:ext uri="{FF2B5EF4-FFF2-40B4-BE49-F238E27FC236}">
                <a16:creationId xmlns:a16="http://schemas.microsoft.com/office/drawing/2014/main" id="{B5FFB409-73E1-44B8-A22B-B0FECDB1A229}"/>
              </a:ext>
            </a:extLst>
          </p:cNvPr>
          <p:cNvSpPr txBox="1">
            <a:spLocks/>
          </p:cNvSpPr>
          <p:nvPr/>
        </p:nvSpPr>
        <p:spPr>
          <a:xfrm>
            <a:off x="5994397" y="2514275"/>
            <a:ext cx="5157787" cy="47717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Bob chooses a secret random number b = 10 (private key)</a:t>
            </a:r>
          </a:p>
        </p:txBody>
      </p:sp>
      <p:sp>
        <p:nvSpPr>
          <p:cNvPr id="24" name="Content Placeholder 13">
            <a:extLst>
              <a:ext uri="{FF2B5EF4-FFF2-40B4-BE49-F238E27FC236}">
                <a16:creationId xmlns:a16="http://schemas.microsoft.com/office/drawing/2014/main" id="{ADC8D8C7-AF73-472D-A196-0EE7F0CE9046}"/>
              </a:ext>
            </a:extLst>
          </p:cNvPr>
          <p:cNvSpPr txBox="1">
            <a:spLocks/>
          </p:cNvSpPr>
          <p:nvPr/>
        </p:nvSpPr>
        <p:spPr>
          <a:xfrm>
            <a:off x="5994396" y="3695319"/>
            <a:ext cx="5157787" cy="4771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Bob receives A = 9 from Alice</a:t>
            </a:r>
          </a:p>
        </p:txBody>
      </p:sp>
      <mc:AlternateContent xmlns:mc="http://schemas.openxmlformats.org/markup-compatibility/2006" xmlns:a14="http://schemas.microsoft.com/office/drawing/2010/main">
        <mc:Choice Requires="a14">
          <p:sp>
            <p:nvSpPr>
              <p:cNvPr id="25" name="Content Placeholder 13">
                <a:extLst>
                  <a:ext uri="{FF2B5EF4-FFF2-40B4-BE49-F238E27FC236}">
                    <a16:creationId xmlns:a16="http://schemas.microsoft.com/office/drawing/2014/main" id="{0887486E-8F1E-4D5C-B3F3-8A22DACA3046}"/>
                  </a:ext>
                </a:extLst>
              </p:cNvPr>
              <p:cNvSpPr txBox="1">
                <a:spLocks/>
              </p:cNvSpPr>
              <p:nvPr/>
            </p:nvSpPr>
            <p:spPr>
              <a:xfrm>
                <a:off x="5994394" y="4147761"/>
                <a:ext cx="5157787" cy="4771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Secret Key: </a:t>
                </a:r>
                <a14:m>
                  <m:oMath xmlns:m="http://schemas.openxmlformats.org/officeDocument/2006/math">
                    <m:r>
                      <a:rPr lang="en-US" sz="1600" b="0" i="1" smtClean="0">
                        <a:latin typeface="Cambria Math" panose="02040503050406030204" pitchFamily="18" charset="0"/>
                      </a:rPr>
                      <m:t>𝑘</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𝐴</m:t>
                        </m:r>
                      </m:e>
                      <m:sup>
                        <m:r>
                          <a:rPr lang="en-US" sz="1600" b="0" i="1" smtClean="0">
                            <a:latin typeface="Cambria Math" panose="02040503050406030204" pitchFamily="18" charset="0"/>
                          </a:rPr>
                          <m:t>𝑏</m:t>
                        </m:r>
                      </m:sup>
                    </m:sSup>
                    <m:r>
                      <a:rPr lang="en-US" sz="1600" b="0" i="1" smtClean="0">
                        <a:latin typeface="Cambria Math" panose="02040503050406030204" pitchFamily="18" charset="0"/>
                      </a:rPr>
                      <m:t>𝑚𝑜𝑑</m:t>
                    </m:r>
                    <m:r>
                      <a:rPr lang="en-US" sz="1600" b="0" i="1" smtClean="0">
                        <a:latin typeface="Cambria Math" panose="02040503050406030204" pitchFamily="18" charset="0"/>
                      </a:rPr>
                      <m:t> </m:t>
                    </m:r>
                    <m:r>
                      <a:rPr lang="en-US" sz="1600" b="0" i="1" smtClean="0">
                        <a:latin typeface="Cambria Math" panose="02040503050406030204" pitchFamily="18" charset="0"/>
                      </a:rPr>
                      <m:t>𝑝</m:t>
                    </m:r>
                  </m:oMath>
                </a14:m>
                <a:endParaRPr lang="en-US" sz="1600" dirty="0"/>
              </a:p>
            </p:txBody>
          </p:sp>
        </mc:Choice>
        <mc:Fallback xmlns="">
          <p:sp>
            <p:nvSpPr>
              <p:cNvPr id="25" name="Content Placeholder 13">
                <a:extLst>
                  <a:ext uri="{FF2B5EF4-FFF2-40B4-BE49-F238E27FC236}">
                    <a16:creationId xmlns:a16="http://schemas.microsoft.com/office/drawing/2014/main" id="{0887486E-8F1E-4D5C-B3F3-8A22DACA3046}"/>
                  </a:ext>
                </a:extLst>
              </p:cNvPr>
              <p:cNvSpPr txBox="1">
                <a:spLocks noRot="1" noChangeAspect="1" noMove="1" noResize="1" noEditPoints="1" noAdjustHandles="1" noChangeArrowheads="1" noChangeShapeType="1" noTextEdit="1"/>
              </p:cNvSpPr>
              <p:nvPr/>
            </p:nvSpPr>
            <p:spPr>
              <a:xfrm>
                <a:off x="5994394" y="4147761"/>
                <a:ext cx="5157787" cy="477176"/>
              </a:xfrm>
              <a:prstGeom prst="rect">
                <a:avLst/>
              </a:prstGeom>
              <a:blipFill>
                <a:blip r:embed="rId9"/>
                <a:stretch>
                  <a:fillRect l="-473" t="-7595"/>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6" name="Content Placeholder 13">
                <a:extLst>
                  <a:ext uri="{FF2B5EF4-FFF2-40B4-BE49-F238E27FC236}">
                    <a16:creationId xmlns:a16="http://schemas.microsoft.com/office/drawing/2014/main" id="{DE86EAF9-6111-44CB-8313-C38534296BE8}"/>
                  </a:ext>
                </a:extLst>
              </p:cNvPr>
              <p:cNvSpPr txBox="1">
                <a:spLocks/>
              </p:cNvSpPr>
              <p:nvPr/>
            </p:nvSpPr>
            <p:spPr>
              <a:xfrm>
                <a:off x="6019801" y="4630858"/>
                <a:ext cx="5157787" cy="4771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Bob computes: </a:t>
                </a:r>
                <a14:m>
                  <m:oMath xmlns:m="http://schemas.openxmlformats.org/officeDocument/2006/math">
                    <m:r>
                      <a:rPr lang="en-US" sz="1600" b="0" i="1" smtClean="0">
                        <a:latin typeface="Cambria Math" panose="02040503050406030204" pitchFamily="18" charset="0"/>
                      </a:rPr>
                      <m:t>𝑘</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9</m:t>
                        </m:r>
                      </m:e>
                      <m:sup>
                        <m:r>
                          <a:rPr lang="en-US" sz="1600" b="0" i="1" smtClean="0">
                            <a:latin typeface="Cambria Math" panose="02040503050406030204" pitchFamily="18" charset="0"/>
                          </a:rPr>
                          <m:t>10</m:t>
                        </m:r>
                      </m:sup>
                    </m:sSup>
                    <m:r>
                      <a:rPr lang="en-US" sz="1600" b="0" i="1" smtClean="0">
                        <a:latin typeface="Cambria Math" panose="02040503050406030204" pitchFamily="18" charset="0"/>
                      </a:rPr>
                      <m:t>𝑚𝑜𝑑</m:t>
                    </m:r>
                    <m:r>
                      <a:rPr lang="en-US" sz="1600" b="0" i="1" smtClean="0">
                        <a:latin typeface="Cambria Math" panose="02040503050406030204" pitchFamily="18" charset="0"/>
                      </a:rPr>
                      <m:t> </m:t>
                    </m:r>
                    <m:r>
                      <a:rPr lang="en-US" sz="1600" b="0" i="1" smtClean="0">
                        <a:latin typeface="Cambria Math" panose="02040503050406030204" pitchFamily="18" charset="0"/>
                      </a:rPr>
                      <m:t>23</m:t>
                    </m:r>
                    <m:r>
                      <a:rPr lang="en-US" sz="1600" b="0" i="1" smtClean="0">
                        <a:latin typeface="Cambria Math" panose="02040503050406030204" pitchFamily="18" charset="0"/>
                      </a:rPr>
                      <m:t>=</m:t>
                    </m:r>
                    <m:r>
                      <a:rPr lang="en-US" sz="1600" b="0" i="1" smtClean="0">
                        <a:latin typeface="Cambria Math" panose="02040503050406030204" pitchFamily="18" charset="0"/>
                      </a:rPr>
                      <m:t>18</m:t>
                    </m:r>
                  </m:oMath>
                </a14:m>
                <a:endParaRPr lang="en-US" sz="1600" dirty="0"/>
              </a:p>
            </p:txBody>
          </p:sp>
        </mc:Choice>
        <mc:Fallback xmlns="">
          <p:sp>
            <p:nvSpPr>
              <p:cNvPr id="26" name="Content Placeholder 13">
                <a:extLst>
                  <a:ext uri="{FF2B5EF4-FFF2-40B4-BE49-F238E27FC236}">
                    <a16:creationId xmlns:a16="http://schemas.microsoft.com/office/drawing/2014/main" id="{DE86EAF9-6111-44CB-8313-C38534296BE8}"/>
                  </a:ext>
                </a:extLst>
              </p:cNvPr>
              <p:cNvSpPr txBox="1">
                <a:spLocks noRot="1" noChangeAspect="1" noMove="1" noResize="1" noEditPoints="1" noAdjustHandles="1" noChangeArrowheads="1" noChangeShapeType="1" noTextEdit="1"/>
              </p:cNvSpPr>
              <p:nvPr/>
            </p:nvSpPr>
            <p:spPr>
              <a:xfrm>
                <a:off x="6019801" y="4630858"/>
                <a:ext cx="5157787" cy="477176"/>
              </a:xfrm>
              <a:prstGeom prst="rect">
                <a:avLst/>
              </a:prstGeom>
              <a:blipFill>
                <a:blip r:embed="rId10"/>
                <a:stretch>
                  <a:fillRect l="-473" t="-8974"/>
                </a:stretch>
              </a:blipFill>
            </p:spPr>
            <p:txBody>
              <a:bodyPr/>
              <a:lstStyle/>
              <a:p>
                <a:r>
                  <a:rPr lang="en-IL">
                    <a:noFill/>
                  </a:rPr>
                  <a:t> </a:t>
                </a:r>
              </a:p>
            </p:txBody>
          </p:sp>
        </mc:Fallback>
      </mc:AlternateContent>
      <p:sp>
        <p:nvSpPr>
          <p:cNvPr id="27" name="Content Placeholder 13">
            <a:extLst>
              <a:ext uri="{FF2B5EF4-FFF2-40B4-BE49-F238E27FC236}">
                <a16:creationId xmlns:a16="http://schemas.microsoft.com/office/drawing/2014/main" id="{3BDEFB6D-750C-45E0-9B94-40F89E6E3FB5}"/>
              </a:ext>
            </a:extLst>
          </p:cNvPr>
          <p:cNvSpPr txBox="1">
            <a:spLocks/>
          </p:cNvSpPr>
          <p:nvPr/>
        </p:nvSpPr>
        <p:spPr>
          <a:xfrm>
            <a:off x="2948439" y="5182771"/>
            <a:ext cx="5157787" cy="4771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t>The common secret key is: 18 (session key)</a:t>
            </a:r>
          </a:p>
        </p:txBody>
      </p:sp>
      <mc:AlternateContent xmlns:mc="http://schemas.openxmlformats.org/markup-compatibility/2006" xmlns:a14="http://schemas.microsoft.com/office/drawing/2010/main">
        <mc:Choice Requires="a14">
          <p:sp>
            <p:nvSpPr>
              <p:cNvPr id="29" name="Content Placeholder 13">
                <a:extLst>
                  <a:ext uri="{FF2B5EF4-FFF2-40B4-BE49-F238E27FC236}">
                    <a16:creationId xmlns:a16="http://schemas.microsoft.com/office/drawing/2014/main" id="{E544BFBF-7F87-4AF8-9822-8F447ED84E86}"/>
                  </a:ext>
                </a:extLst>
              </p:cNvPr>
              <p:cNvSpPr txBox="1">
                <a:spLocks/>
              </p:cNvSpPr>
              <p:nvPr/>
            </p:nvSpPr>
            <p:spPr>
              <a:xfrm>
                <a:off x="836607" y="5936950"/>
                <a:ext cx="5157787" cy="4771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N.B. We could also have written: </a:t>
                </a:r>
                <a14:m>
                  <m:oMath xmlns:m="http://schemas.openxmlformats.org/officeDocument/2006/math">
                    <m:r>
                      <a:rPr lang="en-US" sz="1400" b="0" i="1" smtClean="0">
                        <a:latin typeface="Cambria Math" panose="02040503050406030204" pitchFamily="18" charset="0"/>
                      </a:rPr>
                      <m:t>𝑘</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𝑔</m:t>
                        </m:r>
                      </m:e>
                      <m:sup>
                        <m:r>
                          <a:rPr lang="en-US" sz="1400" b="0" i="1" smtClean="0">
                            <a:latin typeface="Cambria Math" panose="02040503050406030204" pitchFamily="18" charset="0"/>
                          </a:rPr>
                          <m:t>𝑎𝑏</m:t>
                        </m:r>
                      </m:sup>
                    </m:sSup>
                    <m:r>
                      <a:rPr lang="en-US" sz="1400" b="0" i="1" smtClean="0">
                        <a:latin typeface="Cambria Math" panose="02040503050406030204" pitchFamily="18" charset="0"/>
                      </a:rPr>
                      <m:t>𝑚𝑜𝑑</m:t>
                    </m:r>
                    <m:r>
                      <a:rPr lang="en-US" sz="1400" b="0" i="1" smtClean="0">
                        <a:latin typeface="Cambria Math" panose="02040503050406030204" pitchFamily="18" charset="0"/>
                      </a:rPr>
                      <m:t> </m:t>
                    </m:r>
                    <m:r>
                      <a:rPr lang="en-US" sz="1400" b="0" i="1" smtClean="0">
                        <a:latin typeface="Cambria Math" panose="02040503050406030204" pitchFamily="18" charset="0"/>
                      </a:rPr>
                      <m:t>𝑝</m:t>
                    </m:r>
                  </m:oMath>
                </a14:m>
                <a:r>
                  <a:rPr lang="en-US" sz="1400" dirty="0"/>
                  <a:t> </a:t>
                </a:r>
              </a:p>
            </p:txBody>
          </p:sp>
        </mc:Choice>
        <mc:Fallback xmlns="">
          <p:sp>
            <p:nvSpPr>
              <p:cNvPr id="29" name="Content Placeholder 13">
                <a:extLst>
                  <a:ext uri="{FF2B5EF4-FFF2-40B4-BE49-F238E27FC236}">
                    <a16:creationId xmlns:a16="http://schemas.microsoft.com/office/drawing/2014/main" id="{E544BFBF-7F87-4AF8-9822-8F447ED84E86}"/>
                  </a:ext>
                </a:extLst>
              </p:cNvPr>
              <p:cNvSpPr txBox="1">
                <a:spLocks noRot="1" noChangeAspect="1" noMove="1" noResize="1" noEditPoints="1" noAdjustHandles="1" noChangeArrowheads="1" noChangeShapeType="1" noTextEdit="1"/>
              </p:cNvSpPr>
              <p:nvPr/>
            </p:nvSpPr>
            <p:spPr>
              <a:xfrm>
                <a:off x="836607" y="5936950"/>
                <a:ext cx="5157787" cy="477176"/>
              </a:xfrm>
              <a:prstGeom prst="rect">
                <a:avLst/>
              </a:prstGeom>
              <a:blipFill>
                <a:blip r:embed="rId11"/>
                <a:stretch>
                  <a:fillRect l="-355" t="-5128"/>
                </a:stretch>
              </a:blipFill>
            </p:spPr>
            <p:txBody>
              <a:bodyPr/>
              <a:lstStyle/>
              <a:p>
                <a:r>
                  <a:rPr lang="en-IL">
                    <a:noFill/>
                  </a:rPr>
                  <a:t> </a:t>
                </a:r>
              </a:p>
            </p:txBody>
          </p:sp>
        </mc:Fallback>
      </mc:AlternateContent>
      <p:sp>
        <p:nvSpPr>
          <p:cNvPr id="34" name="Arrow: Right 33">
            <a:extLst>
              <a:ext uri="{FF2B5EF4-FFF2-40B4-BE49-F238E27FC236}">
                <a16:creationId xmlns:a16="http://schemas.microsoft.com/office/drawing/2014/main" id="{1050812F-9E9D-4B3C-B34B-2B0F3F85E588}"/>
              </a:ext>
            </a:extLst>
          </p:cNvPr>
          <p:cNvSpPr/>
          <p:nvPr/>
        </p:nvSpPr>
        <p:spPr>
          <a:xfrm rot="620404">
            <a:off x="4428163" y="3595410"/>
            <a:ext cx="1438382" cy="1920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5" name="Arrow: Right 34">
            <a:extLst>
              <a:ext uri="{FF2B5EF4-FFF2-40B4-BE49-F238E27FC236}">
                <a16:creationId xmlns:a16="http://schemas.microsoft.com/office/drawing/2014/main" id="{0D93AF7F-4667-4918-BC0B-2D3FDED17C71}"/>
              </a:ext>
            </a:extLst>
          </p:cNvPr>
          <p:cNvSpPr/>
          <p:nvPr/>
        </p:nvSpPr>
        <p:spPr>
          <a:xfrm rot="10181014">
            <a:off x="4428149" y="3585204"/>
            <a:ext cx="1438382" cy="1920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881260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4243-6E25-4770-8237-18351480A220}"/>
              </a:ext>
            </a:extLst>
          </p:cNvPr>
          <p:cNvSpPr>
            <a:spLocks noGrp="1"/>
          </p:cNvSpPr>
          <p:nvPr>
            <p:ph type="title"/>
          </p:nvPr>
        </p:nvSpPr>
        <p:spPr>
          <a:xfrm>
            <a:off x="838200" y="365126"/>
            <a:ext cx="10515600" cy="794372"/>
          </a:xfrm>
        </p:spPr>
        <p:txBody>
          <a:bodyPr/>
          <a:lstStyle/>
          <a:p>
            <a:r>
              <a:rPr lang="en-US" dirty="0"/>
              <a:t>Correctness</a:t>
            </a:r>
            <a:endParaRPr lang="en-IL" dirty="0"/>
          </a:p>
        </p:txBody>
      </p:sp>
      <p:pic>
        <p:nvPicPr>
          <p:cNvPr id="5" name="Content Placeholder 4">
            <a:extLst>
              <a:ext uri="{FF2B5EF4-FFF2-40B4-BE49-F238E27FC236}">
                <a16:creationId xmlns:a16="http://schemas.microsoft.com/office/drawing/2014/main" id="{BFD8E087-E4DA-4EAF-AF37-C0C6730692F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232790"/>
            <a:ext cx="6061075" cy="1421953"/>
          </a:xfrm>
        </p:spPr>
      </p:pic>
      <p:sp>
        <p:nvSpPr>
          <p:cNvPr id="8" name="TextBox 7">
            <a:extLst>
              <a:ext uri="{FF2B5EF4-FFF2-40B4-BE49-F238E27FC236}">
                <a16:creationId xmlns:a16="http://schemas.microsoft.com/office/drawing/2014/main" id="{778AE429-8E88-416E-A06D-131B4536E5B9}"/>
              </a:ext>
            </a:extLst>
          </p:cNvPr>
          <p:cNvSpPr txBox="1"/>
          <p:nvPr/>
        </p:nvSpPr>
        <p:spPr>
          <a:xfrm>
            <a:off x="838200" y="2981226"/>
            <a:ext cx="6316744" cy="1200329"/>
          </a:xfrm>
          <a:prstGeom prst="rect">
            <a:avLst/>
          </a:prstGeom>
          <a:noFill/>
        </p:spPr>
        <p:txBody>
          <a:bodyPr wrap="square" rtlCol="0">
            <a:spAutoFit/>
          </a:bodyPr>
          <a:lstStyle/>
          <a:p>
            <a:r>
              <a:rPr lang="en-US" sz="2400" dirty="0"/>
              <a:t>Is it possible to “hack” Diffie-Hellman by knowing the prime number and the generator parameters?</a:t>
            </a:r>
            <a:endParaRPr lang="en-IL" sz="2400" dirty="0"/>
          </a:p>
        </p:txBody>
      </p:sp>
      <p:sp>
        <p:nvSpPr>
          <p:cNvPr id="9" name="TextBox 8">
            <a:extLst>
              <a:ext uri="{FF2B5EF4-FFF2-40B4-BE49-F238E27FC236}">
                <a16:creationId xmlns:a16="http://schemas.microsoft.com/office/drawing/2014/main" id="{A53CBE93-FC6A-4901-8BC2-80B5C497A72D}"/>
              </a:ext>
            </a:extLst>
          </p:cNvPr>
          <p:cNvSpPr txBox="1"/>
          <p:nvPr/>
        </p:nvSpPr>
        <p:spPr>
          <a:xfrm>
            <a:off x="838200" y="4392891"/>
            <a:ext cx="10515600" cy="2585323"/>
          </a:xfrm>
          <a:prstGeom prst="rect">
            <a:avLst/>
          </a:prstGeom>
          <a:noFill/>
        </p:spPr>
        <p:txBody>
          <a:bodyPr wrap="square" rtlCol="0">
            <a:spAutoFit/>
          </a:bodyPr>
          <a:lstStyle/>
          <a:p>
            <a:r>
              <a:rPr lang="en-US" sz="2400" dirty="0"/>
              <a:t>to compute the secret key you must first be able to compute </a:t>
            </a:r>
            <a:r>
              <a:rPr lang="en-US" sz="2400" b="1" dirty="0"/>
              <a:t>a</a:t>
            </a:r>
            <a:r>
              <a:rPr lang="en-US" sz="2400" dirty="0"/>
              <a:t> (Alice's secret key) or </a:t>
            </a:r>
            <a:r>
              <a:rPr lang="en-US" sz="2400" b="1" dirty="0"/>
              <a:t>b </a:t>
            </a:r>
            <a:r>
              <a:rPr lang="en-US" sz="2400" dirty="0"/>
              <a:t>( Bob's secret key) this will require the eavesdropper to compute the </a:t>
            </a:r>
            <a:r>
              <a:rPr lang="en-US" sz="2400" u="sng" dirty="0"/>
              <a:t>discrete logarithm</a:t>
            </a:r>
            <a:r>
              <a:rPr lang="en-US" sz="2400" dirty="0"/>
              <a:t> and since there isn't any known efficient algorithm that can compute that than Diffie-</a:t>
            </a:r>
            <a:r>
              <a:rPr lang="en-US" sz="2400" dirty="0" err="1"/>
              <a:t>Hellmen</a:t>
            </a:r>
            <a:r>
              <a:rPr lang="en-US" sz="2400" dirty="0"/>
              <a:t> is pretty secure, and the third party (the eavesdropper) will never know the secret key. (Note that the right selection of p and g is critical for making a secure key exchange).</a:t>
            </a:r>
          </a:p>
          <a:p>
            <a:endParaRPr lang="en-IL" dirty="0"/>
          </a:p>
        </p:txBody>
      </p:sp>
    </p:spTree>
    <p:extLst>
      <p:ext uri="{BB962C8B-B14F-4D97-AF65-F5344CB8AC3E}">
        <p14:creationId xmlns:p14="http://schemas.microsoft.com/office/powerpoint/2010/main" val="4208880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0015-38BD-4593-9FE2-60D985B1F5B1}"/>
              </a:ext>
            </a:extLst>
          </p:cNvPr>
          <p:cNvSpPr>
            <a:spLocks noGrp="1"/>
          </p:cNvSpPr>
          <p:nvPr>
            <p:ph type="title"/>
          </p:nvPr>
        </p:nvSpPr>
        <p:spPr/>
        <p:txBody>
          <a:bodyPr/>
          <a:lstStyle/>
          <a:p>
            <a:r>
              <a:rPr lang="en-US" dirty="0"/>
              <a:t>Cipher Suite</a:t>
            </a:r>
            <a:endParaRPr lang="en-IL" dirty="0"/>
          </a:p>
        </p:txBody>
      </p:sp>
      <p:pic>
        <p:nvPicPr>
          <p:cNvPr id="5" name="Content Placeholder 4">
            <a:extLst>
              <a:ext uri="{FF2B5EF4-FFF2-40B4-BE49-F238E27FC236}">
                <a16:creationId xmlns:a16="http://schemas.microsoft.com/office/drawing/2014/main" id="{71A60D8A-4075-4B73-82FA-3C0FEBD015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98174"/>
            <a:ext cx="10515600" cy="4206240"/>
          </a:xfrm>
        </p:spPr>
      </p:pic>
    </p:spTree>
    <p:extLst>
      <p:ext uri="{BB962C8B-B14F-4D97-AF65-F5344CB8AC3E}">
        <p14:creationId xmlns:p14="http://schemas.microsoft.com/office/powerpoint/2010/main" val="1708852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222D8-12E3-445E-862D-3CC94BAB1665}"/>
              </a:ext>
            </a:extLst>
          </p:cNvPr>
          <p:cNvSpPr>
            <a:spLocks noGrp="1"/>
          </p:cNvSpPr>
          <p:nvPr>
            <p:ph type="title"/>
          </p:nvPr>
        </p:nvSpPr>
        <p:spPr/>
        <p:txBody>
          <a:bodyPr/>
          <a:lstStyle/>
          <a:p>
            <a:r>
              <a:rPr lang="en-US" dirty="0"/>
              <a:t>Client Hello / Server Hello</a:t>
            </a:r>
            <a:endParaRPr lang="en-IL" dirty="0"/>
          </a:p>
        </p:txBody>
      </p:sp>
      <p:pic>
        <p:nvPicPr>
          <p:cNvPr id="8" name="Content Placeholder 7">
            <a:extLst>
              <a:ext uri="{FF2B5EF4-FFF2-40B4-BE49-F238E27FC236}">
                <a16:creationId xmlns:a16="http://schemas.microsoft.com/office/drawing/2014/main" id="{9C072AB8-F3B8-4B5B-B526-5300F6B663D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602258" y="2189207"/>
            <a:ext cx="6024919" cy="3079403"/>
          </a:xfrm>
        </p:spPr>
      </p:pic>
      <p:pic>
        <p:nvPicPr>
          <p:cNvPr id="10" name="Content Placeholder 9">
            <a:extLst>
              <a:ext uri="{FF2B5EF4-FFF2-40B4-BE49-F238E27FC236}">
                <a16:creationId xmlns:a16="http://schemas.microsoft.com/office/drawing/2014/main" id="{58D1EC44-AC8B-4DEF-A9E6-0A339C2B2A2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60256" y="2189207"/>
            <a:ext cx="5187099" cy="3533652"/>
          </a:xfrm>
        </p:spPr>
      </p:pic>
    </p:spTree>
    <p:extLst>
      <p:ext uri="{BB962C8B-B14F-4D97-AF65-F5344CB8AC3E}">
        <p14:creationId xmlns:p14="http://schemas.microsoft.com/office/powerpoint/2010/main" val="2842463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C7F6C-D936-4382-A705-0CD2107D6B6A}"/>
              </a:ext>
            </a:extLst>
          </p:cNvPr>
          <p:cNvSpPr>
            <a:spLocks noGrp="1"/>
          </p:cNvSpPr>
          <p:nvPr>
            <p:ph type="title"/>
          </p:nvPr>
        </p:nvSpPr>
        <p:spPr/>
        <p:txBody>
          <a:bodyPr/>
          <a:lstStyle/>
          <a:p>
            <a:r>
              <a:rPr lang="en-US" dirty="0"/>
              <a:t>Resumption</a:t>
            </a:r>
            <a:endParaRPr lang="en-IL" dirty="0"/>
          </a:p>
        </p:txBody>
      </p:sp>
      <p:sp>
        <p:nvSpPr>
          <p:cNvPr id="3" name="Content Placeholder 2">
            <a:extLst>
              <a:ext uri="{FF2B5EF4-FFF2-40B4-BE49-F238E27FC236}">
                <a16:creationId xmlns:a16="http://schemas.microsoft.com/office/drawing/2014/main" id="{6808752E-EC27-43B3-B629-C8F8786AF429}"/>
              </a:ext>
            </a:extLst>
          </p:cNvPr>
          <p:cNvSpPr>
            <a:spLocks noGrp="1"/>
          </p:cNvSpPr>
          <p:nvPr>
            <p:ph idx="1"/>
          </p:nvPr>
        </p:nvSpPr>
        <p:spPr/>
        <p:txBody>
          <a:bodyPr/>
          <a:lstStyle/>
          <a:p>
            <a:r>
              <a:rPr lang="en-US" dirty="0"/>
              <a:t>One existing way to speed up TLS connections is called resumption. It's what happens when the client has connected to that server before, and uses what they remember from the last time to cut short the handshake.</a:t>
            </a:r>
          </a:p>
          <a:p>
            <a:r>
              <a:rPr lang="en-US" dirty="0"/>
              <a:t>How is it done?</a:t>
            </a:r>
            <a:endParaRPr lang="en-IL" dirty="0"/>
          </a:p>
        </p:txBody>
      </p:sp>
    </p:spTree>
    <p:extLst>
      <p:ext uri="{BB962C8B-B14F-4D97-AF65-F5344CB8AC3E}">
        <p14:creationId xmlns:p14="http://schemas.microsoft.com/office/powerpoint/2010/main" val="2617106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1556</TotalTime>
  <Words>944</Words>
  <Application>Microsoft Office PowerPoint</Application>
  <PresentationFormat>מסך רחב</PresentationFormat>
  <Paragraphs>94</Paragraphs>
  <Slides>26</Slides>
  <Notes>13</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26</vt:i4>
      </vt:variant>
    </vt:vector>
  </HeadingPairs>
  <TitlesOfParts>
    <vt:vector size="31" baseType="lpstr">
      <vt:lpstr>Arial</vt:lpstr>
      <vt:lpstr>Calibri</vt:lpstr>
      <vt:lpstr>Calibri Light</vt:lpstr>
      <vt:lpstr>Cambria Math</vt:lpstr>
      <vt:lpstr>Office Theme</vt:lpstr>
      <vt:lpstr>Transport Layer Security(TLS)</vt:lpstr>
      <vt:lpstr>TLS 1.2: 2-RTT</vt:lpstr>
      <vt:lpstr>TLS 1.3: 1-RTT</vt:lpstr>
      <vt:lpstr>Diffie-Hellman key exchange algorithm</vt:lpstr>
      <vt:lpstr>Diffie-Hellman Key Exchange</vt:lpstr>
      <vt:lpstr>Correctness</vt:lpstr>
      <vt:lpstr>Cipher Suite</vt:lpstr>
      <vt:lpstr>Client Hello / Server Hello</vt:lpstr>
      <vt:lpstr>Resumption</vt:lpstr>
      <vt:lpstr>Session, Session ID, Session Ticket</vt:lpstr>
      <vt:lpstr>Session ID</vt:lpstr>
      <vt:lpstr>Session Ticket</vt:lpstr>
      <vt:lpstr>DHE vs DH</vt:lpstr>
      <vt:lpstr>Forward Secrecy</vt:lpstr>
      <vt:lpstr>TLS 1.2: 1-RTT Resumption</vt:lpstr>
      <vt:lpstr>TLS 1.3: 0-RTT Resumption!</vt:lpstr>
      <vt:lpstr>Caveats of 0-RTT</vt:lpstr>
      <vt:lpstr>Caveats of 0-RTT</vt:lpstr>
      <vt:lpstr>מצגת של PowerPoint‏</vt:lpstr>
      <vt:lpstr>QUIC vs TCP</vt:lpstr>
      <vt:lpstr>Server Name Indication(SNI)</vt:lpstr>
      <vt:lpstr>מצגת של PowerPoint‏</vt:lpstr>
      <vt:lpstr>מצגת של PowerPoint‏</vt:lpstr>
      <vt:lpstr>מצגת של PowerPoint‏</vt:lpstr>
      <vt:lpstr>How TLS secures TCP</vt:lpstr>
      <vt:lpstr>So how does TLS actually secure QUIC?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TLS</dc:title>
  <dc:creator>Levi Dworkin</dc:creator>
  <cp:lastModifiedBy>Ori</cp:lastModifiedBy>
  <cp:revision>5</cp:revision>
  <dcterms:created xsi:type="dcterms:W3CDTF">2018-12-17T10:38:30Z</dcterms:created>
  <dcterms:modified xsi:type="dcterms:W3CDTF">2019-09-02T08:46:52Z</dcterms:modified>
</cp:coreProperties>
</file>