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66" r:id="rId4"/>
    <p:sldId id="267" r:id="rId5"/>
    <p:sldId id="258" r:id="rId6"/>
    <p:sldId id="268" r:id="rId7"/>
    <p:sldId id="259" r:id="rId8"/>
    <p:sldId id="269" r:id="rId9"/>
    <p:sldId id="260" r:id="rId10"/>
    <p:sldId id="270" r:id="rId11"/>
    <p:sldId id="273" r:id="rId12"/>
    <p:sldId id="262" r:id="rId13"/>
    <p:sldId id="271" r:id="rId14"/>
    <p:sldId id="272" r:id="rId15"/>
    <p:sldId id="263" r:id="rId16"/>
    <p:sldId id="274"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EE945B-545C-4B6A-B2B6-BBDE6CF6CCC2}" v="32" dt="2023-03-31T12:44:35.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6189" autoAdjust="0"/>
  </p:normalViewPr>
  <p:slideViewPr>
    <p:cSldViewPr snapToGrid="0">
      <p:cViewPr varScale="1">
        <p:scale>
          <a:sx n="42" d="100"/>
          <a:sy n="42" d="100"/>
        </p:scale>
        <p:origin x="16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av Avital" userId="32aa5204-4ab1-4b9a-a0a8-ceb110771c48" providerId="ADAL" clId="{94EE945B-545C-4B6A-B2B6-BBDE6CF6CCC2}"/>
    <pc:docChg chg="undo redo custSel addSld delSld modSld sldOrd">
      <pc:chgData name="Yoav Avital" userId="32aa5204-4ab1-4b9a-a0a8-ceb110771c48" providerId="ADAL" clId="{94EE945B-545C-4B6A-B2B6-BBDE6CF6CCC2}" dt="2023-03-31T12:44:35.907" v="2194"/>
      <pc:docMkLst>
        <pc:docMk/>
      </pc:docMkLst>
      <pc:sldChg chg="addSp delSp modSp mod ord setBg modNotesTx">
        <pc:chgData name="Yoav Avital" userId="32aa5204-4ab1-4b9a-a0a8-ceb110771c48" providerId="ADAL" clId="{94EE945B-545C-4B6A-B2B6-BBDE6CF6CCC2}" dt="2023-03-30T05:44:03.757" v="654" actId="20577"/>
        <pc:sldMkLst>
          <pc:docMk/>
          <pc:sldMk cId="3728676301" sldId="256"/>
        </pc:sldMkLst>
        <pc:spChg chg="mod">
          <ac:chgData name="Yoav Avital" userId="32aa5204-4ab1-4b9a-a0a8-ceb110771c48" providerId="ADAL" clId="{94EE945B-545C-4B6A-B2B6-BBDE6CF6CCC2}" dt="2023-03-30T05:41:23.511" v="300" actId="403"/>
          <ac:spMkLst>
            <pc:docMk/>
            <pc:sldMk cId="3728676301" sldId="256"/>
            <ac:spMk id="2" creationId="{381ED973-B57C-2BE7-CD68-BCF4D0A8647E}"/>
          </ac:spMkLst>
        </pc:spChg>
        <pc:spChg chg="mod">
          <ac:chgData name="Yoav Avital" userId="32aa5204-4ab1-4b9a-a0a8-ceb110771c48" providerId="ADAL" clId="{94EE945B-545C-4B6A-B2B6-BBDE6CF6CCC2}" dt="2023-03-30T05:41:32.059" v="301" actId="12"/>
          <ac:spMkLst>
            <pc:docMk/>
            <pc:sldMk cId="3728676301" sldId="256"/>
            <ac:spMk id="3" creationId="{1DD6FC00-D657-910E-FB58-867514114670}"/>
          </ac:spMkLst>
        </pc:spChg>
        <pc:spChg chg="add del">
          <ac:chgData name="Yoav Avital" userId="32aa5204-4ab1-4b9a-a0a8-ceb110771c48" providerId="ADAL" clId="{94EE945B-545C-4B6A-B2B6-BBDE6CF6CCC2}" dt="2023-03-30T05:40:48.426" v="278" actId="26606"/>
          <ac:spMkLst>
            <pc:docMk/>
            <pc:sldMk cId="3728676301" sldId="256"/>
            <ac:spMk id="9" creationId="{C6A81905-F480-46A4-BC10-215D24EA1AE6}"/>
          </ac:spMkLst>
        </pc:spChg>
        <pc:spChg chg="add del">
          <ac:chgData name="Yoav Avital" userId="32aa5204-4ab1-4b9a-a0a8-ceb110771c48" providerId="ADAL" clId="{94EE945B-545C-4B6A-B2B6-BBDE6CF6CCC2}" dt="2023-03-30T05:40:48.426" v="278" actId="26606"/>
          <ac:spMkLst>
            <pc:docMk/>
            <pc:sldMk cId="3728676301" sldId="256"/>
            <ac:spMk id="11" creationId="{36FD4D9D-3784-41E8-8405-A42B72F51331}"/>
          </ac:spMkLst>
        </pc:spChg>
        <pc:spChg chg="add del">
          <ac:chgData name="Yoav Avital" userId="32aa5204-4ab1-4b9a-a0a8-ceb110771c48" providerId="ADAL" clId="{94EE945B-545C-4B6A-B2B6-BBDE6CF6CCC2}" dt="2023-03-30T05:40:48.426" v="278" actId="26606"/>
          <ac:spMkLst>
            <pc:docMk/>
            <pc:sldMk cId="3728676301" sldId="256"/>
            <ac:spMk id="13" creationId="{60817A52-B891-4228-A61E-0C0A57632DDA}"/>
          </ac:spMkLst>
        </pc:spChg>
        <pc:spChg chg="add">
          <ac:chgData name="Yoav Avital" userId="32aa5204-4ab1-4b9a-a0a8-ceb110771c48" providerId="ADAL" clId="{94EE945B-545C-4B6A-B2B6-BBDE6CF6CCC2}" dt="2023-03-30T05:40:48.426" v="278" actId="26606"/>
          <ac:spMkLst>
            <pc:docMk/>
            <pc:sldMk cId="3728676301" sldId="256"/>
            <ac:spMk id="1037" creationId="{989BE678-777B-482A-A616-FEDC47B162E5}"/>
          </ac:spMkLst>
        </pc:spChg>
        <pc:spChg chg="add">
          <ac:chgData name="Yoav Avital" userId="32aa5204-4ab1-4b9a-a0a8-ceb110771c48" providerId="ADAL" clId="{94EE945B-545C-4B6A-B2B6-BBDE6CF6CCC2}" dt="2023-03-30T05:40:48.426" v="278" actId="26606"/>
          <ac:spMkLst>
            <pc:docMk/>
            <pc:sldMk cId="3728676301" sldId="256"/>
            <ac:spMk id="1043" creationId="{D28BE0C3-2102-4820-B88B-A448B1840D14}"/>
          </ac:spMkLst>
        </pc:spChg>
        <pc:spChg chg="add">
          <ac:chgData name="Yoav Avital" userId="32aa5204-4ab1-4b9a-a0a8-ceb110771c48" providerId="ADAL" clId="{94EE945B-545C-4B6A-B2B6-BBDE6CF6CCC2}" dt="2023-03-30T05:40:48.426" v="278" actId="26606"/>
          <ac:spMkLst>
            <pc:docMk/>
            <pc:sldMk cId="3728676301" sldId="256"/>
            <ac:spMk id="1045" creationId="{C8A3C342-1D03-412F-8DD3-BF519E8E0AE9}"/>
          </ac:spMkLst>
        </pc:spChg>
        <pc:spChg chg="add">
          <ac:chgData name="Yoav Avital" userId="32aa5204-4ab1-4b9a-a0a8-ceb110771c48" providerId="ADAL" clId="{94EE945B-545C-4B6A-B2B6-BBDE6CF6CCC2}" dt="2023-03-30T05:40:48.426" v="278" actId="26606"/>
          <ac:spMkLst>
            <pc:docMk/>
            <pc:sldMk cId="3728676301" sldId="256"/>
            <ac:spMk id="1047" creationId="{81CC9B02-E087-4350-AEBD-2C3CF001AF01}"/>
          </ac:spMkLst>
        </pc:spChg>
        <pc:spChg chg="add">
          <ac:chgData name="Yoav Avital" userId="32aa5204-4ab1-4b9a-a0a8-ceb110771c48" providerId="ADAL" clId="{94EE945B-545C-4B6A-B2B6-BBDE6CF6CCC2}" dt="2023-03-30T05:40:48.426" v="278" actId="26606"/>
          <ac:spMkLst>
            <pc:docMk/>
            <pc:sldMk cId="3728676301" sldId="256"/>
            <ac:spMk id="1049" creationId="{D6F18ACE-6E82-4ADC-8A2F-A1771B309B16}"/>
          </ac:spMkLst>
        </pc:spChg>
        <pc:picChg chg="add mod">
          <ac:chgData name="Yoav Avital" userId="32aa5204-4ab1-4b9a-a0a8-ceb110771c48" providerId="ADAL" clId="{94EE945B-545C-4B6A-B2B6-BBDE6CF6CCC2}" dt="2023-03-30T05:40:48.426" v="278" actId="26606"/>
          <ac:picMkLst>
            <pc:docMk/>
            <pc:sldMk cId="3728676301" sldId="256"/>
            <ac:picMk id="5" creationId="{090FB8BD-8963-1E9A-3DB6-7F04068A4A05}"/>
          </ac:picMkLst>
        </pc:picChg>
        <pc:picChg chg="add del mod">
          <ac:chgData name="Yoav Avital" userId="32aa5204-4ab1-4b9a-a0a8-ceb110771c48" providerId="ADAL" clId="{94EE945B-545C-4B6A-B2B6-BBDE6CF6CCC2}" dt="2023-03-30T05:40:13.616" v="256"/>
          <ac:picMkLst>
            <pc:docMk/>
            <pc:sldMk cId="3728676301" sldId="256"/>
            <ac:picMk id="1026" creationId="{5424F7E1-2DAE-CD31-26DC-B4AC8FEA5B51}"/>
          </ac:picMkLst>
        </pc:picChg>
        <pc:picChg chg="add mod ord">
          <ac:chgData name="Yoav Avital" userId="32aa5204-4ab1-4b9a-a0a8-ceb110771c48" providerId="ADAL" clId="{94EE945B-545C-4B6A-B2B6-BBDE6CF6CCC2}" dt="2023-03-30T05:40:48.426" v="278" actId="26606"/>
          <ac:picMkLst>
            <pc:docMk/>
            <pc:sldMk cId="3728676301" sldId="256"/>
            <ac:picMk id="1028" creationId="{CB36B767-3FB5-D7CB-CCF6-C88D7FC24E50}"/>
          </ac:picMkLst>
        </pc:picChg>
        <pc:picChg chg="add">
          <ac:chgData name="Yoav Avital" userId="32aa5204-4ab1-4b9a-a0a8-ceb110771c48" providerId="ADAL" clId="{94EE945B-545C-4B6A-B2B6-BBDE6CF6CCC2}" dt="2023-03-30T05:40:48.426" v="278" actId="26606"/>
          <ac:picMkLst>
            <pc:docMk/>
            <pc:sldMk cId="3728676301" sldId="256"/>
            <ac:picMk id="1033" creationId="{DF19BAF3-7E20-4B9D-B544-BABAEEA1FA75}"/>
          </ac:picMkLst>
        </pc:picChg>
        <pc:picChg chg="add">
          <ac:chgData name="Yoav Avital" userId="32aa5204-4ab1-4b9a-a0a8-ceb110771c48" providerId="ADAL" clId="{94EE945B-545C-4B6A-B2B6-BBDE6CF6CCC2}" dt="2023-03-30T05:40:48.426" v="278" actId="26606"/>
          <ac:picMkLst>
            <pc:docMk/>
            <pc:sldMk cId="3728676301" sldId="256"/>
            <ac:picMk id="1035" creationId="{950648F4-ABCD-4DF0-8641-76CFB2354721}"/>
          </ac:picMkLst>
        </pc:picChg>
        <pc:picChg chg="add">
          <ac:chgData name="Yoav Avital" userId="32aa5204-4ab1-4b9a-a0a8-ceb110771c48" providerId="ADAL" clId="{94EE945B-545C-4B6A-B2B6-BBDE6CF6CCC2}" dt="2023-03-30T05:40:48.426" v="278" actId="26606"/>
          <ac:picMkLst>
            <pc:docMk/>
            <pc:sldMk cId="3728676301" sldId="256"/>
            <ac:picMk id="1039" creationId="{CF1EB4BD-9C7E-4AA3-9681-C7EB0DA6250B}"/>
          </ac:picMkLst>
        </pc:picChg>
        <pc:picChg chg="add">
          <ac:chgData name="Yoav Avital" userId="32aa5204-4ab1-4b9a-a0a8-ceb110771c48" providerId="ADAL" clId="{94EE945B-545C-4B6A-B2B6-BBDE6CF6CCC2}" dt="2023-03-30T05:40:48.426" v="278" actId="26606"/>
          <ac:picMkLst>
            <pc:docMk/>
            <pc:sldMk cId="3728676301" sldId="256"/>
            <ac:picMk id="1041" creationId="{94AAE3AA-3759-4D28-B0EF-575F25A5146C}"/>
          </ac:picMkLst>
        </pc:picChg>
      </pc:sldChg>
      <pc:sldChg chg="modSp mod modNotesTx">
        <pc:chgData name="Yoav Avital" userId="32aa5204-4ab1-4b9a-a0a8-ceb110771c48" providerId="ADAL" clId="{94EE945B-545C-4B6A-B2B6-BBDE6CF6CCC2}" dt="2023-03-30T06:10:20.561" v="1195" actId="20577"/>
        <pc:sldMkLst>
          <pc:docMk/>
          <pc:sldMk cId="807367552" sldId="257"/>
        </pc:sldMkLst>
        <pc:spChg chg="mod">
          <ac:chgData name="Yoav Avital" userId="32aa5204-4ab1-4b9a-a0a8-ceb110771c48" providerId="ADAL" clId="{94EE945B-545C-4B6A-B2B6-BBDE6CF6CCC2}" dt="2023-03-30T05:47:23.332" v="672" actId="20577"/>
          <ac:spMkLst>
            <pc:docMk/>
            <pc:sldMk cId="807367552" sldId="257"/>
            <ac:spMk id="2" creationId="{5086755B-CB61-2252-07CD-500361AEC3E2}"/>
          </ac:spMkLst>
        </pc:spChg>
        <pc:spChg chg="mod">
          <ac:chgData name="Yoav Avital" userId="32aa5204-4ab1-4b9a-a0a8-ceb110771c48" providerId="ADAL" clId="{94EE945B-545C-4B6A-B2B6-BBDE6CF6CCC2}" dt="2023-03-30T05:55:10.517" v="941" actId="403"/>
          <ac:spMkLst>
            <pc:docMk/>
            <pc:sldMk cId="807367552" sldId="257"/>
            <ac:spMk id="3" creationId="{46D09F59-8B13-2B52-F324-E4BEDBD59CBC}"/>
          </ac:spMkLst>
        </pc:spChg>
      </pc:sldChg>
      <pc:sldChg chg="modSp mod modAnim modNotesTx">
        <pc:chgData name="Yoav Avital" userId="32aa5204-4ab1-4b9a-a0a8-ceb110771c48" providerId="ADAL" clId="{94EE945B-545C-4B6A-B2B6-BBDE6CF6CCC2}" dt="2023-03-31T12:43:39.994" v="2189"/>
        <pc:sldMkLst>
          <pc:docMk/>
          <pc:sldMk cId="1423337114" sldId="258"/>
        </pc:sldMkLst>
        <pc:spChg chg="mod">
          <ac:chgData name="Yoav Avital" userId="32aa5204-4ab1-4b9a-a0a8-ceb110771c48" providerId="ADAL" clId="{94EE945B-545C-4B6A-B2B6-BBDE6CF6CCC2}" dt="2023-03-30T05:56:10.169" v="955" actId="20577"/>
          <ac:spMkLst>
            <pc:docMk/>
            <pc:sldMk cId="1423337114" sldId="258"/>
            <ac:spMk id="2" creationId="{C4653EBF-7505-E28C-F5B2-851B65E19E40}"/>
          </ac:spMkLst>
        </pc:spChg>
        <pc:spChg chg="mod">
          <ac:chgData name="Yoav Avital" userId="32aa5204-4ab1-4b9a-a0a8-ceb110771c48" providerId="ADAL" clId="{94EE945B-545C-4B6A-B2B6-BBDE6CF6CCC2}" dt="2023-03-30T06:05:59.274" v="1033" actId="404"/>
          <ac:spMkLst>
            <pc:docMk/>
            <pc:sldMk cId="1423337114" sldId="258"/>
            <ac:spMk id="3" creationId="{3F4C9BA4-4C4E-42A4-FDE3-3D43CA7D1F96}"/>
          </ac:spMkLst>
        </pc:spChg>
      </pc:sldChg>
      <pc:sldChg chg="addSp modSp mod modNotesTx">
        <pc:chgData name="Yoav Avital" userId="32aa5204-4ab1-4b9a-a0a8-ceb110771c48" providerId="ADAL" clId="{94EE945B-545C-4B6A-B2B6-BBDE6CF6CCC2}" dt="2023-03-30T18:47:00.393" v="1528" actId="167"/>
        <pc:sldMkLst>
          <pc:docMk/>
          <pc:sldMk cId="2035803654" sldId="259"/>
        </pc:sldMkLst>
        <pc:spChg chg="mod">
          <ac:chgData name="Yoav Avital" userId="32aa5204-4ab1-4b9a-a0a8-ceb110771c48" providerId="ADAL" clId="{94EE945B-545C-4B6A-B2B6-BBDE6CF6CCC2}" dt="2023-03-26T19:42:39.232" v="20"/>
          <ac:spMkLst>
            <pc:docMk/>
            <pc:sldMk cId="2035803654" sldId="259"/>
            <ac:spMk id="2" creationId="{F70AE855-EDA8-9954-A72A-D5D6C028FE52}"/>
          </ac:spMkLst>
        </pc:spChg>
        <pc:spChg chg="mod">
          <ac:chgData name="Yoav Avital" userId="32aa5204-4ab1-4b9a-a0a8-ceb110771c48" providerId="ADAL" clId="{94EE945B-545C-4B6A-B2B6-BBDE6CF6CCC2}" dt="2023-03-30T06:17:36.739" v="1267" actId="14100"/>
          <ac:spMkLst>
            <pc:docMk/>
            <pc:sldMk cId="2035803654" sldId="259"/>
            <ac:spMk id="3" creationId="{CB6B3BBD-50D2-8F69-89ED-1444F4377936}"/>
          </ac:spMkLst>
        </pc:spChg>
        <pc:spChg chg="add mod">
          <ac:chgData name="Yoav Avital" userId="32aa5204-4ab1-4b9a-a0a8-ceb110771c48" providerId="ADAL" clId="{94EE945B-545C-4B6A-B2B6-BBDE6CF6CCC2}" dt="2023-03-30T06:16:35.082" v="1251" actId="14100"/>
          <ac:spMkLst>
            <pc:docMk/>
            <pc:sldMk cId="2035803654" sldId="259"/>
            <ac:spMk id="6" creationId="{AB79EAD0-91AD-5B6A-9779-4FFD228F327D}"/>
          </ac:spMkLst>
        </pc:spChg>
        <pc:spChg chg="add mod">
          <ac:chgData name="Yoav Avital" userId="32aa5204-4ab1-4b9a-a0a8-ceb110771c48" providerId="ADAL" clId="{94EE945B-545C-4B6A-B2B6-BBDE6CF6CCC2}" dt="2023-03-30T06:16:45.758" v="1254" actId="14100"/>
          <ac:spMkLst>
            <pc:docMk/>
            <pc:sldMk cId="2035803654" sldId="259"/>
            <ac:spMk id="7" creationId="{790E0BA8-F1B4-D5F0-32EC-EA2CA40F78EA}"/>
          </ac:spMkLst>
        </pc:spChg>
        <pc:spChg chg="add mod">
          <ac:chgData name="Yoav Avital" userId="32aa5204-4ab1-4b9a-a0a8-ceb110771c48" providerId="ADAL" clId="{94EE945B-545C-4B6A-B2B6-BBDE6CF6CCC2}" dt="2023-03-30T06:16:54.981" v="1257" actId="14100"/>
          <ac:spMkLst>
            <pc:docMk/>
            <pc:sldMk cId="2035803654" sldId="259"/>
            <ac:spMk id="8" creationId="{544CB2EA-82A8-2738-4F82-92C93E7A77DF}"/>
          </ac:spMkLst>
        </pc:spChg>
        <pc:spChg chg="add mod">
          <ac:chgData name="Yoav Avital" userId="32aa5204-4ab1-4b9a-a0a8-ceb110771c48" providerId="ADAL" clId="{94EE945B-545C-4B6A-B2B6-BBDE6CF6CCC2}" dt="2023-03-30T06:17:05.974" v="1260" actId="14100"/>
          <ac:spMkLst>
            <pc:docMk/>
            <pc:sldMk cId="2035803654" sldId="259"/>
            <ac:spMk id="9" creationId="{59D98510-FEDA-3D25-1C66-0B37916CB8BA}"/>
          </ac:spMkLst>
        </pc:spChg>
        <pc:picChg chg="add mod ord">
          <ac:chgData name="Yoav Avital" userId="32aa5204-4ab1-4b9a-a0a8-ceb110771c48" providerId="ADAL" clId="{94EE945B-545C-4B6A-B2B6-BBDE6CF6CCC2}" dt="2023-03-30T18:47:00.393" v="1528" actId="167"/>
          <ac:picMkLst>
            <pc:docMk/>
            <pc:sldMk cId="2035803654" sldId="259"/>
            <ac:picMk id="5" creationId="{5DB64A81-C723-46EE-2BDA-0A99F6084C8F}"/>
          </ac:picMkLst>
        </pc:picChg>
      </pc:sldChg>
      <pc:sldChg chg="addSp delSp modSp mod modAnim modNotesTx">
        <pc:chgData name="Yoav Avital" userId="32aa5204-4ab1-4b9a-a0a8-ceb110771c48" providerId="ADAL" clId="{94EE945B-545C-4B6A-B2B6-BBDE6CF6CCC2}" dt="2023-03-31T12:44:05.194" v="2191"/>
        <pc:sldMkLst>
          <pc:docMk/>
          <pc:sldMk cId="1855502641" sldId="260"/>
        </pc:sldMkLst>
        <pc:spChg chg="mod">
          <ac:chgData name="Yoav Avital" userId="32aa5204-4ab1-4b9a-a0a8-ceb110771c48" providerId="ADAL" clId="{94EE945B-545C-4B6A-B2B6-BBDE6CF6CCC2}" dt="2023-03-30T06:07:21.486" v="1084" actId="20577"/>
          <ac:spMkLst>
            <pc:docMk/>
            <pc:sldMk cId="1855502641" sldId="260"/>
            <ac:spMk id="2" creationId="{3BC9E243-F13F-BD14-E8AC-08D652D0E807}"/>
          </ac:spMkLst>
        </pc:spChg>
        <pc:spChg chg="mod">
          <ac:chgData name="Yoav Avital" userId="32aa5204-4ab1-4b9a-a0a8-ceb110771c48" providerId="ADAL" clId="{94EE945B-545C-4B6A-B2B6-BBDE6CF6CCC2}" dt="2023-03-30T18:45:12.366" v="1518" actId="20577"/>
          <ac:spMkLst>
            <pc:docMk/>
            <pc:sldMk cId="1855502641" sldId="260"/>
            <ac:spMk id="3" creationId="{8FD43BBC-D635-7762-55D6-B9CFF14932EC}"/>
          </ac:spMkLst>
        </pc:spChg>
        <pc:spChg chg="add del mod">
          <ac:chgData name="Yoav Avital" userId="32aa5204-4ab1-4b9a-a0a8-ceb110771c48" providerId="ADAL" clId="{94EE945B-545C-4B6A-B2B6-BBDE6CF6CCC2}" dt="2023-03-30T18:41:55.251" v="1454" actId="21"/>
          <ac:spMkLst>
            <pc:docMk/>
            <pc:sldMk cId="1855502641" sldId="260"/>
            <ac:spMk id="6" creationId="{62ED25FC-11DA-EAC6-354C-6304AD19ACA5}"/>
          </ac:spMkLst>
        </pc:spChg>
        <pc:picChg chg="add del mod">
          <ac:chgData name="Yoav Avital" userId="32aa5204-4ab1-4b9a-a0a8-ceb110771c48" providerId="ADAL" clId="{94EE945B-545C-4B6A-B2B6-BBDE6CF6CCC2}" dt="2023-03-30T18:41:34.214" v="1447" actId="21"/>
          <ac:picMkLst>
            <pc:docMk/>
            <pc:sldMk cId="1855502641" sldId="260"/>
            <ac:picMk id="5" creationId="{4B3DEE98-349E-2BF4-0A4D-EC71FA0E5811}"/>
          </ac:picMkLst>
        </pc:picChg>
      </pc:sldChg>
      <pc:sldChg chg="addSp delSp modSp del mod modNotesTx">
        <pc:chgData name="Yoav Avital" userId="32aa5204-4ab1-4b9a-a0a8-ceb110771c48" providerId="ADAL" clId="{94EE945B-545C-4B6A-B2B6-BBDE6CF6CCC2}" dt="2023-03-31T12:29:07.462" v="1992" actId="47"/>
        <pc:sldMkLst>
          <pc:docMk/>
          <pc:sldMk cId="1686741307" sldId="261"/>
        </pc:sldMkLst>
        <pc:spChg chg="mod">
          <ac:chgData name="Yoav Avital" userId="32aa5204-4ab1-4b9a-a0a8-ceb110771c48" providerId="ADAL" clId="{94EE945B-545C-4B6A-B2B6-BBDE6CF6CCC2}" dt="2023-03-30T06:07:43.198" v="1086"/>
          <ac:spMkLst>
            <pc:docMk/>
            <pc:sldMk cId="1686741307" sldId="261"/>
            <ac:spMk id="2" creationId="{9DA095D8-F625-E8AF-880A-336896C83B6F}"/>
          </ac:spMkLst>
        </pc:spChg>
        <pc:spChg chg="mod">
          <ac:chgData name="Yoav Avital" userId="32aa5204-4ab1-4b9a-a0a8-ceb110771c48" providerId="ADAL" clId="{94EE945B-545C-4B6A-B2B6-BBDE6CF6CCC2}" dt="2023-03-31T12:25:42.924" v="1991" actId="27636"/>
          <ac:spMkLst>
            <pc:docMk/>
            <pc:sldMk cId="1686741307" sldId="261"/>
            <ac:spMk id="3" creationId="{3F335A42-DE86-991C-BF0B-C5A9AA92E710}"/>
          </ac:spMkLst>
        </pc:spChg>
        <pc:picChg chg="add del mod">
          <ac:chgData name="Yoav Avital" userId="32aa5204-4ab1-4b9a-a0a8-ceb110771c48" providerId="ADAL" clId="{94EE945B-545C-4B6A-B2B6-BBDE6CF6CCC2}" dt="2023-03-31T12:25:26.628" v="1987" actId="478"/>
          <ac:picMkLst>
            <pc:docMk/>
            <pc:sldMk cId="1686741307" sldId="261"/>
            <ac:picMk id="5" creationId="{7A2AEB53-B1D9-F661-56D9-B674CF4E2FFA}"/>
          </ac:picMkLst>
        </pc:picChg>
      </pc:sldChg>
      <pc:sldChg chg="addSp modSp mod modNotesTx">
        <pc:chgData name="Yoav Avital" userId="32aa5204-4ab1-4b9a-a0a8-ceb110771c48" providerId="ADAL" clId="{94EE945B-545C-4B6A-B2B6-BBDE6CF6CCC2}" dt="2023-03-31T12:15:54.324" v="1809" actId="14100"/>
        <pc:sldMkLst>
          <pc:docMk/>
          <pc:sldMk cId="1118850783" sldId="262"/>
        </pc:sldMkLst>
        <pc:spChg chg="mod">
          <ac:chgData name="Yoav Avital" userId="32aa5204-4ab1-4b9a-a0a8-ceb110771c48" providerId="ADAL" clId="{94EE945B-545C-4B6A-B2B6-BBDE6CF6CCC2}" dt="2023-03-30T06:08:08.104" v="1090"/>
          <ac:spMkLst>
            <pc:docMk/>
            <pc:sldMk cId="1118850783" sldId="262"/>
            <ac:spMk id="2" creationId="{91F82A4B-11F7-5FD0-3E48-9383B918ED97}"/>
          </ac:spMkLst>
        </pc:spChg>
        <pc:spChg chg="mod">
          <ac:chgData name="Yoav Avital" userId="32aa5204-4ab1-4b9a-a0a8-ceb110771c48" providerId="ADAL" clId="{94EE945B-545C-4B6A-B2B6-BBDE6CF6CCC2}" dt="2023-03-31T12:13:26.022" v="1806" actId="20577"/>
          <ac:spMkLst>
            <pc:docMk/>
            <pc:sldMk cId="1118850783" sldId="262"/>
            <ac:spMk id="3" creationId="{57F0755F-5157-B5D4-A81D-2FB13B22C316}"/>
          </ac:spMkLst>
        </pc:spChg>
        <pc:picChg chg="add mod">
          <ac:chgData name="Yoav Avital" userId="32aa5204-4ab1-4b9a-a0a8-ceb110771c48" providerId="ADAL" clId="{94EE945B-545C-4B6A-B2B6-BBDE6CF6CCC2}" dt="2023-03-31T12:15:54.324" v="1809" actId="14100"/>
          <ac:picMkLst>
            <pc:docMk/>
            <pc:sldMk cId="1118850783" sldId="262"/>
            <ac:picMk id="5" creationId="{005E9BB5-7A02-0DC8-493B-FCC3FA3F8C2F}"/>
          </ac:picMkLst>
        </pc:picChg>
      </pc:sldChg>
      <pc:sldChg chg="addSp delSp modSp mod modNotesTx">
        <pc:chgData name="Yoav Avital" userId="32aa5204-4ab1-4b9a-a0a8-ceb110771c48" providerId="ADAL" clId="{94EE945B-545C-4B6A-B2B6-BBDE6CF6CCC2}" dt="2023-03-31T12:40:50.618" v="2169" actId="14100"/>
        <pc:sldMkLst>
          <pc:docMk/>
          <pc:sldMk cId="3315089428" sldId="263"/>
        </pc:sldMkLst>
        <pc:spChg chg="mod">
          <ac:chgData name="Yoav Avital" userId="32aa5204-4ab1-4b9a-a0a8-ceb110771c48" providerId="ADAL" clId="{94EE945B-545C-4B6A-B2B6-BBDE6CF6CCC2}" dt="2023-03-30T06:08:31.394" v="1092"/>
          <ac:spMkLst>
            <pc:docMk/>
            <pc:sldMk cId="3315089428" sldId="263"/>
            <ac:spMk id="2" creationId="{2EC3D595-1721-8697-69A1-DA1B77BF9D9C}"/>
          </ac:spMkLst>
        </pc:spChg>
        <pc:spChg chg="mod">
          <ac:chgData name="Yoav Avital" userId="32aa5204-4ab1-4b9a-a0a8-ceb110771c48" providerId="ADAL" clId="{94EE945B-545C-4B6A-B2B6-BBDE6CF6CCC2}" dt="2023-03-31T12:33:04.145" v="2165" actId="20577"/>
          <ac:spMkLst>
            <pc:docMk/>
            <pc:sldMk cId="3315089428" sldId="263"/>
            <ac:spMk id="3" creationId="{6766475A-EF85-A64F-5BB5-85481E6408D5}"/>
          </ac:spMkLst>
        </pc:spChg>
        <pc:spChg chg="add del">
          <ac:chgData name="Yoav Avital" userId="32aa5204-4ab1-4b9a-a0a8-ceb110771c48" providerId="ADAL" clId="{94EE945B-545C-4B6A-B2B6-BBDE6CF6CCC2}" dt="2023-03-26T15:50:40.298" v="5" actId="22"/>
          <ac:spMkLst>
            <pc:docMk/>
            <pc:sldMk cId="3315089428" sldId="263"/>
            <ac:spMk id="5" creationId="{883D052A-18A2-7AA6-26DB-4515C941DB57}"/>
          </ac:spMkLst>
        </pc:spChg>
        <pc:picChg chg="add mod">
          <ac:chgData name="Yoav Avital" userId="32aa5204-4ab1-4b9a-a0a8-ceb110771c48" providerId="ADAL" clId="{94EE945B-545C-4B6A-B2B6-BBDE6CF6CCC2}" dt="2023-03-31T12:40:50.618" v="2169" actId="14100"/>
          <ac:picMkLst>
            <pc:docMk/>
            <pc:sldMk cId="3315089428" sldId="263"/>
            <ac:picMk id="5" creationId="{45F7C71F-1EAF-6B51-ADFE-86450366D5B7}"/>
          </ac:picMkLst>
        </pc:picChg>
      </pc:sldChg>
      <pc:sldChg chg="modSp mod modAnim modNotesTx">
        <pc:chgData name="Yoav Avital" userId="32aa5204-4ab1-4b9a-a0a8-ceb110771c48" providerId="ADAL" clId="{94EE945B-545C-4B6A-B2B6-BBDE6CF6CCC2}" dt="2023-03-31T12:44:35.907" v="2194"/>
        <pc:sldMkLst>
          <pc:docMk/>
          <pc:sldMk cId="2816710195" sldId="264"/>
        </pc:sldMkLst>
        <pc:spChg chg="mod">
          <ac:chgData name="Yoav Avital" userId="32aa5204-4ab1-4b9a-a0a8-ceb110771c48" providerId="ADAL" clId="{94EE945B-545C-4B6A-B2B6-BBDE6CF6CCC2}" dt="2023-03-26T19:42:39.232" v="20"/>
          <ac:spMkLst>
            <pc:docMk/>
            <pc:sldMk cId="2816710195" sldId="264"/>
            <ac:spMk id="2" creationId="{2C54CECD-78A6-DB74-ADFF-ECC50CEC232D}"/>
          </ac:spMkLst>
        </pc:spChg>
        <pc:spChg chg="mod">
          <ac:chgData name="Yoav Avital" userId="32aa5204-4ab1-4b9a-a0a8-ceb110771c48" providerId="ADAL" clId="{94EE945B-545C-4B6A-B2B6-BBDE6CF6CCC2}" dt="2023-03-31T12:31:18.776" v="2153" actId="27636"/>
          <ac:spMkLst>
            <pc:docMk/>
            <pc:sldMk cId="2816710195" sldId="264"/>
            <ac:spMk id="3" creationId="{B4627232-2B14-6223-F41F-14FDCD59BA14}"/>
          </ac:spMkLst>
        </pc:spChg>
      </pc:sldChg>
      <pc:sldChg chg="addSp delSp modSp mod">
        <pc:chgData name="Yoav Avital" userId="32aa5204-4ab1-4b9a-a0a8-ceb110771c48" providerId="ADAL" clId="{94EE945B-545C-4B6A-B2B6-BBDE6CF6CCC2}" dt="2023-03-30T06:09:27.218" v="1111" actId="478"/>
        <pc:sldMkLst>
          <pc:docMk/>
          <pc:sldMk cId="3567689489" sldId="265"/>
        </pc:sldMkLst>
        <pc:spChg chg="add del mod">
          <ac:chgData name="Yoav Avital" userId="32aa5204-4ab1-4b9a-a0a8-ceb110771c48" providerId="ADAL" clId="{94EE945B-545C-4B6A-B2B6-BBDE6CF6CCC2}" dt="2023-03-30T06:09:23.180" v="1110" actId="478"/>
          <ac:spMkLst>
            <pc:docMk/>
            <pc:sldMk cId="3567689489" sldId="265"/>
            <ac:spMk id="2" creationId="{CF7DC9CC-B8FA-B36D-C8A3-D8D8E4D1EF00}"/>
          </ac:spMkLst>
        </pc:spChg>
        <pc:spChg chg="del mod">
          <ac:chgData name="Yoav Avital" userId="32aa5204-4ab1-4b9a-a0a8-ceb110771c48" providerId="ADAL" clId="{94EE945B-545C-4B6A-B2B6-BBDE6CF6CCC2}" dt="2023-03-30T06:09:27.218" v="1111" actId="478"/>
          <ac:spMkLst>
            <pc:docMk/>
            <pc:sldMk cId="3567689489" sldId="265"/>
            <ac:spMk id="3" creationId="{FDC052AE-443F-65F9-958A-61CD08FAA48B}"/>
          </ac:spMkLst>
        </pc:spChg>
        <pc:spChg chg="add del mod">
          <ac:chgData name="Yoav Avital" userId="32aa5204-4ab1-4b9a-a0a8-ceb110771c48" providerId="ADAL" clId="{94EE945B-545C-4B6A-B2B6-BBDE6CF6CCC2}" dt="2023-03-30T06:09:23.180" v="1110" actId="478"/>
          <ac:spMkLst>
            <pc:docMk/>
            <pc:sldMk cId="3567689489" sldId="265"/>
            <ac:spMk id="5" creationId="{0B346C23-5F20-0427-D19F-F90ABF790FC6}"/>
          </ac:spMkLst>
        </pc:spChg>
      </pc:sldChg>
      <pc:sldChg chg="modSp new del mod ord">
        <pc:chgData name="Yoav Avital" userId="32aa5204-4ab1-4b9a-a0a8-ceb110771c48" providerId="ADAL" clId="{94EE945B-545C-4B6A-B2B6-BBDE6CF6CCC2}" dt="2023-03-28T21:44:22.868" v="61" actId="680"/>
        <pc:sldMkLst>
          <pc:docMk/>
          <pc:sldMk cId="2517183201" sldId="266"/>
        </pc:sldMkLst>
        <pc:spChg chg="mod">
          <ac:chgData name="Yoav Avital" userId="32aa5204-4ab1-4b9a-a0a8-ceb110771c48" providerId="ADAL" clId="{94EE945B-545C-4B6A-B2B6-BBDE6CF6CCC2}" dt="2023-03-28T21:44:21.597" v="58" actId="20577"/>
          <ac:spMkLst>
            <pc:docMk/>
            <pc:sldMk cId="2517183201" sldId="266"/>
            <ac:spMk id="2" creationId="{487048F5-576A-DC34-1962-A02DAE2575AE}"/>
          </ac:spMkLst>
        </pc:spChg>
        <pc:spChg chg="mod">
          <ac:chgData name="Yoav Avital" userId="32aa5204-4ab1-4b9a-a0a8-ceb110771c48" providerId="ADAL" clId="{94EE945B-545C-4B6A-B2B6-BBDE6CF6CCC2}" dt="2023-03-28T21:44:19.676" v="53"/>
          <ac:spMkLst>
            <pc:docMk/>
            <pc:sldMk cId="2517183201" sldId="266"/>
            <ac:spMk id="3" creationId="{BE57EAF1-097C-3AB6-EEE2-AB983404FBC8}"/>
          </ac:spMkLst>
        </pc:spChg>
      </pc:sldChg>
      <pc:sldChg chg="addSp delSp modSp new mod modNotesTx">
        <pc:chgData name="Yoav Avital" userId="32aa5204-4ab1-4b9a-a0a8-ceb110771c48" providerId="ADAL" clId="{94EE945B-545C-4B6A-B2B6-BBDE6CF6CCC2}" dt="2023-03-30T06:12:59.200" v="1224" actId="14100"/>
        <pc:sldMkLst>
          <pc:docMk/>
          <pc:sldMk cId="4291980597" sldId="266"/>
        </pc:sldMkLst>
        <pc:spChg chg="del">
          <ac:chgData name="Yoav Avital" userId="32aa5204-4ab1-4b9a-a0a8-ceb110771c48" providerId="ADAL" clId="{94EE945B-545C-4B6A-B2B6-BBDE6CF6CCC2}" dt="2023-03-30T05:50:15.581" v="808" actId="478"/>
          <ac:spMkLst>
            <pc:docMk/>
            <pc:sldMk cId="4291980597" sldId="266"/>
            <ac:spMk id="2" creationId="{CEE94795-DBE4-19F9-C761-8B5A3DEFE72C}"/>
          </ac:spMkLst>
        </pc:spChg>
        <pc:spChg chg="add mod">
          <ac:chgData name="Yoav Avital" userId="32aa5204-4ab1-4b9a-a0a8-ceb110771c48" providerId="ADAL" clId="{94EE945B-545C-4B6A-B2B6-BBDE6CF6CCC2}" dt="2023-03-30T06:12:59.200" v="1224" actId="14100"/>
          <ac:spMkLst>
            <pc:docMk/>
            <pc:sldMk cId="4291980597" sldId="266"/>
            <ac:spMk id="10" creationId="{767302BF-C519-9FAE-80A6-9D5B8331834D}"/>
          </ac:spMkLst>
        </pc:spChg>
        <pc:spChg chg="add del">
          <ac:chgData name="Yoav Avital" userId="32aa5204-4ab1-4b9a-a0a8-ceb110771c48" providerId="ADAL" clId="{94EE945B-545C-4B6A-B2B6-BBDE6CF6CCC2}" dt="2023-03-30T05:51:38.961" v="820" actId="34122"/>
          <ac:spMkLst>
            <pc:docMk/>
            <pc:sldMk cId="4291980597" sldId="266"/>
            <ac:spMk id="15" creationId="{E60CC8A2-F36E-4CFF-ADFC-B7EB44CEB04C}"/>
          </ac:spMkLst>
        </pc:spChg>
        <pc:spChg chg="add del">
          <ac:chgData name="Yoav Avital" userId="32aa5204-4ab1-4b9a-a0a8-ceb110771c48" providerId="ADAL" clId="{94EE945B-545C-4B6A-B2B6-BBDE6CF6CCC2}" dt="2023-03-30T05:51:30.342" v="818" actId="34122"/>
          <ac:spMkLst>
            <pc:docMk/>
            <pc:sldMk cId="4291980597" sldId="266"/>
            <ac:spMk id="15" creationId="{EC294F81-5245-4476-B128-476645404525}"/>
          </ac:spMkLst>
        </pc:spChg>
        <pc:picChg chg="add mod">
          <ac:chgData name="Yoav Avital" userId="32aa5204-4ab1-4b9a-a0a8-ceb110771c48" providerId="ADAL" clId="{94EE945B-545C-4B6A-B2B6-BBDE6CF6CCC2}" dt="2023-03-30T05:50:43.365" v="811" actId="14100"/>
          <ac:picMkLst>
            <pc:docMk/>
            <pc:sldMk cId="4291980597" sldId="266"/>
            <ac:picMk id="5" creationId="{2E110C65-CC51-F4C5-9E90-7B1C1D8E02CB}"/>
          </ac:picMkLst>
        </pc:picChg>
        <pc:picChg chg="add mod">
          <ac:chgData name="Yoav Avital" userId="32aa5204-4ab1-4b9a-a0a8-ceb110771c48" providerId="ADAL" clId="{94EE945B-545C-4B6A-B2B6-BBDE6CF6CCC2}" dt="2023-03-30T06:12:01.294" v="1216" actId="571"/>
          <ac:picMkLst>
            <pc:docMk/>
            <pc:sldMk cId="4291980597" sldId="266"/>
            <ac:picMk id="9" creationId="{1D1EFFF5-1899-2EE9-421B-99169E397DFE}"/>
          </ac:picMkLst>
        </pc:picChg>
        <pc:inkChg chg="add del">
          <ac:chgData name="Yoav Avital" userId="32aa5204-4ab1-4b9a-a0a8-ceb110771c48" providerId="ADAL" clId="{94EE945B-545C-4B6A-B2B6-BBDE6CF6CCC2}" dt="2023-03-30T05:50:57.783" v="813"/>
          <ac:inkMkLst>
            <pc:docMk/>
            <pc:sldMk cId="4291980597" sldId="266"/>
            <ac:inkMk id="6" creationId="{22B10BA5-5F57-CD20-2421-574B2D840FE2}"/>
          </ac:inkMkLst>
        </pc:inkChg>
        <pc:inkChg chg="add del">
          <ac:chgData name="Yoav Avital" userId="32aa5204-4ab1-4b9a-a0a8-ceb110771c48" providerId="ADAL" clId="{94EE945B-545C-4B6A-B2B6-BBDE6CF6CCC2}" dt="2023-03-30T05:51:03.204" v="815" actId="9405"/>
          <ac:inkMkLst>
            <pc:docMk/>
            <pc:sldMk cId="4291980597" sldId="266"/>
            <ac:inkMk id="7" creationId="{924BDE92-661E-FD10-F850-A9B716347AD2}"/>
          </ac:inkMkLst>
        </pc:inkChg>
        <pc:inkChg chg="add del mod">
          <ac:chgData name="Yoav Avital" userId="32aa5204-4ab1-4b9a-a0a8-ceb110771c48" providerId="ADAL" clId="{94EE945B-545C-4B6A-B2B6-BBDE6CF6CCC2}" dt="2023-03-30T06:12:00.422" v="1215" actId="478"/>
          <ac:inkMkLst>
            <pc:docMk/>
            <pc:sldMk cId="4291980597" sldId="266"/>
            <ac:inkMk id="8" creationId="{C335FD32-E2AC-110E-5BE4-3A1BBE63F3AA}"/>
          </ac:inkMkLst>
        </pc:inkChg>
      </pc:sldChg>
      <pc:sldChg chg="addSp delSp modSp new mod modNotesTx">
        <pc:chgData name="Yoav Avital" userId="32aa5204-4ab1-4b9a-a0a8-ceb110771c48" providerId="ADAL" clId="{94EE945B-545C-4B6A-B2B6-BBDE6CF6CCC2}" dt="2023-03-31T12:43:23.623" v="2187" actId="1076"/>
        <pc:sldMkLst>
          <pc:docMk/>
          <pc:sldMk cId="4129097852" sldId="267"/>
        </pc:sldMkLst>
        <pc:spChg chg="del mod">
          <ac:chgData name="Yoav Avital" userId="32aa5204-4ab1-4b9a-a0a8-ceb110771c48" providerId="ADAL" clId="{94EE945B-545C-4B6A-B2B6-BBDE6CF6CCC2}" dt="2023-03-30T05:54:32.520" v="937" actId="478"/>
          <ac:spMkLst>
            <pc:docMk/>
            <pc:sldMk cId="4129097852" sldId="267"/>
            <ac:spMk id="2" creationId="{2FAF75C7-C405-7666-F3F5-39206A1CE447}"/>
          </ac:spMkLst>
        </pc:spChg>
        <pc:spChg chg="mod">
          <ac:chgData name="Yoav Avital" userId="32aa5204-4ab1-4b9a-a0a8-ceb110771c48" providerId="ADAL" clId="{94EE945B-545C-4B6A-B2B6-BBDE6CF6CCC2}" dt="2023-03-31T12:43:23.623" v="2187" actId="1076"/>
          <ac:spMkLst>
            <pc:docMk/>
            <pc:sldMk cId="4129097852" sldId="267"/>
            <ac:spMk id="3" creationId="{F8986F15-0D0D-0C16-C11C-AE8391CF2523}"/>
          </ac:spMkLst>
        </pc:spChg>
        <pc:spChg chg="add del mod ord">
          <ac:chgData name="Yoav Avital" userId="32aa5204-4ab1-4b9a-a0a8-ceb110771c48" providerId="ADAL" clId="{94EE945B-545C-4B6A-B2B6-BBDE6CF6CCC2}" dt="2023-03-30T06:00:33.661" v="995" actId="11529"/>
          <ac:spMkLst>
            <pc:docMk/>
            <pc:sldMk cId="4129097852" sldId="267"/>
            <ac:spMk id="6" creationId="{846CB661-238B-350D-D32E-0F84C3B049FC}"/>
          </ac:spMkLst>
        </pc:spChg>
        <pc:spChg chg="add mod">
          <ac:chgData name="Yoav Avital" userId="32aa5204-4ab1-4b9a-a0a8-ceb110771c48" providerId="ADAL" clId="{94EE945B-545C-4B6A-B2B6-BBDE6CF6CCC2}" dt="2023-03-30T06:01:07.845" v="1002" actId="1076"/>
          <ac:spMkLst>
            <pc:docMk/>
            <pc:sldMk cId="4129097852" sldId="267"/>
            <ac:spMk id="7" creationId="{4900D91A-D5EF-F4D9-62E8-9D7D221E7970}"/>
          </ac:spMkLst>
        </pc:spChg>
        <pc:picChg chg="add mod">
          <ac:chgData name="Yoav Avital" userId="32aa5204-4ab1-4b9a-a0a8-ceb110771c48" providerId="ADAL" clId="{94EE945B-545C-4B6A-B2B6-BBDE6CF6CCC2}" dt="2023-03-30T06:01:08.684" v="1003" actId="1076"/>
          <ac:picMkLst>
            <pc:docMk/>
            <pc:sldMk cId="4129097852" sldId="267"/>
            <ac:picMk id="5" creationId="{2545CA43-61AF-7377-4B9F-5DD30BC63E24}"/>
          </ac:picMkLst>
        </pc:picChg>
      </pc:sldChg>
      <pc:sldChg chg="addSp delSp modSp new mod">
        <pc:chgData name="Yoav Avital" userId="32aa5204-4ab1-4b9a-a0a8-ceb110771c48" providerId="ADAL" clId="{94EE945B-545C-4B6A-B2B6-BBDE6CF6CCC2}" dt="2023-03-30T06:26:18.841" v="1331" actId="1076"/>
        <pc:sldMkLst>
          <pc:docMk/>
          <pc:sldMk cId="2563222150" sldId="268"/>
        </pc:sldMkLst>
        <pc:spChg chg="del">
          <ac:chgData name="Yoav Avital" userId="32aa5204-4ab1-4b9a-a0a8-ceb110771c48" providerId="ADAL" clId="{94EE945B-545C-4B6A-B2B6-BBDE6CF6CCC2}" dt="2023-03-30T05:58:48.635" v="984" actId="478"/>
          <ac:spMkLst>
            <pc:docMk/>
            <pc:sldMk cId="2563222150" sldId="268"/>
            <ac:spMk id="2" creationId="{3616EC8D-F2E9-788E-4FE0-3165BC8B24B0}"/>
          </ac:spMkLst>
        </pc:spChg>
        <pc:spChg chg="mod">
          <ac:chgData name="Yoav Avital" userId="32aa5204-4ab1-4b9a-a0a8-ceb110771c48" providerId="ADAL" clId="{94EE945B-545C-4B6A-B2B6-BBDE6CF6CCC2}" dt="2023-03-30T06:26:16.012" v="1329" actId="27636"/>
          <ac:spMkLst>
            <pc:docMk/>
            <pc:sldMk cId="2563222150" sldId="268"/>
            <ac:spMk id="3" creationId="{64B59F0F-4AC0-6F42-9CE3-B53403A7F033}"/>
          </ac:spMkLst>
        </pc:spChg>
        <pc:spChg chg="add mod">
          <ac:chgData name="Yoav Avital" userId="32aa5204-4ab1-4b9a-a0a8-ceb110771c48" providerId="ADAL" clId="{94EE945B-545C-4B6A-B2B6-BBDE6CF6CCC2}" dt="2023-03-30T06:04:47.019" v="1015" actId="1076"/>
          <ac:spMkLst>
            <pc:docMk/>
            <pc:sldMk cId="2563222150" sldId="268"/>
            <ac:spMk id="6" creationId="{F51E9E36-B252-CBB0-A363-8352EEFB0A76}"/>
          </ac:spMkLst>
        </pc:spChg>
        <pc:spChg chg="add mod">
          <ac:chgData name="Yoav Avital" userId="32aa5204-4ab1-4b9a-a0a8-ceb110771c48" providerId="ADAL" clId="{94EE945B-545C-4B6A-B2B6-BBDE6CF6CCC2}" dt="2023-03-30T06:04:31.210" v="1014" actId="14100"/>
          <ac:spMkLst>
            <pc:docMk/>
            <pc:sldMk cId="2563222150" sldId="268"/>
            <ac:spMk id="7" creationId="{D5984A27-8174-BE32-8ACD-B69595BBB845}"/>
          </ac:spMkLst>
        </pc:spChg>
        <pc:spChg chg="add mod">
          <ac:chgData name="Yoav Avital" userId="32aa5204-4ab1-4b9a-a0a8-ceb110771c48" providerId="ADAL" clId="{94EE945B-545C-4B6A-B2B6-BBDE6CF6CCC2}" dt="2023-03-30T06:05:23.459" v="1020" actId="1076"/>
          <ac:spMkLst>
            <pc:docMk/>
            <pc:sldMk cId="2563222150" sldId="268"/>
            <ac:spMk id="10" creationId="{AA09BD3A-2C0B-A2CC-AF6C-5F57E191B132}"/>
          </ac:spMkLst>
        </pc:spChg>
        <pc:spChg chg="add mod">
          <ac:chgData name="Yoav Avital" userId="32aa5204-4ab1-4b9a-a0a8-ceb110771c48" providerId="ADAL" clId="{94EE945B-545C-4B6A-B2B6-BBDE6CF6CCC2}" dt="2023-03-30T06:05:28.939" v="1022" actId="1076"/>
          <ac:spMkLst>
            <pc:docMk/>
            <pc:sldMk cId="2563222150" sldId="268"/>
            <ac:spMk id="11" creationId="{A9636339-A3A1-AAA2-2548-24D0962B0DF3}"/>
          </ac:spMkLst>
        </pc:spChg>
        <pc:picChg chg="add mod">
          <ac:chgData name="Yoav Avital" userId="32aa5204-4ab1-4b9a-a0a8-ceb110771c48" providerId="ADAL" clId="{94EE945B-545C-4B6A-B2B6-BBDE6CF6CCC2}" dt="2023-03-30T06:05:16.921" v="1018" actId="1076"/>
          <ac:picMkLst>
            <pc:docMk/>
            <pc:sldMk cId="2563222150" sldId="268"/>
            <ac:picMk id="5" creationId="{115CF19E-BB6C-D2A6-E111-7913B286B8F8}"/>
          </ac:picMkLst>
        </pc:picChg>
        <pc:picChg chg="add mod">
          <ac:chgData name="Yoav Avital" userId="32aa5204-4ab1-4b9a-a0a8-ceb110771c48" providerId="ADAL" clId="{94EE945B-545C-4B6A-B2B6-BBDE6CF6CCC2}" dt="2023-03-30T06:26:18.841" v="1331" actId="1076"/>
          <ac:picMkLst>
            <pc:docMk/>
            <pc:sldMk cId="2563222150" sldId="268"/>
            <ac:picMk id="9" creationId="{D17282FE-7DD9-9C7B-FF7C-CE0BF5C3F406}"/>
          </ac:picMkLst>
        </pc:picChg>
      </pc:sldChg>
      <pc:sldChg chg="addSp delSp modSp new mod modNotesTx">
        <pc:chgData name="Yoav Avital" userId="32aa5204-4ab1-4b9a-a0a8-ceb110771c48" providerId="ADAL" clId="{94EE945B-545C-4B6A-B2B6-BBDE6CF6CCC2}" dt="2023-03-31T12:11:21.447" v="1801" actId="20577"/>
        <pc:sldMkLst>
          <pc:docMk/>
          <pc:sldMk cId="2428795354" sldId="269"/>
        </pc:sldMkLst>
        <pc:spChg chg="del">
          <ac:chgData name="Yoav Avital" userId="32aa5204-4ab1-4b9a-a0a8-ceb110771c48" providerId="ADAL" clId="{94EE945B-545C-4B6A-B2B6-BBDE6CF6CCC2}" dt="2023-03-30T06:19:26.901" v="1269" actId="478"/>
          <ac:spMkLst>
            <pc:docMk/>
            <pc:sldMk cId="2428795354" sldId="269"/>
            <ac:spMk id="2" creationId="{9A560BF1-3EF8-FEB6-480F-CF8272542107}"/>
          </ac:spMkLst>
        </pc:spChg>
        <pc:spChg chg="mod">
          <ac:chgData name="Yoav Avital" userId="32aa5204-4ab1-4b9a-a0a8-ceb110771c48" providerId="ADAL" clId="{94EE945B-545C-4B6A-B2B6-BBDE6CF6CCC2}" dt="2023-03-31T12:11:21.447" v="1801" actId="20577"/>
          <ac:spMkLst>
            <pc:docMk/>
            <pc:sldMk cId="2428795354" sldId="269"/>
            <ac:spMk id="3" creationId="{B018F38F-F5B3-9EB9-7171-2F42D8CAF676}"/>
          </ac:spMkLst>
        </pc:spChg>
        <pc:picChg chg="add mod">
          <ac:chgData name="Yoav Avital" userId="32aa5204-4ab1-4b9a-a0a8-ceb110771c48" providerId="ADAL" clId="{94EE945B-545C-4B6A-B2B6-BBDE6CF6CCC2}" dt="2023-03-30T06:19:31.772" v="1271" actId="1076"/>
          <ac:picMkLst>
            <pc:docMk/>
            <pc:sldMk cId="2428795354" sldId="269"/>
            <ac:picMk id="5" creationId="{C39BC9F5-CA73-125E-CA00-29911ADB0B28}"/>
          </ac:picMkLst>
        </pc:picChg>
      </pc:sldChg>
      <pc:sldChg chg="addSp delSp modSp new mod">
        <pc:chgData name="Yoav Avital" userId="32aa5204-4ab1-4b9a-a0a8-ceb110771c48" providerId="ADAL" clId="{94EE945B-545C-4B6A-B2B6-BBDE6CF6CCC2}" dt="2023-03-30T18:48:08.974" v="1686" actId="20577"/>
        <pc:sldMkLst>
          <pc:docMk/>
          <pc:sldMk cId="1517178619" sldId="270"/>
        </pc:sldMkLst>
        <pc:spChg chg="del mod">
          <ac:chgData name="Yoav Avital" userId="32aa5204-4ab1-4b9a-a0a8-ceb110771c48" providerId="ADAL" clId="{94EE945B-545C-4B6A-B2B6-BBDE6CF6CCC2}" dt="2023-03-30T18:34:24.703" v="1398" actId="478"/>
          <ac:spMkLst>
            <pc:docMk/>
            <pc:sldMk cId="1517178619" sldId="270"/>
            <ac:spMk id="2" creationId="{6CE9D71B-A78B-5E47-86EB-69DDB54B73B1}"/>
          </ac:spMkLst>
        </pc:spChg>
        <pc:spChg chg="add del mod">
          <ac:chgData name="Yoav Avital" userId="32aa5204-4ab1-4b9a-a0a8-ceb110771c48" providerId="ADAL" clId="{94EE945B-545C-4B6A-B2B6-BBDE6CF6CCC2}" dt="2023-03-30T18:48:08.974" v="1686" actId="20577"/>
          <ac:spMkLst>
            <pc:docMk/>
            <pc:sldMk cId="1517178619" sldId="270"/>
            <ac:spMk id="3" creationId="{18F5577B-4371-8343-4035-6D577C5BF1D5}"/>
          </ac:spMkLst>
        </pc:spChg>
        <pc:spChg chg="add del mod">
          <ac:chgData name="Yoav Avital" userId="32aa5204-4ab1-4b9a-a0a8-ceb110771c48" providerId="ADAL" clId="{94EE945B-545C-4B6A-B2B6-BBDE6CF6CCC2}" dt="2023-03-30T18:47:35.183" v="1538" actId="478"/>
          <ac:spMkLst>
            <pc:docMk/>
            <pc:sldMk cId="1517178619" sldId="270"/>
            <ac:spMk id="5" creationId="{29E1B90E-D866-AADB-57E1-451E304C2F23}"/>
          </ac:spMkLst>
        </pc:spChg>
        <pc:spChg chg="add del mod">
          <ac:chgData name="Yoav Avital" userId="32aa5204-4ab1-4b9a-a0a8-ceb110771c48" providerId="ADAL" clId="{94EE945B-545C-4B6A-B2B6-BBDE6CF6CCC2}" dt="2023-03-30T18:47:35.183" v="1538" actId="478"/>
          <ac:spMkLst>
            <pc:docMk/>
            <pc:sldMk cId="1517178619" sldId="270"/>
            <ac:spMk id="10" creationId="{97FB017F-2BB8-C96A-9D1E-30852D41645D}"/>
          </ac:spMkLst>
        </pc:spChg>
        <pc:spChg chg="add del mod">
          <ac:chgData name="Yoav Avital" userId="32aa5204-4ab1-4b9a-a0a8-ceb110771c48" providerId="ADAL" clId="{94EE945B-545C-4B6A-B2B6-BBDE6CF6CCC2}" dt="2023-03-30T18:47:30.872" v="1536" actId="478"/>
          <ac:spMkLst>
            <pc:docMk/>
            <pc:sldMk cId="1517178619" sldId="270"/>
            <ac:spMk id="12" creationId="{BCCE7154-1DC5-15E9-0604-2CB65D573439}"/>
          </ac:spMkLst>
        </pc:spChg>
        <pc:spChg chg="add del mod">
          <ac:chgData name="Yoav Avital" userId="32aa5204-4ab1-4b9a-a0a8-ceb110771c48" providerId="ADAL" clId="{94EE945B-545C-4B6A-B2B6-BBDE6CF6CCC2}" dt="2023-03-30T18:47:35.183" v="1538" actId="478"/>
          <ac:spMkLst>
            <pc:docMk/>
            <pc:sldMk cId="1517178619" sldId="270"/>
            <ac:spMk id="14" creationId="{9C478004-873F-AFB0-7D6B-D20744449B45}"/>
          </ac:spMkLst>
        </pc:spChg>
        <pc:picChg chg="add del mod">
          <ac:chgData name="Yoav Avital" userId="32aa5204-4ab1-4b9a-a0a8-ceb110771c48" providerId="ADAL" clId="{94EE945B-545C-4B6A-B2B6-BBDE6CF6CCC2}" dt="2023-03-30T18:45:44.173" v="1519" actId="478"/>
          <ac:picMkLst>
            <pc:docMk/>
            <pc:sldMk cId="1517178619" sldId="270"/>
            <ac:picMk id="4" creationId="{1192B091-3FE2-1C4F-CD04-C96F3E1ADC38}"/>
          </ac:picMkLst>
        </pc:picChg>
        <pc:picChg chg="add del mod ord">
          <ac:chgData name="Yoav Avital" userId="32aa5204-4ab1-4b9a-a0a8-ceb110771c48" providerId="ADAL" clId="{94EE945B-545C-4B6A-B2B6-BBDE6CF6CCC2}" dt="2023-03-30T18:47:35.183" v="1538" actId="478"/>
          <ac:picMkLst>
            <pc:docMk/>
            <pc:sldMk cId="1517178619" sldId="270"/>
            <ac:picMk id="7" creationId="{213A703B-C880-CACA-7F52-05B496B7EE27}"/>
          </ac:picMkLst>
        </pc:picChg>
        <pc:picChg chg="add del mod">
          <ac:chgData name="Yoav Avital" userId="32aa5204-4ab1-4b9a-a0a8-ceb110771c48" providerId="ADAL" clId="{94EE945B-545C-4B6A-B2B6-BBDE6CF6CCC2}" dt="2023-03-30T18:47:35.183" v="1538" actId="478"/>
          <ac:picMkLst>
            <pc:docMk/>
            <pc:sldMk cId="1517178619" sldId="270"/>
            <ac:picMk id="9" creationId="{A33DB967-EF83-7E48-075A-EBF7F407F530}"/>
          </ac:picMkLst>
        </pc:picChg>
      </pc:sldChg>
      <pc:sldChg chg="addSp delSp modSp new mod">
        <pc:chgData name="Yoav Avital" userId="32aa5204-4ab1-4b9a-a0a8-ceb110771c48" providerId="ADAL" clId="{94EE945B-545C-4B6A-B2B6-BBDE6CF6CCC2}" dt="2023-03-31T12:19:18.761" v="1833" actId="27636"/>
        <pc:sldMkLst>
          <pc:docMk/>
          <pc:sldMk cId="920954810" sldId="271"/>
        </pc:sldMkLst>
        <pc:spChg chg="del mod">
          <ac:chgData name="Yoav Avital" userId="32aa5204-4ab1-4b9a-a0a8-ceb110771c48" providerId="ADAL" clId="{94EE945B-545C-4B6A-B2B6-BBDE6CF6CCC2}" dt="2023-03-31T12:16:55.027" v="1812" actId="478"/>
          <ac:spMkLst>
            <pc:docMk/>
            <pc:sldMk cId="920954810" sldId="271"/>
            <ac:spMk id="2" creationId="{DCD1EB4B-8A1F-1AB0-EA18-B5FFCA15880F}"/>
          </ac:spMkLst>
        </pc:spChg>
        <pc:spChg chg="mod">
          <ac:chgData name="Yoav Avital" userId="32aa5204-4ab1-4b9a-a0a8-ceb110771c48" providerId="ADAL" clId="{94EE945B-545C-4B6A-B2B6-BBDE6CF6CCC2}" dt="2023-03-31T12:19:18.761" v="1833" actId="27636"/>
          <ac:spMkLst>
            <pc:docMk/>
            <pc:sldMk cId="920954810" sldId="271"/>
            <ac:spMk id="3" creationId="{B17F0CC3-C957-1646-FC4B-7585A2579914}"/>
          </ac:spMkLst>
        </pc:spChg>
        <pc:spChg chg="add mod">
          <ac:chgData name="Yoav Avital" userId="32aa5204-4ab1-4b9a-a0a8-ceb110771c48" providerId="ADAL" clId="{94EE945B-545C-4B6A-B2B6-BBDE6CF6CCC2}" dt="2023-03-31T12:18:25.592" v="1826" actId="208"/>
          <ac:spMkLst>
            <pc:docMk/>
            <pc:sldMk cId="920954810" sldId="271"/>
            <ac:spMk id="10" creationId="{804E58D9-12E2-B946-ADC3-60521B2C1941}"/>
          </ac:spMkLst>
        </pc:spChg>
        <pc:picChg chg="add mod ord">
          <ac:chgData name="Yoav Avital" userId="32aa5204-4ab1-4b9a-a0a8-ceb110771c48" providerId="ADAL" clId="{94EE945B-545C-4B6A-B2B6-BBDE6CF6CCC2}" dt="2023-03-31T12:18:15.287" v="1825" actId="167"/>
          <ac:picMkLst>
            <pc:docMk/>
            <pc:sldMk cId="920954810" sldId="271"/>
            <ac:picMk id="5" creationId="{5AA9C583-4AE0-4E52-62B7-905C8A7EFD06}"/>
          </ac:picMkLst>
        </pc:picChg>
        <pc:picChg chg="add del">
          <ac:chgData name="Yoav Avital" userId="32aa5204-4ab1-4b9a-a0a8-ceb110771c48" providerId="ADAL" clId="{94EE945B-545C-4B6A-B2B6-BBDE6CF6CCC2}" dt="2023-03-31T12:17:21.667" v="1819" actId="22"/>
          <ac:picMkLst>
            <pc:docMk/>
            <pc:sldMk cId="920954810" sldId="271"/>
            <ac:picMk id="7" creationId="{4235595B-1060-98EC-32AB-73C6E68E477B}"/>
          </ac:picMkLst>
        </pc:picChg>
        <pc:picChg chg="add del">
          <ac:chgData name="Yoav Avital" userId="32aa5204-4ab1-4b9a-a0a8-ceb110771c48" providerId="ADAL" clId="{94EE945B-545C-4B6A-B2B6-BBDE6CF6CCC2}" dt="2023-03-31T12:17:30.711" v="1821" actId="22"/>
          <ac:picMkLst>
            <pc:docMk/>
            <pc:sldMk cId="920954810" sldId="271"/>
            <ac:picMk id="9" creationId="{F07ABD7E-28FB-DA78-1B93-DAF8C3289231}"/>
          </ac:picMkLst>
        </pc:picChg>
      </pc:sldChg>
      <pc:sldChg chg="addSp delSp modSp add mod">
        <pc:chgData name="Yoav Avital" userId="32aa5204-4ab1-4b9a-a0a8-ceb110771c48" providerId="ADAL" clId="{94EE945B-545C-4B6A-B2B6-BBDE6CF6CCC2}" dt="2023-03-31T12:32:18.846" v="2160" actId="14100"/>
        <pc:sldMkLst>
          <pc:docMk/>
          <pc:sldMk cId="1354225745" sldId="272"/>
        </pc:sldMkLst>
        <pc:spChg chg="mod">
          <ac:chgData name="Yoav Avital" userId="32aa5204-4ab1-4b9a-a0a8-ceb110771c48" providerId="ADAL" clId="{94EE945B-545C-4B6A-B2B6-BBDE6CF6CCC2}" dt="2023-03-31T12:32:18.846" v="2160" actId="14100"/>
          <ac:spMkLst>
            <pc:docMk/>
            <pc:sldMk cId="1354225745" sldId="272"/>
            <ac:spMk id="3" creationId="{B17F0CC3-C957-1646-FC4B-7585A2579914}"/>
          </ac:spMkLst>
        </pc:spChg>
        <pc:picChg chg="add mod">
          <ac:chgData name="Yoav Avital" userId="32aa5204-4ab1-4b9a-a0a8-ceb110771c48" providerId="ADAL" clId="{94EE945B-545C-4B6A-B2B6-BBDE6CF6CCC2}" dt="2023-03-31T12:32:12.762" v="2159" actId="14100"/>
          <ac:picMkLst>
            <pc:docMk/>
            <pc:sldMk cId="1354225745" sldId="272"/>
            <ac:picMk id="4" creationId="{F88B1E34-96BE-6BED-DC12-FA84D551438E}"/>
          </ac:picMkLst>
        </pc:picChg>
        <pc:picChg chg="del">
          <ac:chgData name="Yoav Avital" userId="32aa5204-4ab1-4b9a-a0a8-ceb110771c48" providerId="ADAL" clId="{94EE945B-545C-4B6A-B2B6-BBDE6CF6CCC2}" dt="2023-03-31T12:31:58.567" v="2154" actId="478"/>
          <ac:picMkLst>
            <pc:docMk/>
            <pc:sldMk cId="1354225745" sldId="272"/>
            <ac:picMk id="5" creationId="{5AA9C583-4AE0-4E52-62B7-905C8A7EFD06}"/>
          </ac:picMkLst>
        </pc:picChg>
      </pc:sldChg>
      <pc:sldChg chg="add">
        <pc:chgData name="Yoav Avital" userId="32aa5204-4ab1-4b9a-a0a8-ceb110771c48" providerId="ADAL" clId="{94EE945B-545C-4B6A-B2B6-BBDE6CF6CCC2}" dt="2023-03-31T12:24:32.164" v="1986"/>
        <pc:sldMkLst>
          <pc:docMk/>
          <pc:sldMk cId="3385932763" sldId="273"/>
        </pc:sldMkLst>
      </pc:sldChg>
      <pc:sldChg chg="addSp delSp modSp new mod">
        <pc:chgData name="Yoav Avital" userId="32aa5204-4ab1-4b9a-a0a8-ceb110771c48" providerId="ADAL" clId="{94EE945B-545C-4B6A-B2B6-BBDE6CF6CCC2}" dt="2023-03-31T12:42:36.761" v="2183" actId="20577"/>
        <pc:sldMkLst>
          <pc:docMk/>
          <pc:sldMk cId="3616258297" sldId="274"/>
        </pc:sldMkLst>
        <pc:spChg chg="del mod">
          <ac:chgData name="Yoav Avital" userId="32aa5204-4ab1-4b9a-a0a8-ceb110771c48" providerId="ADAL" clId="{94EE945B-545C-4B6A-B2B6-BBDE6CF6CCC2}" dt="2023-03-31T12:41:41.318" v="2172" actId="478"/>
          <ac:spMkLst>
            <pc:docMk/>
            <pc:sldMk cId="3616258297" sldId="274"/>
            <ac:spMk id="2" creationId="{B3F4DF14-85CA-887F-BB49-1EB8F97EED53}"/>
          </ac:spMkLst>
        </pc:spChg>
        <pc:spChg chg="mod">
          <ac:chgData name="Yoav Avital" userId="32aa5204-4ab1-4b9a-a0a8-ceb110771c48" providerId="ADAL" clId="{94EE945B-545C-4B6A-B2B6-BBDE6CF6CCC2}" dt="2023-03-31T12:42:36.761" v="2183" actId="20577"/>
          <ac:spMkLst>
            <pc:docMk/>
            <pc:sldMk cId="3616258297" sldId="274"/>
            <ac:spMk id="3" creationId="{74352825-5316-83F8-E7A1-D40FFEEE3C2F}"/>
          </ac:spMkLst>
        </pc:spChg>
        <pc:picChg chg="add mod">
          <ac:chgData name="Yoav Avital" userId="32aa5204-4ab1-4b9a-a0a8-ceb110771c48" providerId="ADAL" clId="{94EE945B-545C-4B6A-B2B6-BBDE6CF6CCC2}" dt="2023-03-31T12:41:47.700" v="2175" actId="14100"/>
          <ac:picMkLst>
            <pc:docMk/>
            <pc:sldMk cId="3616258297" sldId="274"/>
            <ac:picMk id="5" creationId="{7F7793D6-680E-6954-1D97-1D39C5BF75D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F3B0FE-FEE0-4327-97CE-B66BCF7DD55A}" type="datetimeFigureOut">
              <a:rPr lang="en-IL" smtClean="0"/>
              <a:t>31/03/2023</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58032-C585-4FBD-9CEC-763EEA6C2F22}" type="slidenum">
              <a:rPr lang="en-IL" smtClean="0"/>
              <a:t>‹#›</a:t>
            </a:fld>
            <a:endParaRPr lang="en-IL"/>
          </a:p>
        </p:txBody>
      </p:sp>
    </p:spTree>
    <p:extLst>
      <p:ext uri="{BB962C8B-B14F-4D97-AF65-F5344CB8AC3E}">
        <p14:creationId xmlns:p14="http://schemas.microsoft.com/office/powerpoint/2010/main" val="1983408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ברוכים הבאים למצגת ההסבר על </a:t>
            </a:r>
            <a:r>
              <a:rPr lang="en-US" dirty="0"/>
              <a:t>GITHUB</a:t>
            </a:r>
            <a:endParaRPr lang="he-IL" dirty="0"/>
          </a:p>
          <a:p>
            <a:pPr algn="r" rtl="1"/>
            <a:r>
              <a:rPr lang="he-IL" dirty="0"/>
              <a:t>במצגת זו, נדון איך כלי זה משומש עבור ניהול </a:t>
            </a:r>
            <a:r>
              <a:rPr lang="he-IL" dirty="0" err="1"/>
              <a:t>פרוייקטים</a:t>
            </a:r>
            <a:endParaRPr lang="he-IL" dirty="0"/>
          </a:p>
          <a:p>
            <a:pPr algn="r" rtl="1"/>
            <a:r>
              <a:rPr lang="en-US" dirty="0"/>
              <a:t>GITHUB</a:t>
            </a:r>
            <a:r>
              <a:rPr lang="he-IL" dirty="0"/>
              <a:t> זה כלי עוצמתי שמאפשר לצוותים לעבוד ביחד על קוד ולנהל את </a:t>
            </a:r>
            <a:r>
              <a:rPr lang="he-IL" dirty="0" err="1"/>
              <a:t>הפרוייקט</a:t>
            </a:r>
            <a:r>
              <a:rPr lang="he-IL" dirty="0"/>
              <a:t> שלהם בצורה יעילה יותר</a:t>
            </a:r>
          </a:p>
          <a:p>
            <a:pPr algn="r" rtl="1"/>
            <a:r>
              <a:rPr lang="he-IL" dirty="0"/>
              <a:t>אנחנו נדבר על איך להשתמש ב</a:t>
            </a:r>
            <a:r>
              <a:rPr lang="en-US" dirty="0" err="1"/>
              <a:t>github</a:t>
            </a:r>
            <a:r>
              <a:rPr lang="en-US" dirty="0"/>
              <a:t> </a:t>
            </a:r>
            <a:r>
              <a:rPr lang="he-IL" dirty="0"/>
              <a:t> בשביל הגדרת משימות, </a:t>
            </a:r>
            <a:r>
              <a:rPr lang="he-IL" dirty="0" err="1"/>
              <a:t>תעדוף</a:t>
            </a:r>
            <a:r>
              <a:rPr lang="he-IL" dirty="0"/>
              <a:t>, ניהול צוות, מעקב גרסאות, ניהול קוד ותיעוד </a:t>
            </a:r>
            <a:r>
              <a:rPr lang="he-IL" dirty="0" err="1"/>
              <a:t>פרוייקט</a:t>
            </a:r>
            <a:endParaRPr lang="he-IL" dirty="0"/>
          </a:p>
          <a:p>
            <a:pPr algn="r" rtl="1"/>
            <a:r>
              <a:rPr lang="he-IL" dirty="0"/>
              <a:t>יאללה נתחיל </a:t>
            </a:r>
            <a:endParaRPr lang="en-IL" dirty="0"/>
          </a:p>
        </p:txBody>
      </p:sp>
      <p:sp>
        <p:nvSpPr>
          <p:cNvPr id="4" name="Slide Number Placeholder 3"/>
          <p:cNvSpPr>
            <a:spLocks noGrp="1"/>
          </p:cNvSpPr>
          <p:nvPr>
            <p:ph type="sldNum" sz="quarter" idx="5"/>
          </p:nvPr>
        </p:nvSpPr>
        <p:spPr/>
        <p:txBody>
          <a:bodyPr/>
          <a:lstStyle/>
          <a:p>
            <a:fld id="{62958032-C585-4FBD-9CEC-763EEA6C2F22}" type="slidenum">
              <a:rPr lang="en-IL" smtClean="0"/>
              <a:t>1</a:t>
            </a:fld>
            <a:endParaRPr lang="en-IL"/>
          </a:p>
        </p:txBody>
      </p:sp>
    </p:spTree>
    <p:extLst>
      <p:ext uri="{BB962C8B-B14F-4D97-AF65-F5344CB8AC3E}">
        <p14:creationId xmlns:p14="http://schemas.microsoft.com/office/powerpoint/2010/main" val="1176235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GitHub makes it easy to manage code changes using pull requests and code reviews. To create a pull request in GitHub, simply click on the "Pull Requests" tab and select "New Pull Request". From there, you can select the branch you want to merge into the main codebase, add a description of the changes, and request a code review from a team member. This helps to ensure that code changes are thoroughly reviewed and tested before being merged into the main codebase.</a:t>
            </a:r>
            <a:endParaRPr lang="he-IL" b="0" i="0" dirty="0">
              <a:solidFill>
                <a:srgbClr val="D1D5DB"/>
              </a:solidFill>
              <a:effectLst/>
              <a:latin typeface="Söhne"/>
            </a:endParaRPr>
          </a:p>
          <a:p>
            <a:pPr algn="l"/>
            <a:endParaRPr lang="he-IL"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GitHub's pull request feature allows team members to review and provide feedback on code changes before they are merged into the main branch. This helps ensure that the codebase is well-maintained and free of bugs. Additionally, you can use GitHub's code review tools, such as inline commenting and code diffs, to provide feedback and track changes.</a:t>
            </a:r>
          </a:p>
          <a:p>
            <a:br>
              <a:rPr lang="en-US" dirty="0"/>
            </a:br>
            <a:endParaRPr lang="en-US" b="0" i="0" dirty="0">
              <a:solidFill>
                <a:srgbClr val="D1D5DB"/>
              </a:solidFill>
              <a:effectLst/>
              <a:latin typeface="Söhne"/>
            </a:endParaRPr>
          </a:p>
          <a:p>
            <a:br>
              <a:rPr lang="en-US" dirty="0"/>
            </a:br>
            <a:endParaRPr lang="en-IL" dirty="0"/>
          </a:p>
        </p:txBody>
      </p:sp>
      <p:sp>
        <p:nvSpPr>
          <p:cNvPr id="4" name="Slide Number Placeholder 3"/>
          <p:cNvSpPr>
            <a:spLocks noGrp="1"/>
          </p:cNvSpPr>
          <p:nvPr>
            <p:ph type="sldNum" sz="quarter" idx="5"/>
          </p:nvPr>
        </p:nvSpPr>
        <p:spPr/>
        <p:txBody>
          <a:bodyPr/>
          <a:lstStyle/>
          <a:p>
            <a:fld id="{62958032-C585-4FBD-9CEC-763EEA6C2F22}" type="slidenum">
              <a:rPr lang="en-IL" smtClean="0"/>
              <a:t>12</a:t>
            </a:fld>
            <a:endParaRPr lang="en-IL"/>
          </a:p>
        </p:txBody>
      </p:sp>
    </p:spTree>
    <p:extLst>
      <p:ext uri="{BB962C8B-B14F-4D97-AF65-F5344CB8AC3E}">
        <p14:creationId xmlns:p14="http://schemas.microsoft.com/office/powerpoint/2010/main" val="1712979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2958032-C585-4FBD-9CEC-763EEA6C2F22}" type="slidenum">
              <a:rPr lang="en-IL" smtClean="0"/>
              <a:t>13</a:t>
            </a:fld>
            <a:endParaRPr lang="en-IL"/>
          </a:p>
        </p:txBody>
      </p:sp>
    </p:spTree>
    <p:extLst>
      <p:ext uri="{BB962C8B-B14F-4D97-AF65-F5344CB8AC3E}">
        <p14:creationId xmlns:p14="http://schemas.microsoft.com/office/powerpoint/2010/main" val="3931617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2958032-C585-4FBD-9CEC-763EEA6C2F22}" type="slidenum">
              <a:rPr lang="en-IL" smtClean="0"/>
              <a:t>14</a:t>
            </a:fld>
            <a:endParaRPr lang="en-IL"/>
          </a:p>
        </p:txBody>
      </p:sp>
    </p:spTree>
    <p:extLst>
      <p:ext uri="{BB962C8B-B14F-4D97-AF65-F5344CB8AC3E}">
        <p14:creationId xmlns:p14="http://schemas.microsoft.com/office/powerpoint/2010/main" val="1043024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GitHub makes it easy to manage project documentation using wikis and README files. The wiki is a collaborative space where team members can share project documentation, while the README file provides a brief overview of the project and its goals. </a:t>
            </a:r>
          </a:p>
          <a:p>
            <a:pPr algn="l"/>
            <a:r>
              <a:rPr lang="en-US" b="0" i="0" dirty="0">
                <a:solidFill>
                  <a:srgbClr val="D1D5DB"/>
                </a:solidFill>
                <a:effectLst/>
                <a:latin typeface="Söhne"/>
              </a:rPr>
              <a:t>To create a wiki in GitHub, simply click on the "Wiki" tab and select "New Wiki". From there, you can add pages and content to the wiki. To create a README file, simply add a README.md file to the root of your project repository.</a:t>
            </a:r>
            <a:endParaRPr lang="he-IL" b="0" i="0" dirty="0">
              <a:solidFill>
                <a:srgbClr val="D1D5DB"/>
              </a:solidFill>
              <a:effectLst/>
              <a:latin typeface="Söhne"/>
            </a:endParaRPr>
          </a:p>
          <a:p>
            <a:pPr algn="l"/>
            <a:endParaRPr lang="he-IL" b="0" i="0" dirty="0">
              <a:solidFill>
                <a:srgbClr val="D1D5DB"/>
              </a:solidFill>
              <a:effectLst/>
              <a:latin typeface="Söhne"/>
            </a:endParaRPr>
          </a:p>
          <a:p>
            <a:pPr algn="l">
              <a:buFont typeface="Arial" panose="020B0604020202020204" pitchFamily="34" charset="0"/>
              <a:buChar char="•"/>
            </a:pPr>
            <a:r>
              <a:rPr lang="en-US" b="0" i="0" dirty="0">
                <a:effectLst/>
                <a:latin typeface="Söhne"/>
              </a:rPr>
              <a:t>GitHub provides a variety of tools for managing project documentation, such as wikis and README files. Wikis allow you to create detailed documentation for your project, while README files provide a quick overview</a:t>
            </a:r>
          </a:p>
          <a:p>
            <a:br>
              <a:rPr lang="en-US" dirty="0"/>
            </a:br>
            <a:endParaRPr lang="en-US" b="0" i="0" dirty="0">
              <a:solidFill>
                <a:srgbClr val="D1D5DB"/>
              </a:solidFill>
              <a:effectLst/>
              <a:latin typeface="Söhne"/>
            </a:endParaRPr>
          </a:p>
          <a:p>
            <a:br>
              <a:rPr lang="en-US" dirty="0"/>
            </a:br>
            <a:endParaRPr lang="en-IL" dirty="0"/>
          </a:p>
        </p:txBody>
      </p:sp>
      <p:sp>
        <p:nvSpPr>
          <p:cNvPr id="4" name="Slide Number Placeholder 3"/>
          <p:cNvSpPr>
            <a:spLocks noGrp="1"/>
          </p:cNvSpPr>
          <p:nvPr>
            <p:ph type="sldNum" sz="quarter" idx="5"/>
          </p:nvPr>
        </p:nvSpPr>
        <p:spPr/>
        <p:txBody>
          <a:bodyPr/>
          <a:lstStyle/>
          <a:p>
            <a:fld id="{62958032-C585-4FBD-9CEC-763EEA6C2F22}" type="slidenum">
              <a:rPr lang="en-IL" smtClean="0"/>
              <a:t>15</a:t>
            </a:fld>
            <a:endParaRPr lang="en-IL"/>
          </a:p>
        </p:txBody>
      </p:sp>
    </p:spTree>
    <p:extLst>
      <p:ext uri="{BB962C8B-B14F-4D97-AF65-F5344CB8AC3E}">
        <p14:creationId xmlns:p14="http://schemas.microsoft.com/office/powerpoint/2010/main" val="2696655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In conclusion, GitHub is a powerful tool that can be used for project management, code management, and documentation. By using GitHub, teams can work more efficiently and collaborate more effectively. Throughout this presentation, we have examined how GitHub can be used for task defining, prioritization, team management, version tracking, code management, and project documentation. I hope this presentation has been helpful, and I encourage you to explore GitHub further to see how it can help you and your team manage your projects more effectively.</a:t>
            </a:r>
          </a:p>
          <a:p>
            <a:pPr algn="l"/>
            <a:endParaRPr lang="en-US" b="0" i="0" dirty="0">
              <a:solidFill>
                <a:srgbClr val="D1D5DB"/>
              </a:solidFill>
              <a:effectLst/>
              <a:latin typeface="Söhne"/>
            </a:endParaRPr>
          </a:p>
          <a:p>
            <a:r>
              <a:rPr lang="en-US" sz="1200" dirty="0">
                <a:latin typeface="Roboto" panose="02000000000000000000" pitchFamily="2" charset="0"/>
              </a:rPr>
              <a:t>traceability is enabled by various features and functionalities that allow developers to track and link different elements of a project and its development lifecycle.</a:t>
            </a:r>
          </a:p>
          <a:p>
            <a:r>
              <a:rPr lang="en-US" sz="1200" dirty="0">
                <a:latin typeface="Roboto" panose="02000000000000000000" pitchFamily="2" charset="0"/>
              </a:rPr>
              <a:t>Here are some ways in which GitHub supports traceability:</a:t>
            </a:r>
          </a:p>
          <a:p>
            <a:r>
              <a:rPr lang="en-US" sz="1200" dirty="0">
                <a:latin typeface="Roboto" panose="02000000000000000000" pitchFamily="2" charset="0"/>
              </a:rPr>
              <a:t>Version control: GitHub is built on top of Git, a distributed version control system that allows developers to track changes to their code over time. With Git, every change made to the code is recorded as a commit, which includes metadata such as the author, date, and description of the change. By examining the commit history, developers can trace the evolution of the codebase and understand how it has changed over time.</a:t>
            </a:r>
          </a:p>
          <a:p>
            <a:r>
              <a:rPr lang="en-US" sz="1200" dirty="0">
                <a:latin typeface="Roboto" panose="02000000000000000000" pitchFamily="2" charset="0"/>
              </a:rPr>
              <a:t>Issue tracking: GitHub also provides a built-in issue tracking system that allows developers to log and track bugs, feature requests, and other tasks related to the project. Each issue is assigned a unique identifier and can be linked to specific commits or branches in the codebase. This makes it easy to trace the history of an issue and see how it has been addressed over time.</a:t>
            </a:r>
          </a:p>
          <a:p>
            <a:r>
              <a:rPr lang="en-US" sz="1200" dirty="0">
                <a:latin typeface="Roboto" panose="02000000000000000000" pitchFamily="2" charset="0"/>
              </a:rPr>
              <a:t>Pull requests: GitHub's pull request system allows developers to propose changes to the codebase and request that they be reviewed and merged into the main branch. Each pull request includes a description of the changes being proposed, as well as a link to the related issue or feature request. This helps to ensure that changes are properly tracked and documented, and that they are linked to the appropriate context.</a:t>
            </a:r>
          </a:p>
          <a:p>
            <a:pPr algn="l"/>
            <a:endParaRPr lang="en-US" b="0" i="0" dirty="0">
              <a:solidFill>
                <a:srgbClr val="D1D5DB"/>
              </a:solidFill>
              <a:effectLst/>
              <a:latin typeface="Söhne"/>
            </a:endParaRPr>
          </a:p>
          <a:p>
            <a:br>
              <a:rPr lang="en-US" dirty="0"/>
            </a:br>
            <a:endParaRPr lang="en-IL" dirty="0"/>
          </a:p>
        </p:txBody>
      </p:sp>
      <p:sp>
        <p:nvSpPr>
          <p:cNvPr id="4" name="Slide Number Placeholder 3"/>
          <p:cNvSpPr>
            <a:spLocks noGrp="1"/>
          </p:cNvSpPr>
          <p:nvPr>
            <p:ph type="sldNum" sz="quarter" idx="5"/>
          </p:nvPr>
        </p:nvSpPr>
        <p:spPr/>
        <p:txBody>
          <a:bodyPr/>
          <a:lstStyle/>
          <a:p>
            <a:fld id="{62958032-C585-4FBD-9CEC-763EEA6C2F22}" type="slidenum">
              <a:rPr lang="en-IL" smtClean="0"/>
              <a:t>17</a:t>
            </a:fld>
            <a:endParaRPr lang="en-IL"/>
          </a:p>
        </p:txBody>
      </p:sp>
    </p:spTree>
    <p:extLst>
      <p:ext uri="{BB962C8B-B14F-4D97-AF65-F5344CB8AC3E}">
        <p14:creationId xmlns:p14="http://schemas.microsoft.com/office/powerpoint/2010/main" val="240161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טיפול באגים לדוגמא גם</a:t>
            </a:r>
          </a:p>
          <a:p>
            <a:r>
              <a:rPr lang="he-IL" dirty="0" err="1"/>
              <a:t>מיילסטונים</a:t>
            </a:r>
            <a:r>
              <a:rPr lang="he-IL" dirty="0"/>
              <a:t> עוקבים אחרי מטרות מסוימות שיכולות להכיל כמה מטלות</a:t>
            </a:r>
            <a:endParaRPr lang="en-IL" dirty="0"/>
          </a:p>
        </p:txBody>
      </p:sp>
      <p:sp>
        <p:nvSpPr>
          <p:cNvPr id="4" name="Slide Number Placeholder 3"/>
          <p:cNvSpPr>
            <a:spLocks noGrp="1"/>
          </p:cNvSpPr>
          <p:nvPr>
            <p:ph type="sldNum" sz="quarter" idx="5"/>
          </p:nvPr>
        </p:nvSpPr>
        <p:spPr/>
        <p:txBody>
          <a:bodyPr/>
          <a:lstStyle/>
          <a:p>
            <a:fld id="{62958032-C585-4FBD-9CEC-763EEA6C2F22}" type="slidenum">
              <a:rPr lang="en-IL" smtClean="0"/>
              <a:t>2</a:t>
            </a:fld>
            <a:endParaRPr lang="en-IL"/>
          </a:p>
        </p:txBody>
      </p:sp>
    </p:spTree>
    <p:extLst>
      <p:ext uri="{BB962C8B-B14F-4D97-AF65-F5344CB8AC3E}">
        <p14:creationId xmlns:p14="http://schemas.microsoft.com/office/powerpoint/2010/main" val="3817348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To create a new issue in GitHub, simply click on the "Issues" tab and select "New Issue".</a:t>
            </a:r>
            <a:endParaRPr lang="en-IL" dirty="0"/>
          </a:p>
        </p:txBody>
      </p:sp>
      <p:sp>
        <p:nvSpPr>
          <p:cNvPr id="4" name="Slide Number Placeholder 3"/>
          <p:cNvSpPr>
            <a:spLocks noGrp="1"/>
          </p:cNvSpPr>
          <p:nvPr>
            <p:ph type="sldNum" sz="quarter" idx="5"/>
          </p:nvPr>
        </p:nvSpPr>
        <p:spPr/>
        <p:txBody>
          <a:bodyPr/>
          <a:lstStyle/>
          <a:p>
            <a:fld id="{62958032-C585-4FBD-9CEC-763EEA6C2F22}" type="slidenum">
              <a:rPr lang="en-IL" smtClean="0"/>
              <a:t>3</a:t>
            </a:fld>
            <a:endParaRPr lang="en-IL"/>
          </a:p>
        </p:txBody>
      </p:sp>
    </p:spTree>
    <p:extLst>
      <p:ext uri="{BB962C8B-B14F-4D97-AF65-F5344CB8AC3E}">
        <p14:creationId xmlns:p14="http://schemas.microsoft.com/office/powerpoint/2010/main" val="468705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From there, you can assign the issue to a team member, add labels and milestones, and track the progress of the issue.</a:t>
            </a:r>
            <a:endParaRPr lang="en-IL" dirty="0"/>
          </a:p>
        </p:txBody>
      </p:sp>
      <p:sp>
        <p:nvSpPr>
          <p:cNvPr id="4" name="Slide Number Placeholder 3"/>
          <p:cNvSpPr>
            <a:spLocks noGrp="1"/>
          </p:cNvSpPr>
          <p:nvPr>
            <p:ph type="sldNum" sz="quarter" idx="5"/>
          </p:nvPr>
        </p:nvSpPr>
        <p:spPr/>
        <p:txBody>
          <a:bodyPr/>
          <a:lstStyle/>
          <a:p>
            <a:fld id="{62958032-C585-4FBD-9CEC-763EEA6C2F22}" type="slidenum">
              <a:rPr lang="en-IL" smtClean="0"/>
              <a:t>4</a:t>
            </a:fld>
            <a:endParaRPr lang="en-IL"/>
          </a:p>
        </p:txBody>
      </p:sp>
    </p:spTree>
    <p:extLst>
      <p:ext uri="{BB962C8B-B14F-4D97-AF65-F5344CB8AC3E}">
        <p14:creationId xmlns:p14="http://schemas.microsoft.com/office/powerpoint/2010/main" val="32094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GitHub makes it easy to prioritize and schedule tasks using labels, milestones, and due dates. Labels can be used to indicate the priority of a task (such as "High Priority" or "Low Priority"), while milestones can be used to group related tasks together. To set a due date for a task, simply add a due date to the issue or milestone. This helps to ensure that everyone is aware of project deadlines and that tasks are completed on time.</a:t>
            </a:r>
            <a:endParaRPr lang="he-IL" b="0" i="0" dirty="0">
              <a:solidFill>
                <a:srgbClr val="D1D5DB"/>
              </a:solidFill>
              <a:effectLst/>
              <a:latin typeface="Söhne"/>
            </a:endParaRPr>
          </a:p>
          <a:p>
            <a:endParaRPr lang="he-IL"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GitHub allows you to prioritize tasks using labels and assignees. Labels help you categorize tasks based on their priority or severity, while assignees allow you to assign tasks to specific team members. Additionally, you can set due dates for tasks to ensure they are completed on time.</a:t>
            </a:r>
          </a:p>
          <a:p>
            <a:br>
              <a:rPr lang="en-US" dirty="0"/>
            </a:br>
            <a:endParaRPr lang="en-IL" dirty="0"/>
          </a:p>
        </p:txBody>
      </p:sp>
      <p:sp>
        <p:nvSpPr>
          <p:cNvPr id="4" name="Slide Number Placeholder 3"/>
          <p:cNvSpPr>
            <a:spLocks noGrp="1"/>
          </p:cNvSpPr>
          <p:nvPr>
            <p:ph type="sldNum" sz="quarter" idx="5"/>
          </p:nvPr>
        </p:nvSpPr>
        <p:spPr/>
        <p:txBody>
          <a:bodyPr/>
          <a:lstStyle/>
          <a:p>
            <a:fld id="{62958032-C585-4FBD-9CEC-763EEA6C2F22}" type="slidenum">
              <a:rPr lang="en-IL" smtClean="0"/>
              <a:t>5</a:t>
            </a:fld>
            <a:endParaRPr lang="en-IL"/>
          </a:p>
        </p:txBody>
      </p:sp>
    </p:spTree>
    <p:extLst>
      <p:ext uri="{BB962C8B-B14F-4D97-AF65-F5344CB8AC3E}">
        <p14:creationId xmlns:p14="http://schemas.microsoft.com/office/powerpoint/2010/main" val="1900477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GitHub makes it easy to manage teams and split tasks between team members. To add a team member to your project, simply click on the "Settings" tab and select "Collaborators". From there, you can add new team members and assign them to specific tasks or issues. This helps to ensure that everyone is working on tasks that are within their skillset, and that tasks are completed efficiently.</a:t>
            </a:r>
            <a:endParaRPr lang="he-IL" b="0" i="0" dirty="0">
              <a:solidFill>
                <a:srgbClr val="D1D5DB"/>
              </a:solidFill>
              <a:effectLst/>
              <a:latin typeface="Söhne"/>
            </a:endParaRPr>
          </a:p>
          <a:p>
            <a:endParaRPr lang="he-IL"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GitHub provides a variety of tools for team management, such as team discussions and project boards. Team discussions allow you to communicate with your team members in a centralized location, while project boards help you track the progress of tasks and identify any bottlenecks. Additionally, you can use GitHub's branching and forking features to split tasks between team members.</a:t>
            </a:r>
          </a:p>
          <a:p>
            <a:br>
              <a:rPr lang="en-US" dirty="0"/>
            </a:br>
            <a:endParaRPr lang="en-IL" dirty="0"/>
          </a:p>
        </p:txBody>
      </p:sp>
      <p:sp>
        <p:nvSpPr>
          <p:cNvPr id="4" name="Slide Number Placeholder 3"/>
          <p:cNvSpPr>
            <a:spLocks noGrp="1"/>
          </p:cNvSpPr>
          <p:nvPr>
            <p:ph type="sldNum" sz="quarter" idx="5"/>
          </p:nvPr>
        </p:nvSpPr>
        <p:spPr/>
        <p:txBody>
          <a:bodyPr/>
          <a:lstStyle/>
          <a:p>
            <a:fld id="{62958032-C585-4FBD-9CEC-763EEA6C2F22}" type="slidenum">
              <a:rPr lang="en-IL" smtClean="0"/>
              <a:t>7</a:t>
            </a:fld>
            <a:endParaRPr lang="en-IL"/>
          </a:p>
        </p:txBody>
      </p:sp>
    </p:spTree>
    <p:extLst>
      <p:ext uri="{BB962C8B-B14F-4D97-AF65-F5344CB8AC3E}">
        <p14:creationId xmlns:p14="http://schemas.microsoft.com/office/powerpoint/2010/main" val="4237765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GitHub provides a variety of tools for team management, such as team discussions and project boards. Team discussions allow you to communicate with your team members in a centralized location, while project boards help you track the progress of tasks and identify any bottlenecks.</a:t>
            </a:r>
          </a:p>
        </p:txBody>
      </p:sp>
      <p:sp>
        <p:nvSpPr>
          <p:cNvPr id="4" name="Slide Number Placeholder 3"/>
          <p:cNvSpPr>
            <a:spLocks noGrp="1"/>
          </p:cNvSpPr>
          <p:nvPr>
            <p:ph type="sldNum" sz="quarter" idx="5"/>
          </p:nvPr>
        </p:nvSpPr>
        <p:spPr/>
        <p:txBody>
          <a:bodyPr/>
          <a:lstStyle/>
          <a:p>
            <a:fld id="{62958032-C585-4FBD-9CEC-763EEA6C2F22}" type="slidenum">
              <a:rPr lang="en-IL" smtClean="0"/>
              <a:t>8</a:t>
            </a:fld>
            <a:endParaRPr lang="en-IL"/>
          </a:p>
        </p:txBody>
      </p:sp>
    </p:spTree>
    <p:extLst>
      <p:ext uri="{BB962C8B-B14F-4D97-AF65-F5344CB8AC3E}">
        <p14:creationId xmlns:p14="http://schemas.microsoft.com/office/powerpoint/2010/main" val="1137747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GitHub makes it easy to track the progress of a project's version using tags and releases.</a:t>
            </a:r>
            <a:br>
              <a:rPr lang="en-US" b="0" i="0" dirty="0">
                <a:solidFill>
                  <a:srgbClr val="D1D5DB"/>
                </a:solidFill>
                <a:effectLst/>
                <a:latin typeface="Söhne"/>
              </a:rPr>
            </a:br>
            <a:r>
              <a:rPr lang="en-US" b="0" i="0" dirty="0">
                <a:solidFill>
                  <a:srgbClr val="D1D5DB"/>
                </a:solidFill>
                <a:effectLst/>
                <a:latin typeface="Söhne"/>
              </a:rPr>
              <a:t> To create a new release in GitHub, simply click on the "Releases" tab and select "Draft a new release". From there, you can add a tag to the release to indicate the version of the code. IT helps with</a:t>
            </a:r>
            <a:r>
              <a:rPr lang="en-US" b="0" i="0" dirty="0">
                <a:solidFill>
                  <a:srgbClr val="040C28"/>
                </a:solidFill>
                <a:effectLst/>
                <a:latin typeface="Google Sans"/>
              </a:rPr>
              <a:t> bundle and deliver iterations of a project to users</a:t>
            </a:r>
            <a:br>
              <a:rPr lang="en-US" b="0" i="0" dirty="0">
                <a:solidFill>
                  <a:srgbClr val="D1D5DB"/>
                </a:solidFill>
                <a:effectLst/>
                <a:latin typeface="Söhne"/>
              </a:rPr>
            </a:br>
            <a:r>
              <a:rPr lang="en-US" b="0" i="0" dirty="0">
                <a:solidFill>
                  <a:srgbClr val="D1D5DB"/>
                </a:solidFill>
                <a:effectLst/>
                <a:latin typeface="Söhne"/>
              </a:rPr>
              <a:t>This helps to ensure that everyone is working on the most up-to-date version of the project, and that changes are tracked efficiently.</a:t>
            </a:r>
            <a:endParaRPr lang="he-IL" b="0" i="0" dirty="0">
              <a:solidFill>
                <a:srgbClr val="D1D5DB"/>
              </a:solidFill>
              <a:effectLst/>
              <a:latin typeface="Söhne"/>
            </a:endParaRPr>
          </a:p>
          <a:p>
            <a:endParaRPr lang="he-IL"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GitHub makes it easy to follow the progress of your project using version control. Each time a change is made to your codebase, a new version is created. You can use tags and releases to track major milestones in your project, and GitHub's commit history allows you to see who made changes and when.</a:t>
            </a:r>
          </a:p>
          <a:p>
            <a:br>
              <a:rPr lang="en-US" dirty="0"/>
            </a:br>
            <a:endParaRPr lang="en-IL" dirty="0"/>
          </a:p>
        </p:txBody>
      </p:sp>
      <p:sp>
        <p:nvSpPr>
          <p:cNvPr id="4" name="Slide Number Placeholder 3"/>
          <p:cNvSpPr>
            <a:spLocks noGrp="1"/>
          </p:cNvSpPr>
          <p:nvPr>
            <p:ph type="sldNum" sz="quarter" idx="5"/>
          </p:nvPr>
        </p:nvSpPr>
        <p:spPr/>
        <p:txBody>
          <a:bodyPr/>
          <a:lstStyle/>
          <a:p>
            <a:fld id="{62958032-C585-4FBD-9CEC-763EEA6C2F22}" type="slidenum">
              <a:rPr lang="en-IL" smtClean="0"/>
              <a:t>9</a:t>
            </a:fld>
            <a:endParaRPr lang="en-IL"/>
          </a:p>
        </p:txBody>
      </p:sp>
    </p:spTree>
    <p:extLst>
      <p:ext uri="{BB962C8B-B14F-4D97-AF65-F5344CB8AC3E}">
        <p14:creationId xmlns:p14="http://schemas.microsoft.com/office/powerpoint/2010/main" val="2023420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GitHub makes it easy to maintain traceability between project requirements, code, and tests. To map requirements to specific issues, commits, and pull requests in GitHub, simply use the "Linked Issues" feature. This helps to ensure that project requirements are met, and that code changes are well</a:t>
            </a:r>
            <a:endParaRPr lang="he-IL" b="0" i="0" dirty="0">
              <a:effectLst/>
              <a:latin typeface="Söhne"/>
            </a:endParaRPr>
          </a:p>
          <a:p>
            <a:pPr algn="l"/>
            <a:endParaRPr lang="he-IL" b="0" i="0" dirty="0">
              <a:effectLst/>
              <a:latin typeface="Söhne"/>
            </a:endParaRPr>
          </a:p>
          <a:p>
            <a:pPr algn="l">
              <a:buFont typeface="Arial" panose="020B0604020202020204" pitchFamily="34" charset="0"/>
              <a:buChar char="•"/>
            </a:pPr>
            <a:r>
              <a:rPr lang="en-US" b="0" i="0" dirty="0">
                <a:effectLst/>
                <a:latin typeface="Söhne"/>
              </a:rPr>
              <a:t>GitHub allows you to map requirements to code changes using a variety of tools, such as pull requests and issues. Pull requests provide a clear history of changes made to the codebase, while issues allow you to track specific requirements or bugs. Additionally, you can use GitHub's integrations with other tools, such as Jira, to manage requirements and traceability.</a:t>
            </a:r>
          </a:p>
          <a:p>
            <a:endParaRPr lang="en-US" b="0" i="0" dirty="0">
              <a:effectLst/>
              <a:latin typeface="Söhne"/>
            </a:endParaRPr>
          </a:p>
          <a:p>
            <a:endParaRPr lang="en-US" b="0" i="0" dirty="0">
              <a:effectLst/>
              <a:latin typeface="Söhne"/>
            </a:endParaRPr>
          </a:p>
          <a:p>
            <a:pPr algn="l"/>
            <a:r>
              <a:rPr lang="en-US" b="0" i="0" dirty="0">
                <a:solidFill>
                  <a:srgbClr val="D1D5DB"/>
                </a:solidFill>
                <a:effectLst/>
                <a:latin typeface="Söhne"/>
              </a:rPr>
              <a:t>traceability is enabled by various features and functionalities that allow developers to track and link different elements of a project and its development lifecycle.</a:t>
            </a:r>
          </a:p>
          <a:p>
            <a:pPr algn="l"/>
            <a:r>
              <a:rPr lang="en-US" b="0" i="0" dirty="0">
                <a:solidFill>
                  <a:srgbClr val="D1D5DB"/>
                </a:solidFill>
                <a:effectLst/>
                <a:latin typeface="Söhne"/>
              </a:rPr>
              <a:t>Here are some ways in which GitHub supports traceability:</a:t>
            </a:r>
          </a:p>
          <a:p>
            <a:pPr algn="l">
              <a:buFont typeface="+mj-lt"/>
              <a:buAutoNum type="arabicPeriod"/>
            </a:pPr>
            <a:r>
              <a:rPr lang="en-US" b="0" i="0" dirty="0">
                <a:solidFill>
                  <a:srgbClr val="D1D5DB"/>
                </a:solidFill>
                <a:effectLst/>
                <a:latin typeface="Söhne"/>
              </a:rPr>
              <a:t>Version control: GitHub is built on top of Git, a distributed version control system that allows developers to track changes to their code over time. With Git, every change made to the code is recorded as a commit, which includes metadata such as the author, date, and description of the change. By examining the commit history, developers can trace the evolution of the codebase and understand how it has changed over time.</a:t>
            </a:r>
          </a:p>
          <a:p>
            <a:pPr algn="l">
              <a:buFont typeface="+mj-lt"/>
              <a:buAutoNum type="arabicPeriod"/>
            </a:pPr>
            <a:r>
              <a:rPr lang="en-US" b="0" i="0" dirty="0">
                <a:solidFill>
                  <a:srgbClr val="D1D5DB"/>
                </a:solidFill>
                <a:effectLst/>
                <a:latin typeface="Söhne"/>
              </a:rPr>
              <a:t>Issue tracking: GitHub also provides a built-in issue tracking system that allows developers to log and track bugs, feature requests, and other tasks related to the project. Each issue is assigned a unique identifier and can be linked to specific commits or branches in the codebase. This makes it easy to trace the history of an issue and see how it has been addressed over time.</a:t>
            </a:r>
          </a:p>
          <a:p>
            <a:pPr algn="l">
              <a:buFont typeface="+mj-lt"/>
              <a:buAutoNum type="arabicPeriod"/>
            </a:pPr>
            <a:r>
              <a:rPr lang="en-US" b="0" i="0" dirty="0">
                <a:solidFill>
                  <a:srgbClr val="D1D5DB"/>
                </a:solidFill>
                <a:effectLst/>
                <a:latin typeface="Söhne"/>
              </a:rPr>
              <a:t>Pull requests: GitHub's pull request system allows developers to propose changes to the codebase and request that they be reviewed and merged into the main branch. Each pull request includes a description of the changes being proposed, as well as a link to the related issue or feature request. This helps to ensure that changes are properly tracked and documented, and that they are linked to the appropriate context.</a:t>
            </a:r>
          </a:p>
          <a:p>
            <a:br>
              <a:rPr lang="en-US" b="0" i="0" dirty="0">
                <a:effectLst/>
                <a:latin typeface="Söhne"/>
              </a:rPr>
            </a:br>
            <a:endParaRPr lang="en-US" b="0" i="0" dirty="0">
              <a:effectLst/>
              <a:latin typeface="Söhne"/>
            </a:endParaRPr>
          </a:p>
          <a:p>
            <a:br>
              <a:rPr lang="en-US" b="0" i="0" dirty="0">
                <a:effectLst/>
                <a:latin typeface="Söhne"/>
              </a:rPr>
            </a:br>
            <a:endParaRPr lang="en-IL" dirty="0"/>
          </a:p>
        </p:txBody>
      </p:sp>
      <p:sp>
        <p:nvSpPr>
          <p:cNvPr id="4" name="Slide Number Placeholder 3"/>
          <p:cNvSpPr>
            <a:spLocks noGrp="1"/>
          </p:cNvSpPr>
          <p:nvPr>
            <p:ph type="sldNum" sz="quarter" idx="5"/>
          </p:nvPr>
        </p:nvSpPr>
        <p:spPr/>
        <p:txBody>
          <a:bodyPr/>
          <a:lstStyle/>
          <a:p>
            <a:fld id="{62958032-C585-4FBD-9CEC-763EEA6C2F22}" type="slidenum">
              <a:rPr lang="en-IL" smtClean="0"/>
              <a:t>11</a:t>
            </a:fld>
            <a:endParaRPr lang="en-IL"/>
          </a:p>
        </p:txBody>
      </p:sp>
    </p:spTree>
    <p:extLst>
      <p:ext uri="{BB962C8B-B14F-4D97-AF65-F5344CB8AC3E}">
        <p14:creationId xmlns:p14="http://schemas.microsoft.com/office/powerpoint/2010/main" val="297491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718AA5-C483-4FC4-9132-5E059A9DBDAD}" type="datetimeFigureOut">
              <a:rPr lang="en-IL" smtClean="0"/>
              <a:t>31/03/2023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CC869D5C-06EE-4EE0-BE5D-49B3D86EC1C5}" type="slidenum">
              <a:rPr lang="en-IL" smtClean="0"/>
              <a:t>‹#›</a:t>
            </a:fld>
            <a:endParaRPr lang="en-IL"/>
          </a:p>
        </p:txBody>
      </p:sp>
    </p:spTree>
    <p:extLst>
      <p:ext uri="{BB962C8B-B14F-4D97-AF65-F5344CB8AC3E}">
        <p14:creationId xmlns:p14="http://schemas.microsoft.com/office/powerpoint/2010/main" val="3952802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718AA5-C483-4FC4-9132-5E059A9DBDAD}" type="datetimeFigureOut">
              <a:rPr lang="en-IL" smtClean="0"/>
              <a:t>31/03/2023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CC869D5C-06EE-4EE0-BE5D-49B3D86EC1C5}" type="slidenum">
              <a:rPr lang="en-IL" smtClean="0"/>
              <a:t>‹#›</a:t>
            </a:fld>
            <a:endParaRPr lang="en-IL"/>
          </a:p>
        </p:txBody>
      </p:sp>
    </p:spTree>
    <p:extLst>
      <p:ext uri="{BB962C8B-B14F-4D97-AF65-F5344CB8AC3E}">
        <p14:creationId xmlns:p14="http://schemas.microsoft.com/office/powerpoint/2010/main" val="2336015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2718AA5-C483-4FC4-9132-5E059A9DBDAD}" type="datetimeFigureOut">
              <a:rPr lang="en-IL" smtClean="0"/>
              <a:t>31/03/2023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CC869D5C-06EE-4EE0-BE5D-49B3D86EC1C5}" type="slidenum">
              <a:rPr lang="en-IL" smtClean="0"/>
              <a:t>‹#›</a:t>
            </a:fld>
            <a:endParaRPr lang="en-IL"/>
          </a:p>
        </p:txBody>
      </p:sp>
    </p:spTree>
    <p:extLst>
      <p:ext uri="{BB962C8B-B14F-4D97-AF65-F5344CB8AC3E}">
        <p14:creationId xmlns:p14="http://schemas.microsoft.com/office/powerpoint/2010/main" val="1132361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2718AA5-C483-4FC4-9132-5E059A9DBDAD}" type="datetimeFigureOut">
              <a:rPr lang="en-IL" smtClean="0"/>
              <a:t>31/03/2023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CC869D5C-06EE-4EE0-BE5D-49B3D86EC1C5}" type="slidenum">
              <a:rPr lang="en-IL" smtClean="0"/>
              <a:t>‹#›</a:t>
            </a:fld>
            <a:endParaRPr lang="en-I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94664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718AA5-C483-4FC4-9132-5E059A9DBDAD}" type="datetimeFigureOut">
              <a:rPr lang="en-IL" smtClean="0"/>
              <a:t>31/03/2023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CC869D5C-06EE-4EE0-BE5D-49B3D86EC1C5}" type="slidenum">
              <a:rPr lang="en-IL" smtClean="0"/>
              <a:t>‹#›</a:t>
            </a:fld>
            <a:endParaRPr lang="en-IL"/>
          </a:p>
        </p:txBody>
      </p:sp>
    </p:spTree>
    <p:extLst>
      <p:ext uri="{BB962C8B-B14F-4D97-AF65-F5344CB8AC3E}">
        <p14:creationId xmlns:p14="http://schemas.microsoft.com/office/powerpoint/2010/main" val="1476668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718AA5-C483-4FC4-9132-5E059A9DBDAD}" type="datetimeFigureOut">
              <a:rPr lang="en-IL" smtClean="0"/>
              <a:t>31/03/2023</a:t>
            </a:fld>
            <a:endParaRPr lang="en-IL"/>
          </a:p>
        </p:txBody>
      </p:sp>
      <p:sp>
        <p:nvSpPr>
          <p:cNvPr id="4"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CC869D5C-06EE-4EE0-BE5D-49B3D86EC1C5}" type="slidenum">
              <a:rPr lang="en-IL" smtClean="0"/>
              <a:t>‹#›</a:t>
            </a:fld>
            <a:endParaRPr lang="en-IL"/>
          </a:p>
        </p:txBody>
      </p:sp>
    </p:spTree>
    <p:extLst>
      <p:ext uri="{BB962C8B-B14F-4D97-AF65-F5344CB8AC3E}">
        <p14:creationId xmlns:p14="http://schemas.microsoft.com/office/powerpoint/2010/main" val="730938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718AA5-C483-4FC4-9132-5E059A9DBDAD}" type="datetimeFigureOut">
              <a:rPr lang="en-IL" smtClean="0"/>
              <a:t>31/03/2023</a:t>
            </a:fld>
            <a:endParaRPr lang="en-IL"/>
          </a:p>
        </p:txBody>
      </p:sp>
      <p:sp>
        <p:nvSpPr>
          <p:cNvPr id="4"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CC869D5C-06EE-4EE0-BE5D-49B3D86EC1C5}" type="slidenum">
              <a:rPr lang="en-IL" smtClean="0"/>
              <a:t>‹#›</a:t>
            </a:fld>
            <a:endParaRPr lang="en-IL"/>
          </a:p>
        </p:txBody>
      </p:sp>
    </p:spTree>
    <p:extLst>
      <p:ext uri="{BB962C8B-B14F-4D97-AF65-F5344CB8AC3E}">
        <p14:creationId xmlns:p14="http://schemas.microsoft.com/office/powerpoint/2010/main" val="1955712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718AA5-C483-4FC4-9132-5E059A9DBDAD}" type="datetimeFigureOut">
              <a:rPr lang="en-IL" smtClean="0"/>
              <a:t>31/03/2023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CC869D5C-06EE-4EE0-BE5D-49B3D86EC1C5}" type="slidenum">
              <a:rPr lang="en-IL" smtClean="0"/>
              <a:t>‹#›</a:t>
            </a:fld>
            <a:endParaRPr lang="en-IL"/>
          </a:p>
        </p:txBody>
      </p:sp>
    </p:spTree>
    <p:extLst>
      <p:ext uri="{BB962C8B-B14F-4D97-AF65-F5344CB8AC3E}">
        <p14:creationId xmlns:p14="http://schemas.microsoft.com/office/powerpoint/2010/main" val="3853503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718AA5-C483-4FC4-9132-5E059A9DBDAD}" type="datetimeFigureOut">
              <a:rPr lang="en-IL" smtClean="0"/>
              <a:t>31/03/2023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CC869D5C-06EE-4EE0-BE5D-49B3D86EC1C5}" type="slidenum">
              <a:rPr lang="en-IL" smtClean="0"/>
              <a:t>‹#›</a:t>
            </a:fld>
            <a:endParaRPr lang="en-IL"/>
          </a:p>
        </p:txBody>
      </p:sp>
    </p:spTree>
    <p:extLst>
      <p:ext uri="{BB962C8B-B14F-4D97-AF65-F5344CB8AC3E}">
        <p14:creationId xmlns:p14="http://schemas.microsoft.com/office/powerpoint/2010/main" val="326939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2718AA5-C483-4FC4-9132-5E059A9DBDAD}" type="datetimeFigureOut">
              <a:rPr lang="en-IL" smtClean="0"/>
              <a:t>31/03/2023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CC869D5C-06EE-4EE0-BE5D-49B3D86EC1C5}" type="slidenum">
              <a:rPr lang="en-IL" smtClean="0"/>
              <a:t>‹#›</a:t>
            </a:fld>
            <a:endParaRPr lang="en-IL"/>
          </a:p>
        </p:txBody>
      </p:sp>
    </p:spTree>
    <p:extLst>
      <p:ext uri="{BB962C8B-B14F-4D97-AF65-F5344CB8AC3E}">
        <p14:creationId xmlns:p14="http://schemas.microsoft.com/office/powerpoint/2010/main" val="2402317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718AA5-C483-4FC4-9132-5E059A9DBDAD}" type="datetimeFigureOut">
              <a:rPr lang="en-IL" smtClean="0"/>
              <a:t>31/03/2023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CC869D5C-06EE-4EE0-BE5D-49B3D86EC1C5}" type="slidenum">
              <a:rPr lang="en-IL" smtClean="0"/>
              <a:t>‹#›</a:t>
            </a:fld>
            <a:endParaRPr lang="en-IL"/>
          </a:p>
        </p:txBody>
      </p:sp>
    </p:spTree>
    <p:extLst>
      <p:ext uri="{BB962C8B-B14F-4D97-AF65-F5344CB8AC3E}">
        <p14:creationId xmlns:p14="http://schemas.microsoft.com/office/powerpoint/2010/main" val="2417694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718AA5-C483-4FC4-9132-5E059A9DBDAD}" type="datetimeFigureOut">
              <a:rPr lang="en-IL" smtClean="0"/>
              <a:t>31/03/2023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CC869D5C-06EE-4EE0-BE5D-49B3D86EC1C5}" type="slidenum">
              <a:rPr lang="en-IL" smtClean="0"/>
              <a:t>‹#›</a:t>
            </a:fld>
            <a:endParaRPr lang="en-IL"/>
          </a:p>
        </p:txBody>
      </p:sp>
    </p:spTree>
    <p:extLst>
      <p:ext uri="{BB962C8B-B14F-4D97-AF65-F5344CB8AC3E}">
        <p14:creationId xmlns:p14="http://schemas.microsoft.com/office/powerpoint/2010/main" val="351467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718AA5-C483-4FC4-9132-5E059A9DBDAD}" type="datetimeFigureOut">
              <a:rPr lang="en-IL" smtClean="0"/>
              <a:t>31/03/2023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CC869D5C-06EE-4EE0-BE5D-49B3D86EC1C5}" type="slidenum">
              <a:rPr lang="en-IL" smtClean="0"/>
              <a:t>‹#›</a:t>
            </a:fld>
            <a:endParaRPr lang="en-IL"/>
          </a:p>
        </p:txBody>
      </p:sp>
    </p:spTree>
    <p:extLst>
      <p:ext uri="{BB962C8B-B14F-4D97-AF65-F5344CB8AC3E}">
        <p14:creationId xmlns:p14="http://schemas.microsoft.com/office/powerpoint/2010/main" val="398056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2718AA5-C483-4FC4-9132-5E059A9DBDAD}" type="datetimeFigureOut">
              <a:rPr lang="en-IL" smtClean="0"/>
              <a:t>31/03/2023</a:t>
            </a:fld>
            <a:endParaRPr lang="en-IL"/>
          </a:p>
        </p:txBody>
      </p:sp>
      <p:sp>
        <p:nvSpPr>
          <p:cNvPr id="5" name="Footer Placeholder 3"/>
          <p:cNvSpPr>
            <a:spLocks noGrp="1"/>
          </p:cNvSpPr>
          <p:nvPr>
            <p:ph type="ftr" sz="quarter" idx="11"/>
          </p:nvPr>
        </p:nvSpPr>
        <p:spPr/>
        <p:txBody>
          <a:bodyPr/>
          <a:lstStyle/>
          <a:p>
            <a:endParaRPr lang="en-IL"/>
          </a:p>
        </p:txBody>
      </p:sp>
      <p:sp>
        <p:nvSpPr>
          <p:cNvPr id="6" name="Slide Number Placeholder 4"/>
          <p:cNvSpPr>
            <a:spLocks noGrp="1"/>
          </p:cNvSpPr>
          <p:nvPr>
            <p:ph type="sldNum" sz="quarter" idx="12"/>
          </p:nvPr>
        </p:nvSpPr>
        <p:spPr/>
        <p:txBody>
          <a:bodyPr/>
          <a:lstStyle/>
          <a:p>
            <a:fld id="{CC869D5C-06EE-4EE0-BE5D-49B3D86EC1C5}" type="slidenum">
              <a:rPr lang="en-IL" smtClean="0"/>
              <a:t>‹#›</a:t>
            </a:fld>
            <a:endParaRPr lang="en-IL"/>
          </a:p>
        </p:txBody>
      </p:sp>
    </p:spTree>
    <p:extLst>
      <p:ext uri="{BB962C8B-B14F-4D97-AF65-F5344CB8AC3E}">
        <p14:creationId xmlns:p14="http://schemas.microsoft.com/office/powerpoint/2010/main" val="143113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2718AA5-C483-4FC4-9132-5E059A9DBDAD}" type="datetimeFigureOut">
              <a:rPr lang="en-IL" smtClean="0"/>
              <a:t>31/03/2023</a:t>
            </a:fld>
            <a:endParaRPr lang="en-IL"/>
          </a:p>
        </p:txBody>
      </p:sp>
      <p:sp>
        <p:nvSpPr>
          <p:cNvPr id="5" name="Footer Placeholder 2"/>
          <p:cNvSpPr>
            <a:spLocks noGrp="1"/>
          </p:cNvSpPr>
          <p:nvPr>
            <p:ph type="ftr" sz="quarter" idx="11"/>
          </p:nvPr>
        </p:nvSpPr>
        <p:spPr/>
        <p:txBody>
          <a:bodyPr/>
          <a:lstStyle/>
          <a:p>
            <a:endParaRPr lang="en-IL"/>
          </a:p>
        </p:txBody>
      </p:sp>
      <p:sp>
        <p:nvSpPr>
          <p:cNvPr id="6" name="Slide Number Placeholder 3"/>
          <p:cNvSpPr>
            <a:spLocks noGrp="1"/>
          </p:cNvSpPr>
          <p:nvPr>
            <p:ph type="sldNum" sz="quarter" idx="12"/>
          </p:nvPr>
        </p:nvSpPr>
        <p:spPr/>
        <p:txBody>
          <a:bodyPr/>
          <a:lstStyle/>
          <a:p>
            <a:fld id="{CC869D5C-06EE-4EE0-BE5D-49B3D86EC1C5}" type="slidenum">
              <a:rPr lang="en-IL" smtClean="0"/>
              <a:t>‹#›</a:t>
            </a:fld>
            <a:endParaRPr lang="en-IL"/>
          </a:p>
        </p:txBody>
      </p:sp>
    </p:spTree>
    <p:extLst>
      <p:ext uri="{BB962C8B-B14F-4D97-AF65-F5344CB8AC3E}">
        <p14:creationId xmlns:p14="http://schemas.microsoft.com/office/powerpoint/2010/main" val="26496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2718AA5-C483-4FC4-9132-5E059A9DBDAD}" type="datetimeFigureOut">
              <a:rPr lang="en-IL" smtClean="0"/>
              <a:t>31/03/2023</a:t>
            </a:fld>
            <a:endParaRPr lang="en-IL"/>
          </a:p>
        </p:txBody>
      </p:sp>
      <p:sp>
        <p:nvSpPr>
          <p:cNvPr id="5" name="Footer Placeholder 5"/>
          <p:cNvSpPr>
            <a:spLocks noGrp="1"/>
          </p:cNvSpPr>
          <p:nvPr>
            <p:ph type="ftr" sz="quarter" idx="11"/>
          </p:nvPr>
        </p:nvSpPr>
        <p:spPr/>
        <p:txBody>
          <a:bodyPr/>
          <a:lstStyle/>
          <a:p>
            <a:endParaRPr lang="en-IL"/>
          </a:p>
        </p:txBody>
      </p:sp>
      <p:sp>
        <p:nvSpPr>
          <p:cNvPr id="6" name="Slide Number Placeholder 6"/>
          <p:cNvSpPr>
            <a:spLocks noGrp="1"/>
          </p:cNvSpPr>
          <p:nvPr>
            <p:ph type="sldNum" sz="quarter" idx="12"/>
          </p:nvPr>
        </p:nvSpPr>
        <p:spPr/>
        <p:txBody>
          <a:bodyPr/>
          <a:lstStyle/>
          <a:p>
            <a:fld id="{CC869D5C-06EE-4EE0-BE5D-49B3D86EC1C5}" type="slidenum">
              <a:rPr lang="en-IL" smtClean="0"/>
              <a:t>‹#›</a:t>
            </a:fld>
            <a:endParaRPr lang="en-IL"/>
          </a:p>
        </p:txBody>
      </p:sp>
    </p:spTree>
    <p:extLst>
      <p:ext uri="{BB962C8B-B14F-4D97-AF65-F5344CB8AC3E}">
        <p14:creationId xmlns:p14="http://schemas.microsoft.com/office/powerpoint/2010/main" val="164854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718AA5-C483-4FC4-9132-5E059A9DBDAD}" type="datetimeFigureOut">
              <a:rPr lang="en-IL" smtClean="0"/>
              <a:t>31/03/2023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CC869D5C-06EE-4EE0-BE5D-49B3D86EC1C5}" type="slidenum">
              <a:rPr lang="en-IL" smtClean="0"/>
              <a:t>‹#›</a:t>
            </a:fld>
            <a:endParaRPr lang="en-IL"/>
          </a:p>
        </p:txBody>
      </p:sp>
    </p:spTree>
    <p:extLst>
      <p:ext uri="{BB962C8B-B14F-4D97-AF65-F5344CB8AC3E}">
        <p14:creationId xmlns:p14="http://schemas.microsoft.com/office/powerpoint/2010/main" val="1260525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2718AA5-C483-4FC4-9132-5E059A9DBDAD}" type="datetimeFigureOut">
              <a:rPr lang="en-IL" smtClean="0"/>
              <a:t>31/03/2023</a:t>
            </a:fld>
            <a:endParaRPr lang="en-I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869D5C-06EE-4EE0-BE5D-49B3D86EC1C5}" type="slidenum">
              <a:rPr lang="en-IL" smtClean="0"/>
              <a:t>‹#›</a:t>
            </a:fld>
            <a:endParaRPr lang="en-IL"/>
          </a:p>
        </p:txBody>
      </p:sp>
    </p:spTree>
    <p:extLst>
      <p:ext uri="{BB962C8B-B14F-4D97-AF65-F5344CB8AC3E}">
        <p14:creationId xmlns:p14="http://schemas.microsoft.com/office/powerpoint/2010/main" val="37620384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33" name="Picture 1032">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35" name="Picture 103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37" name="Oval 1036">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39" name="Picture 1038">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41" name="Picture 1040">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43" name="Rectangle 1042">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5" name="Rectangle 1044">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381ED973-B57C-2BE7-CD68-BCF4D0A8647E}"/>
              </a:ext>
            </a:extLst>
          </p:cNvPr>
          <p:cNvSpPr>
            <a:spLocks noGrp="1"/>
          </p:cNvSpPr>
          <p:nvPr>
            <p:ph type="ctrTitle"/>
          </p:nvPr>
        </p:nvSpPr>
        <p:spPr>
          <a:xfrm>
            <a:off x="5411931" y="452718"/>
            <a:ext cx="4638903" cy="1400530"/>
          </a:xfrm>
        </p:spPr>
        <p:txBody>
          <a:bodyPr vert="horz" lIns="91440" tIns="45720" rIns="91440" bIns="45720" rtlCol="0" anchor="t">
            <a:normAutofit fontScale="90000"/>
          </a:bodyPr>
          <a:lstStyle/>
          <a:p>
            <a:pPr>
              <a:lnSpc>
                <a:spcPct val="90000"/>
              </a:lnSpc>
            </a:pPr>
            <a:br>
              <a:rPr lang="en-US" sz="1800" dirty="0"/>
            </a:br>
            <a:r>
              <a:rPr lang="en-US" sz="6000" dirty="0"/>
              <a:t>Introduction to GitHub</a:t>
            </a:r>
            <a:endParaRPr lang="en-US" sz="1800" dirty="0"/>
          </a:p>
        </p:txBody>
      </p:sp>
      <p:sp>
        <p:nvSpPr>
          <p:cNvPr id="1047"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028" name="Picture 4" descr="GitHub להורדה בחינם - הגרסא העדכנית ביותר ל-2023">
            <a:extLst>
              <a:ext uri="{FF2B5EF4-FFF2-40B4-BE49-F238E27FC236}">
                <a16:creationId xmlns:a16="http://schemas.microsoft.com/office/drawing/2014/main" id="{CB36B767-3FB5-D7CB-CCF6-C88D7FC24E5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9238" r="9176" b="-31"/>
          <a:stretch/>
        </p:blipFill>
        <p:spPr bwMode="auto">
          <a:xfrm>
            <a:off x="3" y="10"/>
            <a:ext cx="4971922" cy="3428990"/>
          </a:xfrm>
          <a:custGeom>
            <a:avLst/>
            <a:gdLst/>
            <a:ahLst/>
            <a:cxnLst/>
            <a:rect l="l" t="t" r="r" b="b"/>
            <a:pathLst>
              <a:path w="4971922" h="3429000">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29000"/>
                </a:lnTo>
                <a:lnTo>
                  <a:pt x="0" y="3429000"/>
                </a:lnTo>
                <a:lnTo>
                  <a:pt x="0" y="1"/>
                </a:lnTo>
                <a:lnTo>
                  <a:pt x="3628384" y="1"/>
                </a:lnTo>
                <a:close/>
              </a:path>
            </a:pathLst>
          </a:custGeom>
          <a:noFill/>
          <a:extLst>
            <a:ext uri="{909E8E84-426E-40DD-AFC4-6F175D3DCCD1}">
              <a14:hiddenFill xmlns:a14="http://schemas.microsoft.com/office/drawing/2010/main">
                <a:solidFill>
                  <a:srgbClr val="FFFFFF"/>
                </a:solidFill>
              </a14:hiddenFill>
            </a:ext>
          </a:extLst>
        </p:spPr>
      </p:pic>
      <p:sp>
        <p:nvSpPr>
          <p:cNvPr id="1049" name="Rectangle 1048">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1DD6FC00-D657-910E-FB58-867514114670}"/>
              </a:ext>
            </a:extLst>
          </p:cNvPr>
          <p:cNvSpPr>
            <a:spLocks noGrp="1"/>
          </p:cNvSpPr>
          <p:nvPr>
            <p:ph type="subTitle" idx="1"/>
          </p:nvPr>
        </p:nvSpPr>
        <p:spPr>
          <a:xfrm>
            <a:off x="5410950" y="2052918"/>
            <a:ext cx="4638903" cy="4195481"/>
          </a:xfrm>
        </p:spPr>
        <p:txBody>
          <a:bodyPr vert="horz" lIns="91440" tIns="45720" rIns="91440" bIns="45720" rtlCol="0">
            <a:normAutofit/>
          </a:bodyPr>
          <a:lstStyle/>
          <a:p>
            <a:pPr>
              <a:lnSpc>
                <a:spcPct val="90000"/>
              </a:lnSpc>
              <a:buFont typeface="Wingdings 3" charset="2"/>
              <a:buChar char=""/>
            </a:pPr>
            <a:endParaRPr lang="en-US" dirty="0">
              <a:solidFill>
                <a:schemeClr val="tx1"/>
              </a:solidFill>
              <a:effectLst/>
            </a:endParaRPr>
          </a:p>
          <a:p>
            <a:pPr>
              <a:lnSpc>
                <a:spcPct val="90000"/>
              </a:lnSpc>
            </a:pPr>
            <a:endParaRPr lang="en-US" dirty="0">
              <a:solidFill>
                <a:schemeClr val="tx1"/>
              </a:solidFill>
              <a:effectLst/>
            </a:endParaRPr>
          </a:p>
          <a:p>
            <a:pPr>
              <a:lnSpc>
                <a:spcPct val="90000"/>
              </a:lnSpc>
            </a:pPr>
            <a:r>
              <a:rPr lang="en-US" dirty="0">
                <a:solidFill>
                  <a:schemeClr val="tx1"/>
                </a:solidFill>
                <a:effectLst/>
              </a:rPr>
              <a:t>By: </a:t>
            </a:r>
          </a:p>
          <a:p>
            <a:pPr>
              <a:lnSpc>
                <a:spcPct val="90000"/>
              </a:lnSpc>
            </a:pPr>
            <a:r>
              <a:rPr lang="en-US" dirty="0">
                <a:solidFill>
                  <a:schemeClr val="tx1"/>
                </a:solidFill>
                <a:effectLst/>
              </a:rPr>
              <a:t>Yoav Avital</a:t>
            </a:r>
          </a:p>
          <a:p>
            <a:pPr>
              <a:lnSpc>
                <a:spcPct val="90000"/>
              </a:lnSpc>
            </a:pPr>
            <a:r>
              <a:rPr lang="en-US" dirty="0" err="1">
                <a:solidFill>
                  <a:schemeClr val="tx1"/>
                </a:solidFill>
              </a:rPr>
              <a:t>r</a:t>
            </a:r>
            <a:r>
              <a:rPr lang="en-US" dirty="0" err="1">
                <a:solidFill>
                  <a:schemeClr val="tx1"/>
                </a:solidFill>
                <a:effectLst/>
              </a:rPr>
              <a:t>oobin</a:t>
            </a:r>
            <a:r>
              <a:rPr lang="en-US" dirty="0">
                <a:solidFill>
                  <a:schemeClr val="tx1"/>
                </a:solidFill>
                <a:effectLst/>
              </a:rPr>
              <a:t> </a:t>
            </a:r>
            <a:r>
              <a:rPr lang="en-US" dirty="0" err="1">
                <a:solidFill>
                  <a:schemeClr val="tx1"/>
                </a:solidFill>
                <a:effectLst/>
              </a:rPr>
              <a:t>kreif</a:t>
            </a:r>
            <a:endParaRPr lang="en-US" dirty="0">
              <a:solidFill>
                <a:schemeClr val="tx1"/>
              </a:solidFill>
              <a:effectLst/>
            </a:endParaRPr>
          </a:p>
          <a:p>
            <a:pPr>
              <a:lnSpc>
                <a:spcPct val="90000"/>
              </a:lnSpc>
            </a:pPr>
            <a:r>
              <a:rPr lang="en-US" dirty="0" err="1">
                <a:solidFill>
                  <a:schemeClr val="tx1"/>
                </a:solidFill>
                <a:effectLst/>
              </a:rPr>
              <a:t>ari</a:t>
            </a:r>
            <a:r>
              <a:rPr lang="en-US" dirty="0">
                <a:solidFill>
                  <a:schemeClr val="tx1"/>
                </a:solidFill>
                <a:effectLst/>
              </a:rPr>
              <a:t> </a:t>
            </a:r>
            <a:r>
              <a:rPr lang="en-US" dirty="0" err="1">
                <a:solidFill>
                  <a:schemeClr val="tx1"/>
                </a:solidFill>
                <a:effectLst/>
              </a:rPr>
              <a:t>oshry</a:t>
            </a:r>
            <a:endParaRPr lang="en-US" dirty="0">
              <a:solidFill>
                <a:schemeClr val="tx1"/>
              </a:solidFill>
              <a:effectLst/>
            </a:endParaRPr>
          </a:p>
          <a:p>
            <a:pPr>
              <a:lnSpc>
                <a:spcPct val="90000"/>
              </a:lnSpc>
            </a:pPr>
            <a:r>
              <a:rPr lang="en-US" dirty="0">
                <a:solidFill>
                  <a:schemeClr val="tx1"/>
                </a:solidFill>
              </a:rPr>
              <a:t>Feliks </a:t>
            </a:r>
            <a:r>
              <a:rPr lang="en-US" dirty="0" err="1">
                <a:solidFill>
                  <a:schemeClr val="tx1"/>
                </a:solidFill>
              </a:rPr>
              <a:t>roizman</a:t>
            </a:r>
            <a:endParaRPr lang="en-US" dirty="0">
              <a:solidFill>
                <a:schemeClr val="tx1"/>
              </a:solidFill>
            </a:endParaRPr>
          </a:p>
          <a:p>
            <a:pPr>
              <a:lnSpc>
                <a:spcPct val="90000"/>
              </a:lnSpc>
            </a:pPr>
            <a:r>
              <a:rPr lang="en-US" dirty="0" err="1">
                <a:solidFill>
                  <a:schemeClr val="tx1"/>
                </a:solidFill>
              </a:rPr>
              <a:t>Amiel</a:t>
            </a:r>
            <a:r>
              <a:rPr lang="en-US" dirty="0">
                <a:solidFill>
                  <a:schemeClr val="tx1"/>
                </a:solidFill>
              </a:rPr>
              <a:t> </a:t>
            </a:r>
            <a:r>
              <a:rPr lang="en-US" dirty="0" err="1">
                <a:solidFill>
                  <a:schemeClr val="tx1"/>
                </a:solidFill>
              </a:rPr>
              <a:t>saad</a:t>
            </a:r>
            <a:endParaRPr lang="en-US" dirty="0">
              <a:solidFill>
                <a:schemeClr val="tx1"/>
              </a:solidFill>
            </a:endParaRPr>
          </a:p>
          <a:p>
            <a:pPr>
              <a:lnSpc>
                <a:spcPct val="90000"/>
              </a:lnSpc>
            </a:pPr>
            <a:endParaRPr lang="en-US" dirty="0">
              <a:solidFill>
                <a:schemeClr val="tx1"/>
              </a:solidFill>
            </a:endParaRPr>
          </a:p>
          <a:p>
            <a:pPr>
              <a:lnSpc>
                <a:spcPct val="90000"/>
              </a:lnSpc>
            </a:pPr>
            <a:r>
              <a:rPr lang="en-US" dirty="0">
                <a:solidFill>
                  <a:schemeClr val="tx1"/>
                </a:solidFill>
              </a:rPr>
              <a:t>02.04.2023</a:t>
            </a:r>
          </a:p>
        </p:txBody>
      </p:sp>
      <p:pic>
        <p:nvPicPr>
          <p:cNvPr id="5" name="Picture 4">
            <a:extLst>
              <a:ext uri="{FF2B5EF4-FFF2-40B4-BE49-F238E27FC236}">
                <a16:creationId xmlns:a16="http://schemas.microsoft.com/office/drawing/2014/main" id="{090FB8BD-8963-1E9A-3DB6-7F04068A4A05}"/>
              </a:ext>
            </a:extLst>
          </p:cNvPr>
          <p:cNvPicPr>
            <a:picLocks noChangeAspect="1"/>
          </p:cNvPicPr>
          <p:nvPr/>
        </p:nvPicPr>
        <p:blipFill rotWithShape="1">
          <a:blip r:embed="rId9"/>
          <a:srcRect t="8084" r="2" b="8087"/>
          <a:stretch/>
        </p:blipFill>
        <p:spPr>
          <a:xfrm>
            <a:off x="20" y="3428999"/>
            <a:ext cx="4973079" cy="3429001"/>
          </a:xfrm>
          <a:custGeom>
            <a:avLst/>
            <a:gdLst/>
            <a:ahLst/>
            <a:cxnLst/>
            <a:rect l="l" t="t" r="r" b="b"/>
            <a:pathLst>
              <a:path w="4973099" h="3429001">
                <a:moveTo>
                  <a:pt x="0" y="0"/>
                </a:moveTo>
                <a:lnTo>
                  <a:pt x="4720965" y="0"/>
                </a:lnTo>
                <a:lnTo>
                  <a:pt x="4720965" y="56236"/>
                </a:lnTo>
                <a:lnTo>
                  <a:pt x="4722982" y="196139"/>
                </a:lnTo>
                <a:lnTo>
                  <a:pt x="4726007" y="333299"/>
                </a:lnTo>
                <a:lnTo>
                  <a:pt x="4728865" y="469087"/>
                </a:lnTo>
                <a:lnTo>
                  <a:pt x="4732059" y="602133"/>
                </a:lnTo>
                <a:lnTo>
                  <a:pt x="4736933" y="734492"/>
                </a:lnTo>
                <a:lnTo>
                  <a:pt x="4742144" y="864793"/>
                </a:lnTo>
                <a:lnTo>
                  <a:pt x="4746850" y="992352"/>
                </a:lnTo>
                <a:lnTo>
                  <a:pt x="4760130" y="1241298"/>
                </a:lnTo>
                <a:lnTo>
                  <a:pt x="4774249" y="1479956"/>
                </a:lnTo>
                <a:lnTo>
                  <a:pt x="4789041" y="1709013"/>
                </a:lnTo>
                <a:lnTo>
                  <a:pt x="4805346" y="1925726"/>
                </a:lnTo>
                <a:lnTo>
                  <a:pt x="4822323" y="2132838"/>
                </a:lnTo>
                <a:lnTo>
                  <a:pt x="4840644" y="2324862"/>
                </a:lnTo>
                <a:lnTo>
                  <a:pt x="4858630" y="2505227"/>
                </a:lnTo>
                <a:lnTo>
                  <a:pt x="4876615" y="2671191"/>
                </a:lnTo>
                <a:lnTo>
                  <a:pt x="4893592" y="2823438"/>
                </a:lnTo>
                <a:lnTo>
                  <a:pt x="4909729" y="2958541"/>
                </a:lnTo>
                <a:lnTo>
                  <a:pt x="4925025" y="3080613"/>
                </a:lnTo>
                <a:lnTo>
                  <a:pt x="4937800" y="3183483"/>
                </a:lnTo>
                <a:lnTo>
                  <a:pt x="4949902" y="3269894"/>
                </a:lnTo>
                <a:lnTo>
                  <a:pt x="4967216" y="3388538"/>
                </a:lnTo>
                <a:lnTo>
                  <a:pt x="4973099" y="3429000"/>
                </a:lnTo>
                <a:lnTo>
                  <a:pt x="4075210" y="3429000"/>
                </a:lnTo>
                <a:lnTo>
                  <a:pt x="4075210" y="3429001"/>
                </a:lnTo>
                <a:lnTo>
                  <a:pt x="0" y="3429001"/>
                </a:lnTo>
                <a:close/>
              </a:path>
            </a:pathLst>
          </a:custGeom>
        </p:spPr>
      </p:pic>
    </p:spTree>
    <p:extLst>
      <p:ext uri="{BB962C8B-B14F-4D97-AF65-F5344CB8AC3E}">
        <p14:creationId xmlns:p14="http://schemas.microsoft.com/office/powerpoint/2010/main" val="3728676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13A703B-C880-CACA-7F52-05B496B7EE27}"/>
              </a:ext>
            </a:extLst>
          </p:cNvPr>
          <p:cNvPicPr>
            <a:picLocks noChangeAspect="1"/>
          </p:cNvPicPr>
          <p:nvPr/>
        </p:nvPicPr>
        <p:blipFill>
          <a:blip r:embed="rId2"/>
          <a:stretch>
            <a:fillRect/>
          </a:stretch>
        </p:blipFill>
        <p:spPr>
          <a:xfrm>
            <a:off x="56839" y="0"/>
            <a:ext cx="12078321" cy="2273417"/>
          </a:xfrm>
          <a:prstGeom prst="rect">
            <a:avLst/>
          </a:prstGeom>
        </p:spPr>
      </p:pic>
      <p:sp>
        <p:nvSpPr>
          <p:cNvPr id="3" name="Content Placeholder 2">
            <a:extLst>
              <a:ext uri="{FF2B5EF4-FFF2-40B4-BE49-F238E27FC236}">
                <a16:creationId xmlns:a16="http://schemas.microsoft.com/office/drawing/2014/main" id="{18F5577B-4371-8343-4035-6D577C5BF1D5}"/>
              </a:ext>
            </a:extLst>
          </p:cNvPr>
          <p:cNvSpPr>
            <a:spLocks noGrp="1"/>
          </p:cNvSpPr>
          <p:nvPr>
            <p:ph idx="1"/>
          </p:nvPr>
        </p:nvSpPr>
        <p:spPr>
          <a:xfrm>
            <a:off x="602271" y="5812077"/>
            <a:ext cx="8946541" cy="359114"/>
          </a:xfrm>
        </p:spPr>
        <p:txBody>
          <a:bodyPr>
            <a:normAutofit fontScale="85000" lnSpcReduction="20000"/>
          </a:bodyPr>
          <a:lstStyle/>
          <a:p>
            <a:pPr marL="0" indent="0">
              <a:buNone/>
            </a:pPr>
            <a:r>
              <a:rPr lang="en-US" sz="2400" dirty="0">
                <a:latin typeface="Roboto" panose="02000000000000000000" pitchFamily="2" charset="0"/>
              </a:rPr>
              <a:t>Git checkout </a:t>
            </a:r>
            <a:r>
              <a:rPr lang="en-US" sz="2400" dirty="0" err="1">
                <a:latin typeface="Roboto" panose="02000000000000000000" pitchFamily="2" charset="0"/>
              </a:rPr>
              <a:t>commit_num</a:t>
            </a:r>
            <a:r>
              <a:rPr lang="en-US" sz="2400" dirty="0">
                <a:latin typeface="Roboto" panose="02000000000000000000" pitchFamily="2" charset="0"/>
              </a:rPr>
              <a:t> will take us to the other </a:t>
            </a:r>
            <a:r>
              <a:rPr lang="en-US" sz="2400" dirty="0" err="1">
                <a:latin typeface="Roboto" panose="02000000000000000000" pitchFamily="2" charset="0"/>
              </a:rPr>
              <a:t>commited</a:t>
            </a:r>
            <a:r>
              <a:rPr lang="en-US" sz="2400" dirty="0">
                <a:latin typeface="Roboto" panose="02000000000000000000" pitchFamily="2" charset="0"/>
              </a:rPr>
              <a:t> version</a:t>
            </a:r>
            <a:endParaRPr lang="en-IL" sz="2400" dirty="0">
              <a:latin typeface="Roboto" panose="02000000000000000000" pitchFamily="2" charset="0"/>
            </a:endParaRPr>
          </a:p>
        </p:txBody>
      </p:sp>
      <p:sp>
        <p:nvSpPr>
          <p:cNvPr id="5" name="TextBox 4">
            <a:extLst>
              <a:ext uri="{FF2B5EF4-FFF2-40B4-BE49-F238E27FC236}">
                <a16:creationId xmlns:a16="http://schemas.microsoft.com/office/drawing/2014/main" id="{29E1B90E-D866-AADB-57E1-451E304C2F23}"/>
              </a:ext>
            </a:extLst>
          </p:cNvPr>
          <p:cNvSpPr txBox="1"/>
          <p:nvPr/>
        </p:nvSpPr>
        <p:spPr>
          <a:xfrm>
            <a:off x="7339406" y="1545023"/>
            <a:ext cx="1303420" cy="404828"/>
          </a:xfrm>
          <a:prstGeom prst="rect">
            <a:avLst/>
          </a:prstGeom>
          <a:noFill/>
          <a:ln w="28575">
            <a:solidFill>
              <a:schemeClr val="accent1"/>
            </a:solidFill>
          </a:ln>
        </p:spPr>
        <p:txBody>
          <a:bodyPr wrap="square" rtlCol="0">
            <a:spAutoFit/>
          </a:bodyPr>
          <a:lstStyle/>
          <a:p>
            <a:endParaRPr lang="en-IL" dirty="0"/>
          </a:p>
        </p:txBody>
      </p:sp>
      <p:pic>
        <p:nvPicPr>
          <p:cNvPr id="9" name="Picture 8">
            <a:extLst>
              <a:ext uri="{FF2B5EF4-FFF2-40B4-BE49-F238E27FC236}">
                <a16:creationId xmlns:a16="http://schemas.microsoft.com/office/drawing/2014/main" id="{A33DB967-EF83-7E48-075A-EBF7F407F530}"/>
              </a:ext>
            </a:extLst>
          </p:cNvPr>
          <p:cNvPicPr>
            <a:picLocks noChangeAspect="1"/>
          </p:cNvPicPr>
          <p:nvPr/>
        </p:nvPicPr>
        <p:blipFill>
          <a:blip r:embed="rId3"/>
          <a:stretch>
            <a:fillRect/>
          </a:stretch>
        </p:blipFill>
        <p:spPr>
          <a:xfrm>
            <a:off x="0" y="2319310"/>
            <a:ext cx="12192000" cy="3359150"/>
          </a:xfrm>
          <a:prstGeom prst="rect">
            <a:avLst/>
          </a:prstGeom>
        </p:spPr>
      </p:pic>
      <p:sp>
        <p:nvSpPr>
          <p:cNvPr id="10" name="TextBox 9">
            <a:extLst>
              <a:ext uri="{FF2B5EF4-FFF2-40B4-BE49-F238E27FC236}">
                <a16:creationId xmlns:a16="http://schemas.microsoft.com/office/drawing/2014/main" id="{97FB017F-2BB8-C96A-9D1E-30852D41645D}"/>
              </a:ext>
            </a:extLst>
          </p:cNvPr>
          <p:cNvSpPr txBox="1"/>
          <p:nvPr/>
        </p:nvSpPr>
        <p:spPr>
          <a:xfrm>
            <a:off x="9548812" y="3429000"/>
            <a:ext cx="1597068" cy="646331"/>
          </a:xfrm>
          <a:prstGeom prst="rect">
            <a:avLst/>
          </a:prstGeom>
          <a:noFill/>
          <a:ln w="38100">
            <a:solidFill>
              <a:schemeClr val="accent1"/>
            </a:solidFill>
          </a:ln>
        </p:spPr>
        <p:txBody>
          <a:bodyPr wrap="square" rtlCol="0">
            <a:spAutoFit/>
          </a:bodyPr>
          <a:lstStyle/>
          <a:p>
            <a:r>
              <a:rPr lang="en-US" sz="1800" kern="1200" dirty="0">
                <a:solidFill>
                  <a:schemeClr val="tx1"/>
                </a:solidFill>
                <a:latin typeface="+mn-lt"/>
                <a:ea typeface="+mn-ea"/>
                <a:cs typeface="+mn-cs"/>
              </a:rPr>
              <a:t>Your text here</a:t>
            </a:r>
          </a:p>
        </p:txBody>
      </p:sp>
    </p:spTree>
    <p:extLst>
      <p:ext uri="{BB962C8B-B14F-4D97-AF65-F5344CB8AC3E}">
        <p14:creationId xmlns:p14="http://schemas.microsoft.com/office/powerpoint/2010/main" val="1517178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95D8-F625-E8AF-880A-336896C83B6F}"/>
              </a:ext>
            </a:extLst>
          </p:cNvPr>
          <p:cNvSpPr>
            <a:spLocks noGrp="1"/>
          </p:cNvSpPr>
          <p:nvPr>
            <p:ph type="title"/>
          </p:nvPr>
        </p:nvSpPr>
        <p:spPr/>
        <p:txBody>
          <a:bodyPr/>
          <a:lstStyle/>
          <a:p>
            <a:r>
              <a:rPr lang="en-US" b="0" i="0" dirty="0">
                <a:solidFill>
                  <a:srgbClr val="D1D5DB"/>
                </a:solidFill>
                <a:effectLst/>
                <a:latin typeface="Söhne"/>
              </a:rPr>
              <a:t>Traceability with GitHub</a:t>
            </a:r>
            <a:endParaRPr lang="en-IL" dirty="0"/>
          </a:p>
        </p:txBody>
      </p:sp>
      <p:sp>
        <p:nvSpPr>
          <p:cNvPr id="3" name="Content Placeholder 2">
            <a:extLst>
              <a:ext uri="{FF2B5EF4-FFF2-40B4-BE49-F238E27FC236}">
                <a16:creationId xmlns:a16="http://schemas.microsoft.com/office/drawing/2014/main" id="{3F335A42-DE86-991C-BF0B-C5A9AA92E710}"/>
              </a:ext>
            </a:extLst>
          </p:cNvPr>
          <p:cNvSpPr>
            <a:spLocks noGrp="1"/>
          </p:cNvSpPr>
          <p:nvPr>
            <p:ph idx="1"/>
          </p:nvPr>
        </p:nvSpPr>
        <p:spPr>
          <a:xfrm>
            <a:off x="1104293" y="1331259"/>
            <a:ext cx="8946541" cy="5074023"/>
          </a:xfrm>
        </p:spPr>
        <p:txBody>
          <a:bodyPr>
            <a:normAutofit/>
          </a:bodyPr>
          <a:lstStyle/>
          <a:p>
            <a:r>
              <a:rPr lang="en-US" sz="2400" dirty="0">
                <a:latin typeface="Roboto" panose="02000000000000000000" pitchFamily="2" charset="0"/>
              </a:rPr>
              <a:t>GitHub makes it easy to maintain traceability between project requirements, code, and tests. </a:t>
            </a:r>
          </a:p>
          <a:p>
            <a:r>
              <a:rPr lang="en-US" sz="2400" dirty="0">
                <a:latin typeface="Roboto" panose="02000000000000000000" pitchFamily="2" charset="0"/>
              </a:rPr>
              <a:t>To map requirements to specific issues, commits, and pull requests in GitHub, simply use the "Issues" feature. </a:t>
            </a:r>
          </a:p>
          <a:p>
            <a:endParaRPr lang="en-US" sz="2400" dirty="0">
              <a:latin typeface="Roboto" panose="02000000000000000000" pitchFamily="2" charset="0"/>
            </a:endParaRPr>
          </a:p>
          <a:p>
            <a:endParaRPr lang="en-US" sz="2400" dirty="0">
              <a:latin typeface="Roboto" panose="02000000000000000000" pitchFamily="2" charset="0"/>
            </a:endParaRPr>
          </a:p>
          <a:p>
            <a:endParaRPr lang="en-US" sz="2400" dirty="0">
              <a:latin typeface="Roboto" panose="02000000000000000000" pitchFamily="2" charset="0"/>
            </a:endParaRPr>
          </a:p>
          <a:p>
            <a:endParaRPr lang="en-US" sz="2400" dirty="0">
              <a:latin typeface="Roboto" panose="02000000000000000000" pitchFamily="2" charset="0"/>
            </a:endParaRPr>
          </a:p>
          <a:p>
            <a:endParaRPr lang="en-US" sz="2400" dirty="0">
              <a:latin typeface="Roboto" panose="02000000000000000000" pitchFamily="2" charset="0"/>
            </a:endParaRPr>
          </a:p>
          <a:p>
            <a:r>
              <a:rPr lang="en-US" sz="2400" dirty="0">
                <a:latin typeface="Roboto" panose="02000000000000000000" pitchFamily="2" charset="0"/>
              </a:rPr>
              <a:t>This helps to ensure that project requirements are met, and you know who’s working on what </a:t>
            </a:r>
          </a:p>
        </p:txBody>
      </p:sp>
      <p:pic>
        <p:nvPicPr>
          <p:cNvPr id="5" name="Picture 4">
            <a:extLst>
              <a:ext uri="{FF2B5EF4-FFF2-40B4-BE49-F238E27FC236}">
                <a16:creationId xmlns:a16="http://schemas.microsoft.com/office/drawing/2014/main" id="{7A2AEB53-B1D9-F661-56D9-B674CF4E2FFA}"/>
              </a:ext>
            </a:extLst>
          </p:cNvPr>
          <p:cNvPicPr>
            <a:picLocks noChangeAspect="1"/>
          </p:cNvPicPr>
          <p:nvPr/>
        </p:nvPicPr>
        <p:blipFill>
          <a:blip r:embed="rId3"/>
          <a:stretch>
            <a:fillRect/>
          </a:stretch>
        </p:blipFill>
        <p:spPr>
          <a:xfrm>
            <a:off x="0" y="2968667"/>
            <a:ext cx="12192000" cy="2467629"/>
          </a:xfrm>
          <a:prstGeom prst="rect">
            <a:avLst/>
          </a:prstGeom>
        </p:spPr>
      </p:pic>
    </p:spTree>
    <p:extLst>
      <p:ext uri="{BB962C8B-B14F-4D97-AF65-F5344CB8AC3E}">
        <p14:creationId xmlns:p14="http://schemas.microsoft.com/office/powerpoint/2010/main" val="3385932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2A4B-11F7-5FD0-3E48-9383B918ED97}"/>
              </a:ext>
            </a:extLst>
          </p:cNvPr>
          <p:cNvSpPr>
            <a:spLocks noGrp="1"/>
          </p:cNvSpPr>
          <p:nvPr>
            <p:ph type="title"/>
          </p:nvPr>
        </p:nvSpPr>
        <p:spPr/>
        <p:txBody>
          <a:bodyPr/>
          <a:lstStyle/>
          <a:p>
            <a:r>
              <a:rPr lang="en-US" b="0" i="0" dirty="0">
                <a:effectLst/>
                <a:latin typeface="Roboto" panose="02000000000000000000" pitchFamily="2" charset="0"/>
              </a:rPr>
              <a:t>Code Management with GitHub</a:t>
            </a:r>
            <a:endParaRPr lang="en-IL" dirty="0"/>
          </a:p>
        </p:txBody>
      </p:sp>
      <p:sp>
        <p:nvSpPr>
          <p:cNvPr id="3" name="Content Placeholder 2">
            <a:extLst>
              <a:ext uri="{FF2B5EF4-FFF2-40B4-BE49-F238E27FC236}">
                <a16:creationId xmlns:a16="http://schemas.microsoft.com/office/drawing/2014/main" id="{57F0755F-5157-B5D4-A81D-2FB13B22C316}"/>
              </a:ext>
            </a:extLst>
          </p:cNvPr>
          <p:cNvSpPr>
            <a:spLocks noGrp="1"/>
          </p:cNvSpPr>
          <p:nvPr>
            <p:ph idx="1"/>
          </p:nvPr>
        </p:nvSpPr>
        <p:spPr>
          <a:xfrm>
            <a:off x="1104293" y="1555613"/>
            <a:ext cx="8946541" cy="4195481"/>
          </a:xfrm>
        </p:spPr>
        <p:txBody>
          <a:bodyPr/>
          <a:lstStyle/>
          <a:p>
            <a:r>
              <a:rPr lang="en-US" sz="2400" dirty="0">
                <a:latin typeface="Roboto" panose="02000000000000000000" pitchFamily="2" charset="0"/>
              </a:rPr>
              <a:t>GitHub makes it easy to manage code changes using pull requests and code reviews. To create a pull request in GitHub:</a:t>
            </a:r>
            <a:endParaRPr lang="en-IL" sz="2400" dirty="0">
              <a:latin typeface="Roboto" panose="02000000000000000000" pitchFamily="2" charset="0"/>
            </a:endParaRPr>
          </a:p>
        </p:txBody>
      </p:sp>
      <p:pic>
        <p:nvPicPr>
          <p:cNvPr id="5" name="Picture 4">
            <a:extLst>
              <a:ext uri="{FF2B5EF4-FFF2-40B4-BE49-F238E27FC236}">
                <a16:creationId xmlns:a16="http://schemas.microsoft.com/office/drawing/2014/main" id="{005E9BB5-7A02-0DC8-493B-FCC3FA3F8C2F}"/>
              </a:ext>
            </a:extLst>
          </p:cNvPr>
          <p:cNvPicPr>
            <a:picLocks noChangeAspect="1"/>
          </p:cNvPicPr>
          <p:nvPr/>
        </p:nvPicPr>
        <p:blipFill>
          <a:blip r:embed="rId3"/>
          <a:stretch>
            <a:fillRect/>
          </a:stretch>
        </p:blipFill>
        <p:spPr>
          <a:xfrm>
            <a:off x="0" y="2534653"/>
            <a:ext cx="12192000" cy="4323347"/>
          </a:xfrm>
          <a:prstGeom prst="rect">
            <a:avLst/>
          </a:prstGeom>
        </p:spPr>
      </p:pic>
    </p:spTree>
    <p:extLst>
      <p:ext uri="{BB962C8B-B14F-4D97-AF65-F5344CB8AC3E}">
        <p14:creationId xmlns:p14="http://schemas.microsoft.com/office/powerpoint/2010/main" val="1118850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A9C583-4AE0-4E52-62B7-905C8A7EFD06}"/>
              </a:ext>
            </a:extLst>
          </p:cNvPr>
          <p:cNvPicPr>
            <a:picLocks noChangeAspect="1"/>
          </p:cNvPicPr>
          <p:nvPr/>
        </p:nvPicPr>
        <p:blipFill>
          <a:blip r:embed="rId3"/>
          <a:stretch>
            <a:fillRect/>
          </a:stretch>
        </p:blipFill>
        <p:spPr>
          <a:xfrm>
            <a:off x="0" y="-279568"/>
            <a:ext cx="12192000" cy="4643020"/>
          </a:xfrm>
          <a:prstGeom prst="rect">
            <a:avLst/>
          </a:prstGeom>
        </p:spPr>
      </p:pic>
      <p:sp>
        <p:nvSpPr>
          <p:cNvPr id="3" name="Content Placeholder 2">
            <a:extLst>
              <a:ext uri="{FF2B5EF4-FFF2-40B4-BE49-F238E27FC236}">
                <a16:creationId xmlns:a16="http://schemas.microsoft.com/office/drawing/2014/main" id="{B17F0CC3-C957-1646-FC4B-7585A2579914}"/>
              </a:ext>
            </a:extLst>
          </p:cNvPr>
          <p:cNvSpPr>
            <a:spLocks noGrp="1"/>
          </p:cNvSpPr>
          <p:nvPr>
            <p:ph idx="1"/>
          </p:nvPr>
        </p:nvSpPr>
        <p:spPr>
          <a:xfrm>
            <a:off x="1103312" y="4363451"/>
            <a:ext cx="8946541" cy="1884947"/>
          </a:xfrm>
        </p:spPr>
        <p:txBody>
          <a:bodyPr>
            <a:normAutofit fontScale="92500" lnSpcReduction="20000"/>
          </a:bodyPr>
          <a:lstStyle/>
          <a:p>
            <a:r>
              <a:rPr lang="en-US" sz="2400" dirty="0">
                <a:latin typeface="Roboto" panose="02000000000000000000" pitchFamily="2" charset="0"/>
              </a:rPr>
              <a:t>This helps to ensure that code changes are thoroughly reviewed and tested before being merged into the main codebase</a:t>
            </a:r>
          </a:p>
          <a:p>
            <a:r>
              <a:rPr lang="en-US" sz="2400" dirty="0">
                <a:latin typeface="Roboto" panose="02000000000000000000" pitchFamily="2" charset="0"/>
              </a:rPr>
              <a:t>GitHub's pull request feature allows team members to review and provide feedback on code changes before they are merged into the main branch. This helps ensure that the codebase is well-maintained and free of bugs.</a:t>
            </a:r>
            <a:endParaRPr lang="en-IL" sz="2400" dirty="0">
              <a:latin typeface="Roboto" panose="02000000000000000000" pitchFamily="2" charset="0"/>
            </a:endParaRPr>
          </a:p>
        </p:txBody>
      </p:sp>
      <p:sp>
        <p:nvSpPr>
          <p:cNvPr id="10" name="TextBox 9">
            <a:extLst>
              <a:ext uri="{FF2B5EF4-FFF2-40B4-BE49-F238E27FC236}">
                <a16:creationId xmlns:a16="http://schemas.microsoft.com/office/drawing/2014/main" id="{804E58D9-12E2-B946-ADC3-60521B2C1941}"/>
              </a:ext>
            </a:extLst>
          </p:cNvPr>
          <p:cNvSpPr txBox="1"/>
          <p:nvPr/>
        </p:nvSpPr>
        <p:spPr>
          <a:xfrm>
            <a:off x="8598568" y="1347537"/>
            <a:ext cx="2839453" cy="1323474"/>
          </a:xfrm>
          <a:prstGeom prst="rect">
            <a:avLst/>
          </a:prstGeom>
          <a:noFill/>
          <a:ln w="28575">
            <a:solidFill>
              <a:schemeClr val="accent1"/>
            </a:solidFill>
          </a:ln>
        </p:spPr>
        <p:txBody>
          <a:bodyPr wrap="square" rtlCol="0">
            <a:spAutoFit/>
          </a:bodyPr>
          <a:lstStyle/>
          <a:p>
            <a:endParaRPr lang="en-IL" dirty="0"/>
          </a:p>
        </p:txBody>
      </p:sp>
    </p:spTree>
    <p:extLst>
      <p:ext uri="{BB962C8B-B14F-4D97-AF65-F5344CB8AC3E}">
        <p14:creationId xmlns:p14="http://schemas.microsoft.com/office/powerpoint/2010/main" val="920954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7F0CC3-C957-1646-FC4B-7585A2579914}"/>
              </a:ext>
            </a:extLst>
          </p:cNvPr>
          <p:cNvSpPr>
            <a:spLocks noGrp="1"/>
          </p:cNvSpPr>
          <p:nvPr>
            <p:ph idx="1"/>
          </p:nvPr>
        </p:nvSpPr>
        <p:spPr>
          <a:xfrm>
            <a:off x="1103312" y="4922520"/>
            <a:ext cx="8946541" cy="1325878"/>
          </a:xfrm>
        </p:spPr>
        <p:txBody>
          <a:bodyPr>
            <a:normAutofit/>
          </a:bodyPr>
          <a:lstStyle/>
          <a:p>
            <a:r>
              <a:rPr lang="en-US" sz="2400" dirty="0">
                <a:latin typeface="Roboto" panose="02000000000000000000" pitchFamily="2" charset="0"/>
              </a:rPr>
              <a:t>Additionally, you can use GitHub's code review tools, such as inline commenting and code diffs, to provide feedback and track changes.</a:t>
            </a:r>
          </a:p>
        </p:txBody>
      </p:sp>
      <p:sp>
        <p:nvSpPr>
          <p:cNvPr id="10" name="TextBox 9">
            <a:extLst>
              <a:ext uri="{FF2B5EF4-FFF2-40B4-BE49-F238E27FC236}">
                <a16:creationId xmlns:a16="http://schemas.microsoft.com/office/drawing/2014/main" id="{804E58D9-12E2-B946-ADC3-60521B2C1941}"/>
              </a:ext>
            </a:extLst>
          </p:cNvPr>
          <p:cNvSpPr txBox="1"/>
          <p:nvPr/>
        </p:nvSpPr>
        <p:spPr>
          <a:xfrm>
            <a:off x="8598568" y="1347537"/>
            <a:ext cx="2839453" cy="1323474"/>
          </a:xfrm>
          <a:prstGeom prst="rect">
            <a:avLst/>
          </a:prstGeom>
          <a:noFill/>
          <a:ln w="28575">
            <a:solidFill>
              <a:schemeClr val="accent1"/>
            </a:solidFill>
          </a:ln>
        </p:spPr>
        <p:txBody>
          <a:bodyPr wrap="square" rtlCol="0">
            <a:spAutoFit/>
          </a:bodyPr>
          <a:lstStyle/>
          <a:p>
            <a:endParaRPr lang="en-IL" dirty="0"/>
          </a:p>
        </p:txBody>
      </p:sp>
      <p:pic>
        <p:nvPicPr>
          <p:cNvPr id="4" name="Picture 3">
            <a:extLst>
              <a:ext uri="{FF2B5EF4-FFF2-40B4-BE49-F238E27FC236}">
                <a16:creationId xmlns:a16="http://schemas.microsoft.com/office/drawing/2014/main" id="{F88B1E34-96BE-6BED-DC12-FA84D551438E}"/>
              </a:ext>
            </a:extLst>
          </p:cNvPr>
          <p:cNvPicPr>
            <a:picLocks noChangeAspect="1"/>
          </p:cNvPicPr>
          <p:nvPr/>
        </p:nvPicPr>
        <p:blipFill>
          <a:blip r:embed="rId3"/>
          <a:stretch>
            <a:fillRect/>
          </a:stretch>
        </p:blipFill>
        <p:spPr>
          <a:xfrm>
            <a:off x="1" y="1"/>
            <a:ext cx="12192000" cy="4800600"/>
          </a:xfrm>
          <a:prstGeom prst="rect">
            <a:avLst/>
          </a:prstGeom>
        </p:spPr>
      </p:pic>
    </p:spTree>
    <p:extLst>
      <p:ext uri="{BB962C8B-B14F-4D97-AF65-F5344CB8AC3E}">
        <p14:creationId xmlns:p14="http://schemas.microsoft.com/office/powerpoint/2010/main" val="1354225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D595-1721-8697-69A1-DA1B77BF9D9C}"/>
              </a:ext>
            </a:extLst>
          </p:cNvPr>
          <p:cNvSpPr>
            <a:spLocks noGrp="1"/>
          </p:cNvSpPr>
          <p:nvPr>
            <p:ph type="title"/>
          </p:nvPr>
        </p:nvSpPr>
        <p:spPr/>
        <p:txBody>
          <a:bodyPr/>
          <a:lstStyle/>
          <a:p>
            <a:r>
              <a:rPr lang="en-US" b="0" i="0" dirty="0">
                <a:effectLst/>
                <a:latin typeface="Roboto" panose="02000000000000000000" pitchFamily="2" charset="0"/>
              </a:rPr>
              <a:t>Project Documentation with GitHub</a:t>
            </a:r>
            <a:endParaRPr lang="en-IL" dirty="0"/>
          </a:p>
        </p:txBody>
      </p:sp>
      <p:sp>
        <p:nvSpPr>
          <p:cNvPr id="3" name="Content Placeholder 2">
            <a:extLst>
              <a:ext uri="{FF2B5EF4-FFF2-40B4-BE49-F238E27FC236}">
                <a16:creationId xmlns:a16="http://schemas.microsoft.com/office/drawing/2014/main" id="{6766475A-EF85-A64F-5BB5-85481E6408D5}"/>
              </a:ext>
            </a:extLst>
          </p:cNvPr>
          <p:cNvSpPr>
            <a:spLocks noGrp="1"/>
          </p:cNvSpPr>
          <p:nvPr>
            <p:ph idx="1"/>
          </p:nvPr>
        </p:nvSpPr>
        <p:spPr>
          <a:xfrm>
            <a:off x="1103312" y="1493520"/>
            <a:ext cx="8946541" cy="4754879"/>
          </a:xfrm>
        </p:spPr>
        <p:txBody>
          <a:bodyPr/>
          <a:lstStyle/>
          <a:p>
            <a:r>
              <a:rPr lang="en-US" sz="2800" dirty="0">
                <a:latin typeface="Roboto" panose="02000000000000000000" pitchFamily="2" charset="0"/>
              </a:rPr>
              <a:t>GitHub makes it easy to manage project documentation using wikis and README files. The wiki is a collaborative space where team members can share project documentation, while the README file provides a brief overview of the project and its goals. To create a wiki in GitHub:</a:t>
            </a:r>
            <a:endParaRPr lang="en-IL" sz="2800" dirty="0">
              <a:latin typeface="Roboto" panose="02000000000000000000" pitchFamily="2" charset="0"/>
            </a:endParaRPr>
          </a:p>
        </p:txBody>
      </p:sp>
      <p:pic>
        <p:nvPicPr>
          <p:cNvPr id="5" name="Picture 4">
            <a:extLst>
              <a:ext uri="{FF2B5EF4-FFF2-40B4-BE49-F238E27FC236}">
                <a16:creationId xmlns:a16="http://schemas.microsoft.com/office/drawing/2014/main" id="{45F7C71F-1EAF-6B51-ADFE-86450366D5B7}"/>
              </a:ext>
            </a:extLst>
          </p:cNvPr>
          <p:cNvPicPr>
            <a:picLocks noChangeAspect="1"/>
          </p:cNvPicPr>
          <p:nvPr/>
        </p:nvPicPr>
        <p:blipFill>
          <a:blip r:embed="rId3"/>
          <a:stretch>
            <a:fillRect/>
          </a:stretch>
        </p:blipFill>
        <p:spPr>
          <a:xfrm>
            <a:off x="0" y="4236720"/>
            <a:ext cx="12192000" cy="2621280"/>
          </a:xfrm>
          <a:prstGeom prst="rect">
            <a:avLst/>
          </a:prstGeom>
        </p:spPr>
      </p:pic>
    </p:spTree>
    <p:extLst>
      <p:ext uri="{BB962C8B-B14F-4D97-AF65-F5344CB8AC3E}">
        <p14:creationId xmlns:p14="http://schemas.microsoft.com/office/powerpoint/2010/main" val="3315089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352825-5316-83F8-E7A1-D40FFEEE3C2F}"/>
              </a:ext>
            </a:extLst>
          </p:cNvPr>
          <p:cNvSpPr>
            <a:spLocks noGrp="1"/>
          </p:cNvSpPr>
          <p:nvPr>
            <p:ph idx="1"/>
          </p:nvPr>
        </p:nvSpPr>
        <p:spPr>
          <a:xfrm>
            <a:off x="1103312" y="3749040"/>
            <a:ext cx="8946541" cy="2499359"/>
          </a:xfrm>
        </p:spPr>
        <p:txBody>
          <a:bodyPr/>
          <a:lstStyle/>
          <a:p>
            <a:r>
              <a:rPr lang="en-US" sz="2800" dirty="0">
                <a:latin typeface="Roboto" panose="02000000000000000000" pitchFamily="2" charset="0"/>
              </a:rPr>
              <a:t>To create a README file, simply add a README.md file to the root of your project repository.</a:t>
            </a:r>
            <a:endParaRPr lang="he-IL" sz="2800" dirty="0">
              <a:latin typeface="Roboto" panose="02000000000000000000" pitchFamily="2" charset="0"/>
            </a:endParaRPr>
          </a:p>
        </p:txBody>
      </p:sp>
      <p:pic>
        <p:nvPicPr>
          <p:cNvPr id="5" name="Picture 4">
            <a:extLst>
              <a:ext uri="{FF2B5EF4-FFF2-40B4-BE49-F238E27FC236}">
                <a16:creationId xmlns:a16="http://schemas.microsoft.com/office/drawing/2014/main" id="{7F7793D6-680E-6954-1D97-1D39C5BF75DB}"/>
              </a:ext>
            </a:extLst>
          </p:cNvPr>
          <p:cNvPicPr>
            <a:picLocks noChangeAspect="1"/>
          </p:cNvPicPr>
          <p:nvPr/>
        </p:nvPicPr>
        <p:blipFill>
          <a:blip r:embed="rId2"/>
          <a:stretch>
            <a:fillRect/>
          </a:stretch>
        </p:blipFill>
        <p:spPr>
          <a:xfrm>
            <a:off x="0" y="25998"/>
            <a:ext cx="12192000" cy="3723042"/>
          </a:xfrm>
          <a:prstGeom prst="rect">
            <a:avLst/>
          </a:prstGeom>
        </p:spPr>
      </p:pic>
    </p:spTree>
    <p:extLst>
      <p:ext uri="{BB962C8B-B14F-4D97-AF65-F5344CB8AC3E}">
        <p14:creationId xmlns:p14="http://schemas.microsoft.com/office/powerpoint/2010/main" val="3616258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4CECD-78A6-DB74-ADFF-ECC50CEC232D}"/>
              </a:ext>
            </a:extLst>
          </p:cNvPr>
          <p:cNvSpPr>
            <a:spLocks noGrp="1"/>
          </p:cNvSpPr>
          <p:nvPr>
            <p:ph type="title"/>
          </p:nvPr>
        </p:nvSpPr>
        <p:spPr/>
        <p:txBody>
          <a:bodyPr/>
          <a:lstStyle/>
          <a:p>
            <a:r>
              <a:rPr lang="en-US" b="0" i="0" dirty="0">
                <a:effectLst/>
                <a:latin typeface="Roboto" panose="02000000000000000000" pitchFamily="2" charset="0"/>
              </a:rPr>
              <a:t>Conclusion</a:t>
            </a:r>
            <a:endParaRPr lang="en-IL" dirty="0"/>
          </a:p>
        </p:txBody>
      </p:sp>
      <p:sp>
        <p:nvSpPr>
          <p:cNvPr id="3" name="Content Placeholder 2">
            <a:extLst>
              <a:ext uri="{FF2B5EF4-FFF2-40B4-BE49-F238E27FC236}">
                <a16:creationId xmlns:a16="http://schemas.microsoft.com/office/drawing/2014/main" id="{B4627232-2B14-6223-F41F-14FDCD59BA14}"/>
              </a:ext>
            </a:extLst>
          </p:cNvPr>
          <p:cNvSpPr>
            <a:spLocks noGrp="1"/>
          </p:cNvSpPr>
          <p:nvPr>
            <p:ph idx="1"/>
          </p:nvPr>
        </p:nvSpPr>
        <p:spPr>
          <a:xfrm>
            <a:off x="1118552" y="1417320"/>
            <a:ext cx="8946541" cy="4846319"/>
          </a:xfrm>
        </p:spPr>
        <p:txBody>
          <a:bodyPr>
            <a:normAutofit fontScale="85000" lnSpcReduction="10000"/>
          </a:bodyPr>
          <a:lstStyle/>
          <a:p>
            <a:r>
              <a:rPr lang="en-US" sz="2800" dirty="0">
                <a:latin typeface="Roboto" panose="02000000000000000000" pitchFamily="2" charset="0"/>
              </a:rPr>
              <a:t>GitHub is a powerful tool that can be used for project management, code management, and documentation. By using GitHub, teams can work more efficiently and collaborate more effectively. </a:t>
            </a:r>
          </a:p>
          <a:p>
            <a:r>
              <a:rPr lang="en-US" sz="2800" dirty="0">
                <a:latin typeface="Roboto" panose="02000000000000000000" pitchFamily="2" charset="0"/>
              </a:rPr>
              <a:t>Throughout this presentation, we have examined how GitHub can be used for task defining, prioritization, team management, version tracking, code management, and project documentation. </a:t>
            </a:r>
          </a:p>
          <a:p>
            <a:r>
              <a:rPr lang="en-US" sz="2800" dirty="0">
                <a:latin typeface="Roboto" panose="02000000000000000000" pitchFamily="2" charset="0"/>
              </a:rPr>
              <a:t>Also how it’s using version control (commits), pull requests and issue to better trace the development process.  </a:t>
            </a:r>
          </a:p>
          <a:p>
            <a:r>
              <a:rPr lang="en-US" sz="2800" dirty="0">
                <a:latin typeface="Roboto" panose="02000000000000000000" pitchFamily="2" charset="0"/>
              </a:rPr>
              <a:t>I hope this presentation has been helpful, and I encourage you to explore GitHub further to see how it can help you and your team manage your projects more effectively.</a:t>
            </a:r>
          </a:p>
        </p:txBody>
      </p:sp>
    </p:spTree>
    <p:extLst>
      <p:ext uri="{BB962C8B-B14F-4D97-AF65-F5344CB8AC3E}">
        <p14:creationId xmlns:p14="http://schemas.microsoft.com/office/powerpoint/2010/main" val="281671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DC9CC-B8FA-B36D-C8A3-D8D8E4D1EF00}"/>
              </a:ext>
            </a:extLst>
          </p:cNvPr>
          <p:cNvSpPr>
            <a:spLocks noGrp="1"/>
          </p:cNvSpPr>
          <p:nvPr>
            <p:ph type="title"/>
          </p:nvPr>
        </p:nvSpPr>
        <p:spPr/>
        <p:txBody>
          <a:bodyPr/>
          <a:lstStyle/>
          <a:p>
            <a:r>
              <a:rPr lang="en-US" b="0" i="0" dirty="0">
                <a:effectLst/>
                <a:latin typeface="Roboto" panose="02000000000000000000" pitchFamily="2" charset="0"/>
              </a:rPr>
              <a:t>Questions?</a:t>
            </a:r>
            <a:endParaRPr lang="en-IL" dirty="0"/>
          </a:p>
        </p:txBody>
      </p:sp>
    </p:spTree>
    <p:extLst>
      <p:ext uri="{BB962C8B-B14F-4D97-AF65-F5344CB8AC3E}">
        <p14:creationId xmlns:p14="http://schemas.microsoft.com/office/powerpoint/2010/main" val="356768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6755B-CB61-2252-07CD-500361AEC3E2}"/>
              </a:ext>
            </a:extLst>
          </p:cNvPr>
          <p:cNvSpPr>
            <a:spLocks noGrp="1"/>
          </p:cNvSpPr>
          <p:nvPr>
            <p:ph type="title"/>
          </p:nvPr>
        </p:nvSpPr>
        <p:spPr/>
        <p:txBody>
          <a:bodyPr/>
          <a:lstStyle/>
          <a:p>
            <a:r>
              <a:rPr lang="en-US" b="0" i="0" dirty="0">
                <a:effectLst/>
                <a:latin typeface="Roboto" panose="02000000000000000000" pitchFamily="2" charset="0"/>
              </a:rPr>
              <a:t>Task Defining with GitHub</a:t>
            </a:r>
            <a:endParaRPr lang="en-IL" dirty="0"/>
          </a:p>
        </p:txBody>
      </p:sp>
      <p:sp>
        <p:nvSpPr>
          <p:cNvPr id="3" name="Content Placeholder 2">
            <a:extLst>
              <a:ext uri="{FF2B5EF4-FFF2-40B4-BE49-F238E27FC236}">
                <a16:creationId xmlns:a16="http://schemas.microsoft.com/office/drawing/2014/main" id="{46D09F59-8B13-2B52-F324-E4BEDBD59CBC}"/>
              </a:ext>
            </a:extLst>
          </p:cNvPr>
          <p:cNvSpPr>
            <a:spLocks noGrp="1"/>
          </p:cNvSpPr>
          <p:nvPr>
            <p:ph idx="1"/>
          </p:nvPr>
        </p:nvSpPr>
        <p:spPr>
          <a:xfrm>
            <a:off x="750014" y="1551398"/>
            <a:ext cx="9299840" cy="4697001"/>
          </a:xfrm>
        </p:spPr>
        <p:txBody>
          <a:bodyPr>
            <a:normAutofit/>
          </a:bodyPr>
          <a:lstStyle/>
          <a:p>
            <a:r>
              <a:rPr lang="en-US" sz="2800" dirty="0"/>
              <a:t>In GitHub, tasks and issues can be created and assigned to specific team members. </a:t>
            </a:r>
          </a:p>
          <a:p>
            <a:r>
              <a:rPr lang="en-US" sz="2800" dirty="0"/>
              <a:t>This helps to keep everyone organized and on track.</a:t>
            </a:r>
            <a:endParaRPr lang="en-IL" sz="2800" dirty="0"/>
          </a:p>
        </p:txBody>
      </p:sp>
    </p:spTree>
    <p:extLst>
      <p:ext uri="{BB962C8B-B14F-4D97-AF65-F5344CB8AC3E}">
        <p14:creationId xmlns:p14="http://schemas.microsoft.com/office/powerpoint/2010/main" val="807367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287831-9A27-AEB2-18D9-7047CD8C6611}"/>
              </a:ext>
            </a:extLst>
          </p:cNvPr>
          <p:cNvSpPr>
            <a:spLocks noGrp="1"/>
          </p:cNvSpPr>
          <p:nvPr>
            <p:ph idx="1"/>
          </p:nvPr>
        </p:nvSpPr>
        <p:spPr/>
        <p:txBody>
          <a:bodyPr/>
          <a:lstStyle/>
          <a:p>
            <a:endParaRPr lang="en-IL" dirty="0"/>
          </a:p>
        </p:txBody>
      </p:sp>
      <p:pic>
        <p:nvPicPr>
          <p:cNvPr id="5" name="Picture 4">
            <a:extLst>
              <a:ext uri="{FF2B5EF4-FFF2-40B4-BE49-F238E27FC236}">
                <a16:creationId xmlns:a16="http://schemas.microsoft.com/office/drawing/2014/main" id="{2E110C65-CC51-F4C5-9E90-7B1C1D8E02CB}"/>
              </a:ext>
            </a:extLst>
          </p:cNvPr>
          <p:cNvPicPr>
            <a:picLocks noChangeAspect="1"/>
          </p:cNvPicPr>
          <p:nvPr/>
        </p:nvPicPr>
        <p:blipFill>
          <a:blip r:embed="rId3"/>
          <a:stretch>
            <a:fillRect/>
          </a:stretch>
        </p:blipFill>
        <p:spPr>
          <a:xfrm>
            <a:off x="0" y="71919"/>
            <a:ext cx="12192000" cy="6637105"/>
          </a:xfrm>
          <a:prstGeom prst="rect">
            <a:avLst/>
          </a:prstGeom>
        </p:spPr>
      </p:pic>
      <p:pic>
        <p:nvPicPr>
          <p:cNvPr id="9" name="Picture 8">
            <a:extLst>
              <a:ext uri="{FF2B5EF4-FFF2-40B4-BE49-F238E27FC236}">
                <a16:creationId xmlns:a16="http://schemas.microsoft.com/office/drawing/2014/main" id="{1D1EFFF5-1899-2EE9-421B-99169E397DFE}"/>
              </a:ext>
            </a:extLst>
          </p:cNvPr>
          <p:cNvPicPr>
            <a:picLocks noChangeAspect="1"/>
          </p:cNvPicPr>
          <p:nvPr/>
        </p:nvPicPr>
        <p:blipFill>
          <a:blip r:embed="rId3"/>
          <a:stretch>
            <a:fillRect/>
          </a:stretch>
        </p:blipFill>
        <p:spPr>
          <a:xfrm>
            <a:off x="0" y="21119"/>
            <a:ext cx="12192000" cy="6637105"/>
          </a:xfrm>
          <a:prstGeom prst="rect">
            <a:avLst/>
          </a:prstGeom>
        </p:spPr>
      </p:pic>
      <p:sp>
        <p:nvSpPr>
          <p:cNvPr id="10" name="TextBox 9">
            <a:extLst>
              <a:ext uri="{FF2B5EF4-FFF2-40B4-BE49-F238E27FC236}">
                <a16:creationId xmlns:a16="http://schemas.microsoft.com/office/drawing/2014/main" id="{767302BF-C519-9FAE-80A6-9D5B8331834D}"/>
              </a:ext>
            </a:extLst>
          </p:cNvPr>
          <p:cNvSpPr txBox="1"/>
          <p:nvPr/>
        </p:nvSpPr>
        <p:spPr>
          <a:xfrm>
            <a:off x="10688319" y="3708400"/>
            <a:ext cx="1151783" cy="442258"/>
          </a:xfrm>
          <a:prstGeom prst="rect">
            <a:avLst/>
          </a:prstGeom>
          <a:noFill/>
          <a:ln w="28575">
            <a:solidFill>
              <a:schemeClr val="accent1"/>
            </a:solidFill>
          </a:ln>
        </p:spPr>
        <p:txBody>
          <a:bodyPr wrap="square" rtlCol="0">
            <a:spAutoFit/>
          </a:bodyPr>
          <a:lstStyle/>
          <a:p>
            <a:endParaRPr lang="en-IL" dirty="0"/>
          </a:p>
        </p:txBody>
      </p:sp>
    </p:spTree>
    <p:extLst>
      <p:ext uri="{BB962C8B-B14F-4D97-AF65-F5344CB8AC3E}">
        <p14:creationId xmlns:p14="http://schemas.microsoft.com/office/powerpoint/2010/main" val="429198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86F15-0D0D-0C16-C11C-AE8391CF2523}"/>
              </a:ext>
            </a:extLst>
          </p:cNvPr>
          <p:cNvSpPr>
            <a:spLocks noGrp="1"/>
          </p:cNvSpPr>
          <p:nvPr>
            <p:ph idx="1"/>
          </p:nvPr>
        </p:nvSpPr>
        <p:spPr>
          <a:xfrm>
            <a:off x="1088072" y="5200972"/>
            <a:ext cx="8946541" cy="751725"/>
          </a:xfrm>
        </p:spPr>
        <p:txBody>
          <a:bodyPr>
            <a:normAutofit fontScale="92500" lnSpcReduction="20000"/>
          </a:bodyPr>
          <a:lstStyle/>
          <a:p>
            <a:r>
              <a:rPr lang="en-US" sz="2800" dirty="0">
                <a:latin typeface="Roboto" panose="02000000000000000000" pitchFamily="2" charset="0"/>
              </a:rPr>
              <a:t>This makes it easy to manage tasks and communicate with team members, even if you are working remotely.</a:t>
            </a:r>
            <a:endParaRPr lang="en-IL" sz="2800" dirty="0">
              <a:latin typeface="Roboto" panose="02000000000000000000" pitchFamily="2" charset="0"/>
            </a:endParaRPr>
          </a:p>
        </p:txBody>
      </p:sp>
      <p:pic>
        <p:nvPicPr>
          <p:cNvPr id="5" name="Picture 4">
            <a:extLst>
              <a:ext uri="{FF2B5EF4-FFF2-40B4-BE49-F238E27FC236}">
                <a16:creationId xmlns:a16="http://schemas.microsoft.com/office/drawing/2014/main" id="{2545CA43-61AF-7377-4B9F-5DD30BC63E24}"/>
              </a:ext>
            </a:extLst>
          </p:cNvPr>
          <p:cNvPicPr>
            <a:picLocks noChangeAspect="1"/>
          </p:cNvPicPr>
          <p:nvPr/>
        </p:nvPicPr>
        <p:blipFill>
          <a:blip r:embed="rId3"/>
          <a:stretch>
            <a:fillRect/>
          </a:stretch>
        </p:blipFill>
        <p:spPr>
          <a:xfrm>
            <a:off x="0" y="-195209"/>
            <a:ext cx="12192000" cy="5111750"/>
          </a:xfrm>
          <a:prstGeom prst="rect">
            <a:avLst/>
          </a:prstGeom>
        </p:spPr>
      </p:pic>
      <p:sp>
        <p:nvSpPr>
          <p:cNvPr id="7" name="TextBox 6">
            <a:extLst>
              <a:ext uri="{FF2B5EF4-FFF2-40B4-BE49-F238E27FC236}">
                <a16:creationId xmlns:a16="http://schemas.microsoft.com/office/drawing/2014/main" id="{4900D91A-D5EF-F4D9-62E8-9D7D221E7970}"/>
              </a:ext>
            </a:extLst>
          </p:cNvPr>
          <p:cNvSpPr txBox="1"/>
          <p:nvPr/>
        </p:nvSpPr>
        <p:spPr>
          <a:xfrm>
            <a:off x="9092629" y="534255"/>
            <a:ext cx="2845942" cy="3061699"/>
          </a:xfrm>
          <a:prstGeom prst="rect">
            <a:avLst/>
          </a:prstGeom>
          <a:noFill/>
          <a:ln w="28575">
            <a:solidFill>
              <a:schemeClr val="accent1"/>
            </a:solidFill>
          </a:ln>
        </p:spPr>
        <p:txBody>
          <a:bodyPr wrap="square" rtlCol="0">
            <a:spAutoFit/>
          </a:bodyPr>
          <a:lstStyle/>
          <a:p>
            <a:endParaRPr lang="en-IL" dirty="0"/>
          </a:p>
        </p:txBody>
      </p:sp>
    </p:spTree>
    <p:extLst>
      <p:ext uri="{BB962C8B-B14F-4D97-AF65-F5344CB8AC3E}">
        <p14:creationId xmlns:p14="http://schemas.microsoft.com/office/powerpoint/2010/main" val="412909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3EBF-7505-E28C-F5B2-851B65E19E40}"/>
              </a:ext>
            </a:extLst>
          </p:cNvPr>
          <p:cNvSpPr>
            <a:spLocks noGrp="1"/>
          </p:cNvSpPr>
          <p:nvPr>
            <p:ph type="title"/>
          </p:nvPr>
        </p:nvSpPr>
        <p:spPr/>
        <p:txBody>
          <a:bodyPr/>
          <a:lstStyle/>
          <a:p>
            <a:r>
              <a:rPr lang="en-US" b="0" i="0" dirty="0">
                <a:effectLst/>
                <a:latin typeface="Roboto" panose="02000000000000000000" pitchFamily="2" charset="0"/>
              </a:rPr>
              <a:t>Task Prioritize and Timing with GitHub</a:t>
            </a:r>
            <a:br>
              <a:rPr lang="en-US" dirty="0"/>
            </a:br>
            <a:endParaRPr lang="en-IL" dirty="0"/>
          </a:p>
        </p:txBody>
      </p:sp>
      <p:sp>
        <p:nvSpPr>
          <p:cNvPr id="3" name="Content Placeholder 2">
            <a:extLst>
              <a:ext uri="{FF2B5EF4-FFF2-40B4-BE49-F238E27FC236}">
                <a16:creationId xmlns:a16="http://schemas.microsoft.com/office/drawing/2014/main" id="{3F4C9BA4-4C4E-42A4-FDE3-3D43CA7D1F96}"/>
              </a:ext>
            </a:extLst>
          </p:cNvPr>
          <p:cNvSpPr>
            <a:spLocks noGrp="1"/>
          </p:cNvSpPr>
          <p:nvPr>
            <p:ph idx="1"/>
          </p:nvPr>
        </p:nvSpPr>
        <p:spPr/>
        <p:txBody>
          <a:bodyPr>
            <a:normAutofit/>
          </a:bodyPr>
          <a:lstStyle/>
          <a:p>
            <a:r>
              <a:rPr lang="en-US" sz="2400" b="0" i="0" dirty="0">
                <a:effectLst/>
                <a:latin typeface="Roboto" panose="02000000000000000000" pitchFamily="2" charset="0"/>
              </a:rPr>
              <a:t>GitHub makes it easy to prioritize and schedule tasks using labels, milestones, and due dates</a:t>
            </a:r>
          </a:p>
          <a:p>
            <a:r>
              <a:rPr lang="en-US" sz="2400" dirty="0">
                <a:latin typeface="Roboto" panose="02000000000000000000" pitchFamily="2" charset="0"/>
              </a:rPr>
              <a:t>Labels can be used to indicate the priority of a task (such as "High Priority" or "Low Priority"), while milestones can be used to group related tasks together. </a:t>
            </a:r>
            <a:endParaRPr lang="en-US" sz="2400" b="0" i="0" dirty="0">
              <a:solidFill>
                <a:srgbClr val="D1D5DB"/>
              </a:solidFill>
              <a:effectLst/>
              <a:latin typeface="Söhne"/>
            </a:endParaRPr>
          </a:p>
          <a:p>
            <a:r>
              <a:rPr lang="en-US" sz="2400" dirty="0">
                <a:latin typeface="Roboto" panose="02000000000000000000" pitchFamily="2" charset="0"/>
              </a:rPr>
              <a:t>This helps to ensure that everyone is aware of project deadlines and that tasks are completed on time</a:t>
            </a:r>
          </a:p>
        </p:txBody>
      </p:sp>
    </p:spTree>
    <p:extLst>
      <p:ext uri="{BB962C8B-B14F-4D97-AF65-F5344CB8AC3E}">
        <p14:creationId xmlns:p14="http://schemas.microsoft.com/office/powerpoint/2010/main" val="142333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B59F0F-4AC0-6F42-9CE3-B53403A7F033}"/>
              </a:ext>
            </a:extLst>
          </p:cNvPr>
          <p:cNvSpPr>
            <a:spLocks noGrp="1"/>
          </p:cNvSpPr>
          <p:nvPr>
            <p:ph idx="1"/>
          </p:nvPr>
        </p:nvSpPr>
        <p:spPr>
          <a:xfrm>
            <a:off x="1103312" y="5889708"/>
            <a:ext cx="8946541" cy="535968"/>
          </a:xfrm>
        </p:spPr>
        <p:txBody>
          <a:bodyPr>
            <a:normAutofit fontScale="77500" lnSpcReduction="20000"/>
          </a:bodyPr>
          <a:lstStyle/>
          <a:p>
            <a:r>
              <a:rPr lang="en-US" sz="2400" dirty="0">
                <a:latin typeface="Roboto" panose="02000000000000000000" pitchFamily="2" charset="0"/>
              </a:rPr>
              <a:t>To set a due date for a task, simply add a due date to the issue or milestone</a:t>
            </a:r>
            <a:endParaRPr lang="en-IL" sz="2400" dirty="0">
              <a:latin typeface="Roboto" panose="02000000000000000000" pitchFamily="2" charset="0"/>
            </a:endParaRPr>
          </a:p>
        </p:txBody>
      </p:sp>
      <p:pic>
        <p:nvPicPr>
          <p:cNvPr id="5" name="Picture 4">
            <a:extLst>
              <a:ext uri="{FF2B5EF4-FFF2-40B4-BE49-F238E27FC236}">
                <a16:creationId xmlns:a16="http://schemas.microsoft.com/office/drawing/2014/main" id="{115CF19E-BB6C-D2A6-E111-7913B286B8F8}"/>
              </a:ext>
            </a:extLst>
          </p:cNvPr>
          <p:cNvPicPr>
            <a:picLocks noChangeAspect="1"/>
          </p:cNvPicPr>
          <p:nvPr/>
        </p:nvPicPr>
        <p:blipFill>
          <a:blip r:embed="rId2"/>
          <a:stretch>
            <a:fillRect/>
          </a:stretch>
        </p:blipFill>
        <p:spPr>
          <a:xfrm>
            <a:off x="0" y="-101600"/>
            <a:ext cx="12192000" cy="2499360"/>
          </a:xfrm>
          <a:prstGeom prst="rect">
            <a:avLst/>
          </a:prstGeom>
        </p:spPr>
      </p:pic>
      <p:sp>
        <p:nvSpPr>
          <p:cNvPr id="6" name="TextBox 5">
            <a:extLst>
              <a:ext uri="{FF2B5EF4-FFF2-40B4-BE49-F238E27FC236}">
                <a16:creationId xmlns:a16="http://schemas.microsoft.com/office/drawing/2014/main" id="{F51E9E36-B252-CBB0-A363-8352EEFB0A76}"/>
              </a:ext>
            </a:extLst>
          </p:cNvPr>
          <p:cNvSpPr txBox="1"/>
          <p:nvPr/>
        </p:nvSpPr>
        <p:spPr>
          <a:xfrm>
            <a:off x="8767509" y="2052320"/>
            <a:ext cx="1555051" cy="324434"/>
          </a:xfrm>
          <a:prstGeom prst="rect">
            <a:avLst/>
          </a:prstGeom>
          <a:noFill/>
          <a:ln w="28575">
            <a:solidFill>
              <a:schemeClr val="accent1"/>
            </a:solidFill>
          </a:ln>
        </p:spPr>
        <p:txBody>
          <a:bodyPr wrap="square" rtlCol="0">
            <a:spAutoFit/>
          </a:bodyPr>
          <a:lstStyle/>
          <a:p>
            <a:endParaRPr lang="en-IL" dirty="0"/>
          </a:p>
        </p:txBody>
      </p:sp>
      <p:sp>
        <p:nvSpPr>
          <p:cNvPr id="7" name="TextBox 6">
            <a:extLst>
              <a:ext uri="{FF2B5EF4-FFF2-40B4-BE49-F238E27FC236}">
                <a16:creationId xmlns:a16="http://schemas.microsoft.com/office/drawing/2014/main" id="{D5984A27-8174-BE32-8ACD-B69595BBB845}"/>
              </a:ext>
            </a:extLst>
          </p:cNvPr>
          <p:cNvSpPr txBox="1"/>
          <p:nvPr/>
        </p:nvSpPr>
        <p:spPr>
          <a:xfrm>
            <a:off x="1858709" y="397783"/>
            <a:ext cx="1179131" cy="587738"/>
          </a:xfrm>
          <a:prstGeom prst="rect">
            <a:avLst/>
          </a:prstGeom>
          <a:noFill/>
          <a:ln w="28575">
            <a:solidFill>
              <a:schemeClr val="accent1"/>
            </a:solidFill>
          </a:ln>
        </p:spPr>
        <p:txBody>
          <a:bodyPr wrap="square" rtlCol="0">
            <a:spAutoFit/>
          </a:bodyPr>
          <a:lstStyle/>
          <a:p>
            <a:endParaRPr lang="en-IL" dirty="0"/>
          </a:p>
        </p:txBody>
      </p:sp>
      <p:pic>
        <p:nvPicPr>
          <p:cNvPr id="9" name="Picture 8">
            <a:extLst>
              <a:ext uri="{FF2B5EF4-FFF2-40B4-BE49-F238E27FC236}">
                <a16:creationId xmlns:a16="http://schemas.microsoft.com/office/drawing/2014/main" id="{D17282FE-7DD9-9C7B-FF7C-CE0BF5C3F406}"/>
              </a:ext>
            </a:extLst>
          </p:cNvPr>
          <p:cNvPicPr>
            <a:picLocks noChangeAspect="1"/>
          </p:cNvPicPr>
          <p:nvPr/>
        </p:nvPicPr>
        <p:blipFill>
          <a:blip r:embed="rId3"/>
          <a:stretch>
            <a:fillRect/>
          </a:stretch>
        </p:blipFill>
        <p:spPr>
          <a:xfrm>
            <a:off x="5724" y="2470423"/>
            <a:ext cx="12186276" cy="3346622"/>
          </a:xfrm>
          <a:prstGeom prst="rect">
            <a:avLst/>
          </a:prstGeom>
        </p:spPr>
      </p:pic>
      <p:sp>
        <p:nvSpPr>
          <p:cNvPr id="10" name="TextBox 9">
            <a:extLst>
              <a:ext uri="{FF2B5EF4-FFF2-40B4-BE49-F238E27FC236}">
                <a16:creationId xmlns:a16="http://schemas.microsoft.com/office/drawing/2014/main" id="{AA09BD3A-2C0B-A2CC-AF6C-5F57E191B132}"/>
              </a:ext>
            </a:extLst>
          </p:cNvPr>
          <p:cNvSpPr txBox="1"/>
          <p:nvPr/>
        </p:nvSpPr>
        <p:spPr>
          <a:xfrm>
            <a:off x="10525189" y="3728720"/>
            <a:ext cx="1555051" cy="324434"/>
          </a:xfrm>
          <a:prstGeom prst="rect">
            <a:avLst/>
          </a:prstGeom>
          <a:noFill/>
          <a:ln w="28575">
            <a:solidFill>
              <a:schemeClr val="accent1"/>
            </a:solidFill>
          </a:ln>
        </p:spPr>
        <p:txBody>
          <a:bodyPr wrap="square" rtlCol="0">
            <a:spAutoFit/>
          </a:bodyPr>
          <a:lstStyle/>
          <a:p>
            <a:endParaRPr lang="en-IL" dirty="0"/>
          </a:p>
        </p:txBody>
      </p:sp>
      <p:sp>
        <p:nvSpPr>
          <p:cNvPr id="11" name="TextBox 10">
            <a:extLst>
              <a:ext uri="{FF2B5EF4-FFF2-40B4-BE49-F238E27FC236}">
                <a16:creationId xmlns:a16="http://schemas.microsoft.com/office/drawing/2014/main" id="{A9636339-A3A1-AAA2-2548-24D0962B0DF3}"/>
              </a:ext>
            </a:extLst>
          </p:cNvPr>
          <p:cNvSpPr txBox="1"/>
          <p:nvPr/>
        </p:nvSpPr>
        <p:spPr>
          <a:xfrm>
            <a:off x="436309" y="5129020"/>
            <a:ext cx="1555051" cy="324434"/>
          </a:xfrm>
          <a:prstGeom prst="rect">
            <a:avLst/>
          </a:prstGeom>
          <a:noFill/>
          <a:ln w="28575">
            <a:solidFill>
              <a:schemeClr val="accent1"/>
            </a:solidFill>
          </a:ln>
        </p:spPr>
        <p:txBody>
          <a:bodyPr wrap="square" rtlCol="0">
            <a:spAutoFit/>
          </a:bodyPr>
          <a:lstStyle/>
          <a:p>
            <a:endParaRPr lang="en-IL" dirty="0"/>
          </a:p>
        </p:txBody>
      </p:sp>
    </p:spTree>
    <p:extLst>
      <p:ext uri="{BB962C8B-B14F-4D97-AF65-F5344CB8AC3E}">
        <p14:creationId xmlns:p14="http://schemas.microsoft.com/office/powerpoint/2010/main" val="2563222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B64A81-C723-46EE-2BDA-0A99F6084C8F}"/>
              </a:ext>
            </a:extLst>
          </p:cNvPr>
          <p:cNvPicPr>
            <a:picLocks noChangeAspect="1"/>
          </p:cNvPicPr>
          <p:nvPr/>
        </p:nvPicPr>
        <p:blipFill>
          <a:blip r:embed="rId3"/>
          <a:stretch>
            <a:fillRect/>
          </a:stretch>
        </p:blipFill>
        <p:spPr>
          <a:xfrm>
            <a:off x="0" y="2164080"/>
            <a:ext cx="12192000" cy="4693920"/>
          </a:xfrm>
          <a:prstGeom prst="rect">
            <a:avLst/>
          </a:prstGeom>
        </p:spPr>
      </p:pic>
      <p:sp>
        <p:nvSpPr>
          <p:cNvPr id="2" name="Title 1">
            <a:extLst>
              <a:ext uri="{FF2B5EF4-FFF2-40B4-BE49-F238E27FC236}">
                <a16:creationId xmlns:a16="http://schemas.microsoft.com/office/drawing/2014/main" id="{F70AE855-EDA8-9954-A72A-D5D6C028FE52}"/>
              </a:ext>
            </a:extLst>
          </p:cNvPr>
          <p:cNvSpPr>
            <a:spLocks noGrp="1"/>
          </p:cNvSpPr>
          <p:nvPr>
            <p:ph type="title"/>
          </p:nvPr>
        </p:nvSpPr>
        <p:spPr/>
        <p:txBody>
          <a:bodyPr/>
          <a:lstStyle/>
          <a:p>
            <a:r>
              <a:rPr lang="en-US" b="0" i="0" dirty="0">
                <a:effectLst/>
                <a:latin typeface="Roboto" panose="02000000000000000000" pitchFamily="2" charset="0"/>
              </a:rPr>
              <a:t>Team Management and Task Splitting</a:t>
            </a:r>
            <a:endParaRPr lang="en-IL" dirty="0"/>
          </a:p>
        </p:txBody>
      </p:sp>
      <p:sp>
        <p:nvSpPr>
          <p:cNvPr id="3" name="Content Placeholder 2">
            <a:extLst>
              <a:ext uri="{FF2B5EF4-FFF2-40B4-BE49-F238E27FC236}">
                <a16:creationId xmlns:a16="http://schemas.microsoft.com/office/drawing/2014/main" id="{CB6B3BBD-50D2-8F69-89ED-1444F4377936}"/>
              </a:ext>
            </a:extLst>
          </p:cNvPr>
          <p:cNvSpPr>
            <a:spLocks noGrp="1"/>
          </p:cNvSpPr>
          <p:nvPr>
            <p:ph idx="1"/>
          </p:nvPr>
        </p:nvSpPr>
        <p:spPr>
          <a:xfrm>
            <a:off x="1104293" y="1280459"/>
            <a:ext cx="8946541" cy="883621"/>
          </a:xfrm>
        </p:spPr>
        <p:txBody>
          <a:bodyPr/>
          <a:lstStyle/>
          <a:p>
            <a:r>
              <a:rPr lang="en-US" sz="1800" dirty="0">
                <a:latin typeface="Roboto" panose="02000000000000000000" pitchFamily="2" charset="0"/>
              </a:rPr>
              <a:t>GitHub makes it easy to manage teams and split tasks between team members.</a:t>
            </a:r>
          </a:p>
          <a:p>
            <a:r>
              <a:rPr lang="en-US" sz="1800" dirty="0">
                <a:latin typeface="Roboto" panose="02000000000000000000" pitchFamily="2" charset="0"/>
              </a:rPr>
              <a:t>To add a team member to your project:</a:t>
            </a:r>
            <a:endParaRPr lang="en-IL" sz="1800" dirty="0">
              <a:latin typeface="Roboto" panose="02000000000000000000" pitchFamily="2" charset="0"/>
            </a:endParaRPr>
          </a:p>
        </p:txBody>
      </p:sp>
      <p:sp>
        <p:nvSpPr>
          <p:cNvPr id="6" name="TextBox 5">
            <a:extLst>
              <a:ext uri="{FF2B5EF4-FFF2-40B4-BE49-F238E27FC236}">
                <a16:creationId xmlns:a16="http://schemas.microsoft.com/office/drawing/2014/main" id="{AB79EAD0-91AD-5B6A-9779-4FFD228F327D}"/>
              </a:ext>
            </a:extLst>
          </p:cNvPr>
          <p:cNvSpPr txBox="1"/>
          <p:nvPr/>
        </p:nvSpPr>
        <p:spPr>
          <a:xfrm>
            <a:off x="6096001" y="2600960"/>
            <a:ext cx="924560" cy="293046"/>
          </a:xfrm>
          <a:prstGeom prst="rect">
            <a:avLst/>
          </a:prstGeom>
          <a:noFill/>
          <a:ln w="28575">
            <a:solidFill>
              <a:schemeClr val="accent1"/>
            </a:solidFill>
          </a:ln>
        </p:spPr>
        <p:txBody>
          <a:bodyPr wrap="square" rtlCol="0">
            <a:spAutoFit/>
          </a:bodyPr>
          <a:lstStyle/>
          <a:p>
            <a:endParaRPr lang="en-IL" dirty="0"/>
          </a:p>
        </p:txBody>
      </p:sp>
      <p:sp>
        <p:nvSpPr>
          <p:cNvPr id="7" name="TextBox 6">
            <a:extLst>
              <a:ext uri="{FF2B5EF4-FFF2-40B4-BE49-F238E27FC236}">
                <a16:creationId xmlns:a16="http://schemas.microsoft.com/office/drawing/2014/main" id="{790E0BA8-F1B4-D5F0-32EC-EA2CA40F78EA}"/>
              </a:ext>
            </a:extLst>
          </p:cNvPr>
          <p:cNvSpPr txBox="1"/>
          <p:nvPr/>
        </p:nvSpPr>
        <p:spPr>
          <a:xfrm>
            <a:off x="179732" y="2164080"/>
            <a:ext cx="1059787" cy="288458"/>
          </a:xfrm>
          <a:prstGeom prst="rect">
            <a:avLst/>
          </a:prstGeom>
          <a:noFill/>
          <a:ln w="28575">
            <a:solidFill>
              <a:schemeClr val="accent1"/>
            </a:solidFill>
          </a:ln>
        </p:spPr>
        <p:txBody>
          <a:bodyPr wrap="square" rtlCol="0">
            <a:spAutoFit/>
          </a:bodyPr>
          <a:lstStyle/>
          <a:p>
            <a:endParaRPr lang="en-IL" dirty="0"/>
          </a:p>
        </p:txBody>
      </p:sp>
      <p:sp>
        <p:nvSpPr>
          <p:cNvPr id="8" name="TextBox 7">
            <a:extLst>
              <a:ext uri="{FF2B5EF4-FFF2-40B4-BE49-F238E27FC236}">
                <a16:creationId xmlns:a16="http://schemas.microsoft.com/office/drawing/2014/main" id="{544CB2EA-82A8-2738-4F82-92C93E7A77DF}"/>
              </a:ext>
            </a:extLst>
          </p:cNvPr>
          <p:cNvSpPr txBox="1"/>
          <p:nvPr/>
        </p:nvSpPr>
        <p:spPr>
          <a:xfrm>
            <a:off x="642012" y="3696593"/>
            <a:ext cx="1278227" cy="288458"/>
          </a:xfrm>
          <a:prstGeom prst="rect">
            <a:avLst/>
          </a:prstGeom>
          <a:noFill/>
          <a:ln w="28575">
            <a:solidFill>
              <a:schemeClr val="accent1"/>
            </a:solidFill>
          </a:ln>
        </p:spPr>
        <p:txBody>
          <a:bodyPr wrap="square" rtlCol="0">
            <a:spAutoFit/>
          </a:bodyPr>
          <a:lstStyle/>
          <a:p>
            <a:endParaRPr lang="en-IL" dirty="0"/>
          </a:p>
        </p:txBody>
      </p:sp>
      <p:sp>
        <p:nvSpPr>
          <p:cNvPr id="9" name="TextBox 8">
            <a:extLst>
              <a:ext uri="{FF2B5EF4-FFF2-40B4-BE49-F238E27FC236}">
                <a16:creationId xmlns:a16="http://schemas.microsoft.com/office/drawing/2014/main" id="{59D98510-FEDA-3D25-1C66-0B37916CB8BA}"/>
              </a:ext>
            </a:extLst>
          </p:cNvPr>
          <p:cNvSpPr txBox="1"/>
          <p:nvPr/>
        </p:nvSpPr>
        <p:spPr>
          <a:xfrm>
            <a:off x="6329680" y="6405281"/>
            <a:ext cx="1036321" cy="293046"/>
          </a:xfrm>
          <a:prstGeom prst="rect">
            <a:avLst/>
          </a:prstGeom>
          <a:noFill/>
          <a:ln w="28575">
            <a:solidFill>
              <a:schemeClr val="accent1"/>
            </a:solidFill>
          </a:ln>
        </p:spPr>
        <p:txBody>
          <a:bodyPr wrap="square" rtlCol="0">
            <a:spAutoFit/>
          </a:bodyPr>
          <a:lstStyle/>
          <a:p>
            <a:endParaRPr lang="en-IL" dirty="0"/>
          </a:p>
        </p:txBody>
      </p:sp>
    </p:spTree>
    <p:extLst>
      <p:ext uri="{BB962C8B-B14F-4D97-AF65-F5344CB8AC3E}">
        <p14:creationId xmlns:p14="http://schemas.microsoft.com/office/powerpoint/2010/main" val="2035803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18F38F-F5B3-9EB9-7171-2F42D8CAF676}"/>
              </a:ext>
            </a:extLst>
          </p:cNvPr>
          <p:cNvSpPr>
            <a:spLocks noGrp="1"/>
          </p:cNvSpPr>
          <p:nvPr>
            <p:ph idx="1"/>
          </p:nvPr>
        </p:nvSpPr>
        <p:spPr>
          <a:xfrm>
            <a:off x="1103312" y="3816546"/>
            <a:ext cx="8946541" cy="2431853"/>
          </a:xfrm>
        </p:spPr>
        <p:txBody>
          <a:bodyPr>
            <a:normAutofit/>
          </a:bodyPr>
          <a:lstStyle/>
          <a:p>
            <a:r>
              <a:rPr lang="en-US" sz="2400" dirty="0">
                <a:latin typeface="Roboto" panose="02000000000000000000" pitchFamily="2" charset="0"/>
              </a:rPr>
              <a:t>Now we can assign them to specific tasks or issues. </a:t>
            </a:r>
            <a:br>
              <a:rPr lang="en-US" sz="2400" dirty="0">
                <a:latin typeface="Roboto" panose="02000000000000000000" pitchFamily="2" charset="0"/>
              </a:rPr>
            </a:br>
            <a:r>
              <a:rPr lang="en-US" sz="2400" dirty="0">
                <a:latin typeface="Roboto" panose="02000000000000000000" pitchFamily="2" charset="0"/>
              </a:rPr>
              <a:t>This helps to ensure that everyone is working on tasks that are within their skillset, and that tasks are completed efficiently.</a:t>
            </a:r>
          </a:p>
          <a:p>
            <a:r>
              <a:rPr lang="en-US" sz="2400" dirty="0">
                <a:latin typeface="Roboto" panose="02000000000000000000" pitchFamily="2" charset="0"/>
              </a:rPr>
              <a:t>Additionally, we can use GitHub's branching and merging features to split tasks between team members.</a:t>
            </a:r>
            <a:endParaRPr lang="he-IL" sz="2400" dirty="0">
              <a:latin typeface="Roboto" panose="02000000000000000000" pitchFamily="2" charset="0"/>
            </a:endParaRPr>
          </a:p>
        </p:txBody>
      </p:sp>
      <p:pic>
        <p:nvPicPr>
          <p:cNvPr id="5" name="Picture 4">
            <a:extLst>
              <a:ext uri="{FF2B5EF4-FFF2-40B4-BE49-F238E27FC236}">
                <a16:creationId xmlns:a16="http://schemas.microsoft.com/office/drawing/2014/main" id="{C39BC9F5-CA73-125E-CA00-29911ADB0B28}"/>
              </a:ext>
            </a:extLst>
          </p:cNvPr>
          <p:cNvPicPr>
            <a:picLocks noChangeAspect="1"/>
          </p:cNvPicPr>
          <p:nvPr/>
        </p:nvPicPr>
        <p:blipFill>
          <a:blip r:embed="rId3"/>
          <a:stretch>
            <a:fillRect/>
          </a:stretch>
        </p:blipFill>
        <p:spPr>
          <a:xfrm>
            <a:off x="5724" y="0"/>
            <a:ext cx="12186276" cy="3816546"/>
          </a:xfrm>
          <a:prstGeom prst="rect">
            <a:avLst/>
          </a:prstGeom>
        </p:spPr>
      </p:pic>
    </p:spTree>
    <p:extLst>
      <p:ext uri="{BB962C8B-B14F-4D97-AF65-F5344CB8AC3E}">
        <p14:creationId xmlns:p14="http://schemas.microsoft.com/office/powerpoint/2010/main" val="2428795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E243-F13F-BD14-E8AC-08D652D0E807}"/>
              </a:ext>
            </a:extLst>
          </p:cNvPr>
          <p:cNvSpPr>
            <a:spLocks noGrp="1"/>
          </p:cNvSpPr>
          <p:nvPr>
            <p:ph type="title"/>
          </p:nvPr>
        </p:nvSpPr>
        <p:spPr/>
        <p:txBody>
          <a:bodyPr/>
          <a:lstStyle/>
          <a:p>
            <a:r>
              <a:rPr lang="en-US" b="0" i="0" dirty="0">
                <a:effectLst/>
                <a:latin typeface="Roboto" panose="02000000000000000000" pitchFamily="2" charset="0"/>
              </a:rPr>
              <a:t>Version Tracking </a:t>
            </a:r>
            <a:r>
              <a:rPr lang="en-US" dirty="0">
                <a:latin typeface="Roboto" panose="02000000000000000000" pitchFamily="2" charset="0"/>
              </a:rPr>
              <a:t>with GitHub</a:t>
            </a:r>
            <a:endParaRPr lang="en-IL" dirty="0"/>
          </a:p>
        </p:txBody>
      </p:sp>
      <p:sp>
        <p:nvSpPr>
          <p:cNvPr id="3" name="Content Placeholder 2">
            <a:extLst>
              <a:ext uri="{FF2B5EF4-FFF2-40B4-BE49-F238E27FC236}">
                <a16:creationId xmlns:a16="http://schemas.microsoft.com/office/drawing/2014/main" id="{8FD43BBC-D635-7762-55D6-B9CFF14932EC}"/>
              </a:ext>
            </a:extLst>
          </p:cNvPr>
          <p:cNvSpPr>
            <a:spLocks noGrp="1"/>
          </p:cNvSpPr>
          <p:nvPr>
            <p:ph idx="1"/>
          </p:nvPr>
        </p:nvSpPr>
        <p:spPr>
          <a:xfrm>
            <a:off x="1104293" y="1331259"/>
            <a:ext cx="8946541" cy="4195481"/>
          </a:xfrm>
        </p:spPr>
        <p:txBody>
          <a:bodyPr>
            <a:normAutofit/>
          </a:bodyPr>
          <a:lstStyle/>
          <a:p>
            <a:r>
              <a:rPr lang="en-US" sz="2800" dirty="0">
                <a:latin typeface="Roboto" panose="02000000000000000000" pitchFamily="2" charset="0"/>
              </a:rPr>
              <a:t>GitHub makes it easy to track the progress of a project's version using commits.</a:t>
            </a:r>
          </a:p>
          <a:p>
            <a:r>
              <a:rPr lang="en-US" sz="2800" dirty="0">
                <a:latin typeface="Roboto" panose="02000000000000000000" pitchFamily="2" charset="0"/>
              </a:rPr>
              <a:t>Each time a change is made to your codebase, a new version is created. You can use tags and releases to track major milestones in your project, and GitHub's commit history allows you to see who made changes and when</a:t>
            </a:r>
          </a:p>
          <a:p>
            <a:r>
              <a:rPr lang="en-US" sz="2800" dirty="0">
                <a:latin typeface="Roboto" panose="02000000000000000000" pitchFamily="2" charset="0"/>
              </a:rPr>
              <a:t> To return to a previous commit:</a:t>
            </a:r>
          </a:p>
        </p:txBody>
      </p:sp>
    </p:spTree>
    <p:extLst>
      <p:ext uri="{BB962C8B-B14F-4D97-AF65-F5344CB8AC3E}">
        <p14:creationId xmlns:p14="http://schemas.microsoft.com/office/powerpoint/2010/main" val="185550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3450</TotalTime>
  <Words>2363</Words>
  <Application>Microsoft Office PowerPoint</Application>
  <PresentationFormat>Widescreen</PresentationFormat>
  <Paragraphs>122</Paragraphs>
  <Slides>18</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Google Sans</vt:lpstr>
      <vt:lpstr>Roboto</vt:lpstr>
      <vt:lpstr>Söhne</vt:lpstr>
      <vt:lpstr>Wingdings 3</vt:lpstr>
      <vt:lpstr>Ion</vt:lpstr>
      <vt:lpstr> Introduction to GitHub</vt:lpstr>
      <vt:lpstr>Task Defining with GitHub</vt:lpstr>
      <vt:lpstr>PowerPoint Presentation</vt:lpstr>
      <vt:lpstr>PowerPoint Presentation</vt:lpstr>
      <vt:lpstr>Task Prioritize and Timing with GitHub </vt:lpstr>
      <vt:lpstr>PowerPoint Presentation</vt:lpstr>
      <vt:lpstr>Team Management and Task Splitting</vt:lpstr>
      <vt:lpstr>PowerPoint Presentation</vt:lpstr>
      <vt:lpstr>Version Tracking with GitHub</vt:lpstr>
      <vt:lpstr>PowerPoint Presentation</vt:lpstr>
      <vt:lpstr>Traceability with GitHub</vt:lpstr>
      <vt:lpstr>Code Management with GitHub</vt:lpstr>
      <vt:lpstr>PowerPoint Presentation</vt:lpstr>
      <vt:lpstr>PowerPoint Presentation</vt:lpstr>
      <vt:lpstr>Project Documentation with GitHub</vt:lpstr>
      <vt:lpstr>PowerPoint Presentation</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Yoav Avital</dc:creator>
  <cp:lastModifiedBy>Yoav Avital</cp:lastModifiedBy>
  <cp:revision>1</cp:revision>
  <dcterms:created xsi:type="dcterms:W3CDTF">2023-03-26T15:39:07Z</dcterms:created>
  <dcterms:modified xsi:type="dcterms:W3CDTF">2023-03-31T12:44:39Z</dcterms:modified>
</cp:coreProperties>
</file>