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jpeg" ContentType="image/jpe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comments/comment9.xml" ContentType="application/vnd.openxmlformats-officedocument.presentationml.comments+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772400" cy="10058400"/>
</p:presentation>
</file>

<file path=ppt/commentAuthors.xml><?xml version="1.0" encoding="utf-8"?>
<p:cmAuthorLst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commentAuthors" Target="commentAuthors.xml"/>
</Relationships>
</file>

<file path=ppt/comments/comment9.xml><?xml version="1.0" encoding="utf-8"?>
<p:cmLst xmlns:p="http://schemas.openxmlformats.org/presentationml/2006/main">
  <p:cm authorId="0" dt="2023-04-20T12:55:55.000000000" idx="1">
    <p:pos x="0" y="0"/>
    <p:text>    Routing and URL handling: Django provides a powerful URL routing system that allows developers to map URLs to views and templates, making it easy to create complex and dynamic web applications.
    Object-relational mapping (ORM): Django provides an ORM that allows developers to interact with databases using Python code, without having to write SQL directly. This makes it easy to manage database tables, run queries, and handle relationships between tables.
    Forms and validation: Django provides a comprehensive set of form-handling tools that allow developers to create and process HTML forms easily. It also includes built-in validation and error-handling features that help ensure that user input is safe and valid.
    Security features: Django provides a range of security features to help protect web applications from common security threats. This includes built-in protection against SQL injection, cross-site scripting (XSS), and cross-site request forgery (CSRF).
    Admin interface: Django provides a built-in admin interface that allows developers to manage the content and data in their web applications easily. It provides a simple, customizable interface that can be used to manage user accounts, content, and data.
    Internationalization and localization: Django provides built-in support for internationalization (i18n) and localization (l10n), making it easy to create web applications that support multiple languages and cultures.
    Caching: Django provides built-in caching tools that allow developers to cache database queries, HTML fragments, and other types of data to improve application performance.</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165B379-F257-4735-9A7F-82E090FACC53}" type="slidenum">
              <a:t>&lt;#&gt;</a:t>
            </a:fld>
          </a:p>
        </p:txBody>
      </p:sp>
      <p:sp>
        <p:nvSpPr>
          <p:cNvPr id="4" name="PlaceHolder 3"/>
          <p:cNvSpPr>
            <a:spLocks noGrp="1"/>
          </p:cNvSpPr>
          <p:nvPr>
            <p:ph type="dt" idx="1"/>
          </p:nvPr>
        </p:nvSpPr>
        <p:spPr/>
        <p:txBody>
          <a:bodyPr/>
          <a:p>
            <a:r>
              <a:rPr lang="en-IL"/>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28" name="PlaceHolder 2"/>
          <p:cNvSpPr>
            <a:spLocks noGrp="1"/>
          </p:cNvSpPr>
          <p:nvPr>
            <p:ph/>
          </p:nvPr>
        </p:nvSpPr>
        <p:spPr>
          <a:xfrm>
            <a:off x="504000" y="2273040"/>
            <a:ext cx="907164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29" name="PlaceHolder 3"/>
          <p:cNvSpPr>
            <a:spLocks noGrp="1"/>
          </p:cNvSpPr>
          <p:nvPr>
            <p:ph/>
          </p:nvPr>
        </p:nvSpPr>
        <p:spPr>
          <a:xfrm>
            <a:off x="504000" y="4563360"/>
            <a:ext cx="907164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3B40A9C-5EFE-457B-86AA-81E2262E039F}" type="slidenum">
              <a:t>&lt;#&gt;</a:t>
            </a:fld>
          </a:p>
        </p:txBody>
      </p:sp>
      <p:sp>
        <p:nvSpPr>
          <p:cNvPr id="7" name="PlaceHolder 6"/>
          <p:cNvSpPr>
            <a:spLocks noGrp="1"/>
          </p:cNvSpPr>
          <p:nvPr>
            <p:ph type="dt" idx="1"/>
          </p:nvPr>
        </p:nvSpPr>
        <p:spPr/>
        <p:txBody>
          <a:bodyPr/>
          <a:p>
            <a:r>
              <a:rPr lang="en-IL"/>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31" name="PlaceHolder 2"/>
          <p:cNvSpPr>
            <a:spLocks noGrp="1"/>
          </p:cNvSpPr>
          <p:nvPr>
            <p:ph/>
          </p:nvPr>
        </p:nvSpPr>
        <p:spPr>
          <a:xfrm>
            <a:off x="50400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32" name="PlaceHolder 3"/>
          <p:cNvSpPr>
            <a:spLocks noGrp="1"/>
          </p:cNvSpPr>
          <p:nvPr>
            <p:ph/>
          </p:nvPr>
        </p:nvSpPr>
        <p:spPr>
          <a:xfrm>
            <a:off x="515268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33" name="PlaceHolder 4"/>
          <p:cNvSpPr>
            <a:spLocks noGrp="1"/>
          </p:cNvSpPr>
          <p:nvPr>
            <p:ph/>
          </p:nvPr>
        </p:nvSpPr>
        <p:spPr>
          <a:xfrm>
            <a:off x="504000" y="456336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34" name="PlaceHolder 5"/>
          <p:cNvSpPr>
            <a:spLocks noGrp="1"/>
          </p:cNvSpPr>
          <p:nvPr>
            <p:ph/>
          </p:nvPr>
        </p:nvSpPr>
        <p:spPr>
          <a:xfrm>
            <a:off x="5152680" y="456336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B3467A3-61BC-4601-A51C-9A15046AEE91}" type="slidenum">
              <a:t>&lt;#&gt;</a:t>
            </a:fld>
          </a:p>
        </p:txBody>
      </p:sp>
      <p:sp>
        <p:nvSpPr>
          <p:cNvPr id="9" name="PlaceHolder 8"/>
          <p:cNvSpPr>
            <a:spLocks noGrp="1"/>
          </p:cNvSpPr>
          <p:nvPr>
            <p:ph type="dt" idx="1"/>
          </p:nvPr>
        </p:nvSpPr>
        <p:spPr/>
        <p:txBody>
          <a:bodyPr/>
          <a:p>
            <a:r>
              <a:rPr lang="en-IL"/>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36" name="PlaceHolder 2"/>
          <p:cNvSpPr>
            <a:spLocks noGrp="1"/>
          </p:cNvSpPr>
          <p:nvPr>
            <p:ph/>
          </p:nvPr>
        </p:nvSpPr>
        <p:spPr>
          <a:xfrm>
            <a:off x="504000" y="227304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37" name="PlaceHolder 3"/>
          <p:cNvSpPr>
            <a:spLocks noGrp="1"/>
          </p:cNvSpPr>
          <p:nvPr>
            <p:ph/>
          </p:nvPr>
        </p:nvSpPr>
        <p:spPr>
          <a:xfrm>
            <a:off x="3571200" y="227304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38" name="PlaceHolder 4"/>
          <p:cNvSpPr>
            <a:spLocks noGrp="1"/>
          </p:cNvSpPr>
          <p:nvPr>
            <p:ph/>
          </p:nvPr>
        </p:nvSpPr>
        <p:spPr>
          <a:xfrm>
            <a:off x="6638040" y="227304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39" name="PlaceHolder 5"/>
          <p:cNvSpPr>
            <a:spLocks noGrp="1"/>
          </p:cNvSpPr>
          <p:nvPr>
            <p:ph/>
          </p:nvPr>
        </p:nvSpPr>
        <p:spPr>
          <a:xfrm>
            <a:off x="504000" y="456336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40" name="PlaceHolder 6"/>
          <p:cNvSpPr>
            <a:spLocks noGrp="1"/>
          </p:cNvSpPr>
          <p:nvPr>
            <p:ph/>
          </p:nvPr>
        </p:nvSpPr>
        <p:spPr>
          <a:xfrm>
            <a:off x="3571200" y="456336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41" name="PlaceHolder 7"/>
          <p:cNvSpPr>
            <a:spLocks noGrp="1"/>
          </p:cNvSpPr>
          <p:nvPr>
            <p:ph/>
          </p:nvPr>
        </p:nvSpPr>
        <p:spPr>
          <a:xfrm>
            <a:off x="6638040" y="456336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AF754F1-B0E1-4903-BB8C-D05705703951}" type="slidenum">
              <a:t>&lt;#&gt;</a:t>
            </a:fld>
          </a:p>
        </p:txBody>
      </p:sp>
      <p:sp>
        <p:nvSpPr>
          <p:cNvPr id="11" name="PlaceHolder 10"/>
          <p:cNvSpPr>
            <a:spLocks noGrp="1"/>
          </p:cNvSpPr>
          <p:nvPr>
            <p:ph type="dt" idx="1"/>
          </p:nvPr>
        </p:nvSpPr>
        <p:spPr/>
        <p:txBody>
          <a:bodyPr/>
          <a:p>
            <a:r>
              <a:rPr lang="en-IL"/>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CB75C32-2BC0-4376-B4F0-92AE02D9CB57}" type="slidenum">
              <a:t>&lt;#&gt;</a:t>
            </a:fld>
          </a:p>
        </p:txBody>
      </p:sp>
      <p:sp>
        <p:nvSpPr>
          <p:cNvPr id="4" name="PlaceHolder 3"/>
          <p:cNvSpPr>
            <a:spLocks noGrp="1"/>
          </p:cNvSpPr>
          <p:nvPr>
            <p:ph type="dt" idx="4"/>
          </p:nvPr>
        </p:nvSpPr>
        <p:spPr/>
        <p:txBody>
          <a:bodyPr/>
          <a:p>
            <a:r>
              <a:rPr lang="en-IL"/>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49" name="PlaceHolder 2"/>
          <p:cNvSpPr>
            <a:spLocks noGrp="1"/>
          </p:cNvSpPr>
          <p:nvPr>
            <p:ph type="subTitle"/>
          </p:nvPr>
        </p:nvSpPr>
        <p:spPr>
          <a:xfrm>
            <a:off x="504000" y="2273040"/>
            <a:ext cx="9071640" cy="4384800"/>
          </a:xfrm>
          <a:prstGeom prst="rect">
            <a:avLst/>
          </a:prstGeom>
          <a:noFill/>
          <a:ln w="0">
            <a:noFill/>
          </a:ln>
        </p:spPr>
        <p:txBody>
          <a:bodyPr lIns="0" rIns="0" tIns="0" bIns="0" anchor="ctr">
            <a:noAutofit/>
          </a:bodyPr>
          <a:p>
            <a:pPr algn="ctr">
              <a:buNone/>
            </a:pPr>
            <a:endParaRPr b="0" lang="en-US" sz="3200" spc="-1" strike="noStrike">
              <a:latin typeface="Source Sans Pro"/>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0340C0F-8249-4B48-8CF2-7D708922036D}" type="slidenum">
              <a:t>&lt;#&gt;</a:t>
            </a:fld>
          </a:p>
        </p:txBody>
      </p:sp>
      <p:sp>
        <p:nvSpPr>
          <p:cNvPr id="6" name="PlaceHolder 5"/>
          <p:cNvSpPr>
            <a:spLocks noGrp="1"/>
          </p:cNvSpPr>
          <p:nvPr>
            <p:ph type="dt" idx="4"/>
          </p:nvPr>
        </p:nvSpPr>
        <p:spPr/>
        <p:txBody>
          <a:bodyPr/>
          <a:p>
            <a:r>
              <a:rPr lang="en-IL"/>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51" name="PlaceHolder 2"/>
          <p:cNvSpPr>
            <a:spLocks noGrp="1"/>
          </p:cNvSpPr>
          <p:nvPr>
            <p:ph/>
          </p:nvPr>
        </p:nvSpPr>
        <p:spPr>
          <a:xfrm>
            <a:off x="504000" y="2273040"/>
            <a:ext cx="907164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C3F05D3-AD09-41D3-B732-4BEECF7D0E32}" type="slidenum">
              <a:t>&lt;#&gt;</a:t>
            </a:fld>
          </a:p>
        </p:txBody>
      </p:sp>
      <p:sp>
        <p:nvSpPr>
          <p:cNvPr id="6" name="PlaceHolder 5"/>
          <p:cNvSpPr>
            <a:spLocks noGrp="1"/>
          </p:cNvSpPr>
          <p:nvPr>
            <p:ph type="dt" idx="4"/>
          </p:nvPr>
        </p:nvSpPr>
        <p:spPr/>
        <p:txBody>
          <a:bodyPr/>
          <a:p>
            <a:r>
              <a:rPr lang="en-IL"/>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53" name="PlaceHolder 2"/>
          <p:cNvSpPr>
            <a:spLocks noGrp="1"/>
          </p:cNvSpPr>
          <p:nvPr>
            <p:ph/>
          </p:nvPr>
        </p:nvSpPr>
        <p:spPr>
          <a:xfrm>
            <a:off x="504000" y="2273040"/>
            <a:ext cx="442692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54" name="PlaceHolder 3"/>
          <p:cNvSpPr>
            <a:spLocks noGrp="1"/>
          </p:cNvSpPr>
          <p:nvPr>
            <p:ph/>
          </p:nvPr>
        </p:nvSpPr>
        <p:spPr>
          <a:xfrm>
            <a:off x="5152680" y="2273040"/>
            <a:ext cx="442692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9B405ED-7C2F-4D48-8902-07FDA221EF22}" type="slidenum">
              <a:t>&lt;#&gt;</a:t>
            </a:fld>
          </a:p>
        </p:txBody>
      </p:sp>
      <p:sp>
        <p:nvSpPr>
          <p:cNvPr id="7" name="PlaceHolder 6"/>
          <p:cNvSpPr>
            <a:spLocks noGrp="1"/>
          </p:cNvSpPr>
          <p:nvPr>
            <p:ph type="dt" idx="4"/>
          </p:nvPr>
        </p:nvSpPr>
        <p:spPr/>
        <p:txBody>
          <a:bodyPr/>
          <a:p>
            <a:r>
              <a:rPr lang="en-IL"/>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3006F90-E15C-4EB9-8E4D-B9256DE959C5}" type="slidenum">
              <a:t>&lt;#&gt;</a:t>
            </a:fld>
          </a:p>
        </p:txBody>
      </p:sp>
      <p:sp>
        <p:nvSpPr>
          <p:cNvPr id="5" name="PlaceHolder 4"/>
          <p:cNvSpPr>
            <a:spLocks noGrp="1"/>
          </p:cNvSpPr>
          <p:nvPr>
            <p:ph type="dt" idx="4"/>
          </p:nvPr>
        </p:nvSpPr>
        <p:spPr/>
        <p:txBody>
          <a:bodyPr/>
          <a:p>
            <a:r>
              <a:rPr lang="en-IL"/>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805320"/>
            <a:ext cx="9071640" cy="5851800"/>
          </a:xfrm>
          <a:prstGeom prst="rect">
            <a:avLst/>
          </a:prstGeom>
          <a:noFill/>
          <a:ln w="0">
            <a:noFill/>
          </a:ln>
        </p:spPr>
        <p:txBody>
          <a:bodyPr lIns="0" rIns="0" tIns="0" bIns="0" anchor="ctr">
            <a:noAutofit/>
          </a:bodyPr>
          <a:p>
            <a:pPr algn="ctr">
              <a:buNone/>
            </a:pPr>
            <a:endParaRPr b="0" lang="en-US" sz="3200" spc="-1" strike="noStrike">
              <a:latin typeface="Source Sans Pro"/>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BD23BEB-BB52-4FBF-91D5-ED08413E3283}" type="slidenum">
              <a:t>&lt;#&gt;</a:t>
            </a:fld>
          </a:p>
        </p:txBody>
      </p:sp>
      <p:sp>
        <p:nvSpPr>
          <p:cNvPr id="5" name="PlaceHolder 4"/>
          <p:cNvSpPr>
            <a:spLocks noGrp="1"/>
          </p:cNvSpPr>
          <p:nvPr>
            <p:ph type="dt" idx="4"/>
          </p:nvPr>
        </p:nvSpPr>
        <p:spPr/>
        <p:txBody>
          <a:bodyPr/>
          <a:p>
            <a:r>
              <a:rPr lang="en-IL"/>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58" name="PlaceHolder 2"/>
          <p:cNvSpPr>
            <a:spLocks noGrp="1"/>
          </p:cNvSpPr>
          <p:nvPr>
            <p:ph/>
          </p:nvPr>
        </p:nvSpPr>
        <p:spPr>
          <a:xfrm>
            <a:off x="50400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59" name="PlaceHolder 3"/>
          <p:cNvSpPr>
            <a:spLocks noGrp="1"/>
          </p:cNvSpPr>
          <p:nvPr>
            <p:ph/>
          </p:nvPr>
        </p:nvSpPr>
        <p:spPr>
          <a:xfrm>
            <a:off x="5152680" y="2273040"/>
            <a:ext cx="442692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0" name="PlaceHolder 4"/>
          <p:cNvSpPr>
            <a:spLocks noGrp="1"/>
          </p:cNvSpPr>
          <p:nvPr>
            <p:ph/>
          </p:nvPr>
        </p:nvSpPr>
        <p:spPr>
          <a:xfrm>
            <a:off x="504000" y="456336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A95284C-6432-40A4-A9ED-5029227BC938}" type="slidenum">
              <a:t>&lt;#&gt;</a:t>
            </a:fld>
          </a:p>
        </p:txBody>
      </p:sp>
      <p:sp>
        <p:nvSpPr>
          <p:cNvPr id="8" name="PlaceHolder 7"/>
          <p:cNvSpPr>
            <a:spLocks noGrp="1"/>
          </p:cNvSpPr>
          <p:nvPr>
            <p:ph type="dt" idx="4"/>
          </p:nvPr>
        </p:nvSpPr>
        <p:spPr/>
        <p:txBody>
          <a:bodyPr/>
          <a:p>
            <a:r>
              <a:rPr lang="en-IL"/>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7" name="PlaceHolder 2"/>
          <p:cNvSpPr>
            <a:spLocks noGrp="1"/>
          </p:cNvSpPr>
          <p:nvPr>
            <p:ph type="subTitle"/>
          </p:nvPr>
        </p:nvSpPr>
        <p:spPr>
          <a:xfrm>
            <a:off x="504000" y="2273040"/>
            <a:ext cx="9071640" cy="4384800"/>
          </a:xfrm>
          <a:prstGeom prst="rect">
            <a:avLst/>
          </a:prstGeom>
          <a:noFill/>
          <a:ln w="0">
            <a:noFill/>
          </a:ln>
        </p:spPr>
        <p:txBody>
          <a:bodyPr lIns="0" rIns="0" tIns="0" bIns="0" anchor="ctr">
            <a:noAutofit/>
          </a:bodyPr>
          <a:p>
            <a:pPr algn="ctr">
              <a:buNone/>
            </a:pPr>
            <a:endParaRPr b="0" lang="en-US" sz="3200" spc="-1" strike="noStrike">
              <a:latin typeface="Source Sans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409E2EF-521A-41BF-ACA0-0A86C7993EFC}" type="slidenum">
              <a:t>&lt;#&gt;</a:t>
            </a:fld>
          </a:p>
        </p:txBody>
      </p:sp>
      <p:sp>
        <p:nvSpPr>
          <p:cNvPr id="6" name="PlaceHolder 5"/>
          <p:cNvSpPr>
            <a:spLocks noGrp="1"/>
          </p:cNvSpPr>
          <p:nvPr>
            <p:ph type="dt" idx="1"/>
          </p:nvPr>
        </p:nvSpPr>
        <p:spPr/>
        <p:txBody>
          <a:bodyPr/>
          <a:p>
            <a:r>
              <a:rPr lang="en-IL"/>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62" name="PlaceHolder 2"/>
          <p:cNvSpPr>
            <a:spLocks noGrp="1"/>
          </p:cNvSpPr>
          <p:nvPr>
            <p:ph/>
          </p:nvPr>
        </p:nvSpPr>
        <p:spPr>
          <a:xfrm>
            <a:off x="504000" y="2273040"/>
            <a:ext cx="442692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3" name="PlaceHolder 3"/>
          <p:cNvSpPr>
            <a:spLocks noGrp="1"/>
          </p:cNvSpPr>
          <p:nvPr>
            <p:ph/>
          </p:nvPr>
        </p:nvSpPr>
        <p:spPr>
          <a:xfrm>
            <a:off x="515268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4" name="PlaceHolder 4"/>
          <p:cNvSpPr>
            <a:spLocks noGrp="1"/>
          </p:cNvSpPr>
          <p:nvPr>
            <p:ph/>
          </p:nvPr>
        </p:nvSpPr>
        <p:spPr>
          <a:xfrm>
            <a:off x="5152680" y="456336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F35EDFF-4751-4C26-A32D-A777B83607B2}" type="slidenum">
              <a:t>&lt;#&gt;</a:t>
            </a:fld>
          </a:p>
        </p:txBody>
      </p:sp>
      <p:sp>
        <p:nvSpPr>
          <p:cNvPr id="8" name="PlaceHolder 7"/>
          <p:cNvSpPr>
            <a:spLocks noGrp="1"/>
          </p:cNvSpPr>
          <p:nvPr>
            <p:ph type="dt" idx="4"/>
          </p:nvPr>
        </p:nvSpPr>
        <p:spPr/>
        <p:txBody>
          <a:bodyPr/>
          <a:p>
            <a:r>
              <a:rPr lang="en-IL"/>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66" name="PlaceHolder 2"/>
          <p:cNvSpPr>
            <a:spLocks noGrp="1"/>
          </p:cNvSpPr>
          <p:nvPr>
            <p:ph/>
          </p:nvPr>
        </p:nvSpPr>
        <p:spPr>
          <a:xfrm>
            <a:off x="50400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7" name="PlaceHolder 3"/>
          <p:cNvSpPr>
            <a:spLocks noGrp="1"/>
          </p:cNvSpPr>
          <p:nvPr>
            <p:ph/>
          </p:nvPr>
        </p:nvSpPr>
        <p:spPr>
          <a:xfrm>
            <a:off x="515268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8" name="PlaceHolder 4"/>
          <p:cNvSpPr>
            <a:spLocks noGrp="1"/>
          </p:cNvSpPr>
          <p:nvPr>
            <p:ph/>
          </p:nvPr>
        </p:nvSpPr>
        <p:spPr>
          <a:xfrm>
            <a:off x="504000" y="4563360"/>
            <a:ext cx="907164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B179CF2-1B99-4B54-9C25-56B109B82FE5}" type="slidenum">
              <a:t>&lt;#&gt;</a:t>
            </a:fld>
          </a:p>
        </p:txBody>
      </p:sp>
      <p:sp>
        <p:nvSpPr>
          <p:cNvPr id="8" name="PlaceHolder 7"/>
          <p:cNvSpPr>
            <a:spLocks noGrp="1"/>
          </p:cNvSpPr>
          <p:nvPr>
            <p:ph type="dt" idx="4"/>
          </p:nvPr>
        </p:nvSpPr>
        <p:spPr/>
        <p:txBody>
          <a:bodyPr/>
          <a:p>
            <a:r>
              <a:rPr lang="en-IL"/>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70" name="PlaceHolder 2"/>
          <p:cNvSpPr>
            <a:spLocks noGrp="1"/>
          </p:cNvSpPr>
          <p:nvPr>
            <p:ph/>
          </p:nvPr>
        </p:nvSpPr>
        <p:spPr>
          <a:xfrm>
            <a:off x="504000" y="2273040"/>
            <a:ext cx="907164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71" name="PlaceHolder 3"/>
          <p:cNvSpPr>
            <a:spLocks noGrp="1"/>
          </p:cNvSpPr>
          <p:nvPr>
            <p:ph/>
          </p:nvPr>
        </p:nvSpPr>
        <p:spPr>
          <a:xfrm>
            <a:off x="504000" y="4563360"/>
            <a:ext cx="907164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0E4D1E4-77E0-4046-BC9E-5DFD8DE5D4F9}" type="slidenum">
              <a:t>&lt;#&gt;</a:t>
            </a:fld>
          </a:p>
        </p:txBody>
      </p:sp>
      <p:sp>
        <p:nvSpPr>
          <p:cNvPr id="7" name="PlaceHolder 6"/>
          <p:cNvSpPr>
            <a:spLocks noGrp="1"/>
          </p:cNvSpPr>
          <p:nvPr>
            <p:ph type="dt" idx="4"/>
          </p:nvPr>
        </p:nvSpPr>
        <p:spPr/>
        <p:txBody>
          <a:bodyPr/>
          <a:p>
            <a:r>
              <a:rPr lang="en-IL"/>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73" name="PlaceHolder 2"/>
          <p:cNvSpPr>
            <a:spLocks noGrp="1"/>
          </p:cNvSpPr>
          <p:nvPr>
            <p:ph/>
          </p:nvPr>
        </p:nvSpPr>
        <p:spPr>
          <a:xfrm>
            <a:off x="50400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74" name="PlaceHolder 3"/>
          <p:cNvSpPr>
            <a:spLocks noGrp="1"/>
          </p:cNvSpPr>
          <p:nvPr>
            <p:ph/>
          </p:nvPr>
        </p:nvSpPr>
        <p:spPr>
          <a:xfrm>
            <a:off x="515268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75" name="PlaceHolder 4"/>
          <p:cNvSpPr>
            <a:spLocks noGrp="1"/>
          </p:cNvSpPr>
          <p:nvPr>
            <p:ph/>
          </p:nvPr>
        </p:nvSpPr>
        <p:spPr>
          <a:xfrm>
            <a:off x="504000" y="456336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76" name="PlaceHolder 5"/>
          <p:cNvSpPr>
            <a:spLocks noGrp="1"/>
          </p:cNvSpPr>
          <p:nvPr>
            <p:ph/>
          </p:nvPr>
        </p:nvSpPr>
        <p:spPr>
          <a:xfrm>
            <a:off x="5152680" y="456336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F37BDA90-B02F-439E-B677-6AB284F54808}" type="slidenum">
              <a:t>&lt;#&gt;</a:t>
            </a:fld>
          </a:p>
        </p:txBody>
      </p:sp>
      <p:sp>
        <p:nvSpPr>
          <p:cNvPr id="9" name="PlaceHolder 8"/>
          <p:cNvSpPr>
            <a:spLocks noGrp="1"/>
          </p:cNvSpPr>
          <p:nvPr>
            <p:ph type="dt" idx="4"/>
          </p:nvPr>
        </p:nvSpPr>
        <p:spPr/>
        <p:txBody>
          <a:bodyPr/>
          <a:p>
            <a:r>
              <a:rPr lang="en-IL"/>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78" name="PlaceHolder 2"/>
          <p:cNvSpPr>
            <a:spLocks noGrp="1"/>
          </p:cNvSpPr>
          <p:nvPr>
            <p:ph/>
          </p:nvPr>
        </p:nvSpPr>
        <p:spPr>
          <a:xfrm>
            <a:off x="504000" y="227304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79" name="PlaceHolder 3"/>
          <p:cNvSpPr>
            <a:spLocks noGrp="1"/>
          </p:cNvSpPr>
          <p:nvPr>
            <p:ph/>
          </p:nvPr>
        </p:nvSpPr>
        <p:spPr>
          <a:xfrm>
            <a:off x="3571200" y="227304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80" name="PlaceHolder 4"/>
          <p:cNvSpPr>
            <a:spLocks noGrp="1"/>
          </p:cNvSpPr>
          <p:nvPr>
            <p:ph/>
          </p:nvPr>
        </p:nvSpPr>
        <p:spPr>
          <a:xfrm>
            <a:off x="6638040" y="227304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81" name="PlaceHolder 5"/>
          <p:cNvSpPr>
            <a:spLocks noGrp="1"/>
          </p:cNvSpPr>
          <p:nvPr>
            <p:ph/>
          </p:nvPr>
        </p:nvSpPr>
        <p:spPr>
          <a:xfrm>
            <a:off x="504000" y="456336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82" name="PlaceHolder 6"/>
          <p:cNvSpPr>
            <a:spLocks noGrp="1"/>
          </p:cNvSpPr>
          <p:nvPr>
            <p:ph/>
          </p:nvPr>
        </p:nvSpPr>
        <p:spPr>
          <a:xfrm>
            <a:off x="3571200" y="456336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83" name="PlaceHolder 7"/>
          <p:cNvSpPr>
            <a:spLocks noGrp="1"/>
          </p:cNvSpPr>
          <p:nvPr>
            <p:ph/>
          </p:nvPr>
        </p:nvSpPr>
        <p:spPr>
          <a:xfrm>
            <a:off x="6638040" y="4563360"/>
            <a:ext cx="292068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45B5776-A2CF-42D7-8F12-EDD16CE64A70}" type="slidenum">
              <a:t>&lt;#&gt;</a:t>
            </a:fld>
          </a:p>
        </p:txBody>
      </p:sp>
      <p:sp>
        <p:nvSpPr>
          <p:cNvPr id="11" name="PlaceHolder 10"/>
          <p:cNvSpPr>
            <a:spLocks noGrp="1"/>
          </p:cNvSpPr>
          <p:nvPr>
            <p:ph type="dt" idx="4"/>
          </p:nvPr>
        </p:nvSpPr>
        <p:spPr/>
        <p:txBody>
          <a:bodyPr/>
          <a:p>
            <a:r>
              <a:rPr lang="en-IL"/>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9" name="PlaceHolder 2"/>
          <p:cNvSpPr>
            <a:spLocks noGrp="1"/>
          </p:cNvSpPr>
          <p:nvPr>
            <p:ph/>
          </p:nvPr>
        </p:nvSpPr>
        <p:spPr>
          <a:xfrm>
            <a:off x="504000" y="2273040"/>
            <a:ext cx="907164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3A36867-1ACA-4639-BCA9-562174563233}" type="slidenum">
              <a:t>&lt;#&gt;</a:t>
            </a:fld>
          </a:p>
        </p:txBody>
      </p:sp>
      <p:sp>
        <p:nvSpPr>
          <p:cNvPr id="6" name="PlaceHolder 5"/>
          <p:cNvSpPr>
            <a:spLocks noGrp="1"/>
          </p:cNvSpPr>
          <p:nvPr>
            <p:ph type="dt" idx="1"/>
          </p:nvPr>
        </p:nvSpPr>
        <p:spPr/>
        <p:txBody>
          <a:bodyPr/>
          <a:p>
            <a:r>
              <a:rPr lang="en-IL"/>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11" name="PlaceHolder 2"/>
          <p:cNvSpPr>
            <a:spLocks noGrp="1"/>
          </p:cNvSpPr>
          <p:nvPr>
            <p:ph/>
          </p:nvPr>
        </p:nvSpPr>
        <p:spPr>
          <a:xfrm>
            <a:off x="504000" y="2273040"/>
            <a:ext cx="442692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12" name="PlaceHolder 3"/>
          <p:cNvSpPr>
            <a:spLocks noGrp="1"/>
          </p:cNvSpPr>
          <p:nvPr>
            <p:ph/>
          </p:nvPr>
        </p:nvSpPr>
        <p:spPr>
          <a:xfrm>
            <a:off x="5152680" y="2273040"/>
            <a:ext cx="442692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C99841A-DAAF-4A35-8F24-64E76403DBD8}" type="slidenum">
              <a:t>&lt;#&gt;</a:t>
            </a:fld>
          </a:p>
        </p:txBody>
      </p:sp>
      <p:sp>
        <p:nvSpPr>
          <p:cNvPr id="7" name="PlaceHolder 6"/>
          <p:cNvSpPr>
            <a:spLocks noGrp="1"/>
          </p:cNvSpPr>
          <p:nvPr>
            <p:ph type="dt" idx="1"/>
          </p:nvPr>
        </p:nvSpPr>
        <p:spPr/>
        <p:txBody>
          <a:bodyPr/>
          <a:p>
            <a:r>
              <a:rPr lang="en-IL"/>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DFBB27E-31B6-4DFA-A76E-B700561200F3}" type="slidenum">
              <a:t>&lt;#&gt;</a:t>
            </a:fld>
          </a:p>
        </p:txBody>
      </p:sp>
      <p:sp>
        <p:nvSpPr>
          <p:cNvPr id="5" name="PlaceHolder 4"/>
          <p:cNvSpPr>
            <a:spLocks noGrp="1"/>
          </p:cNvSpPr>
          <p:nvPr>
            <p:ph type="dt" idx="1"/>
          </p:nvPr>
        </p:nvSpPr>
        <p:spPr/>
        <p:txBody>
          <a:bodyPr/>
          <a:p>
            <a:r>
              <a:rPr lang="en-IL"/>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805320"/>
            <a:ext cx="9071640" cy="5851800"/>
          </a:xfrm>
          <a:prstGeom prst="rect">
            <a:avLst/>
          </a:prstGeom>
          <a:noFill/>
          <a:ln w="0">
            <a:noFill/>
          </a:ln>
        </p:spPr>
        <p:txBody>
          <a:bodyPr lIns="0" rIns="0" tIns="0" bIns="0" anchor="ctr">
            <a:noAutofit/>
          </a:bodyPr>
          <a:p>
            <a:pPr algn="ctr">
              <a:buNone/>
            </a:pPr>
            <a:endParaRPr b="0" lang="en-US" sz="3200" spc="-1" strike="noStrike">
              <a:latin typeface="Source Sans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25B8287-EE61-4D4F-88F1-8EB791AB53F1}" type="slidenum">
              <a:t>&lt;#&gt;</a:t>
            </a:fld>
          </a:p>
        </p:txBody>
      </p:sp>
      <p:sp>
        <p:nvSpPr>
          <p:cNvPr id="5" name="PlaceHolder 4"/>
          <p:cNvSpPr>
            <a:spLocks noGrp="1"/>
          </p:cNvSpPr>
          <p:nvPr>
            <p:ph type="dt" idx="1"/>
          </p:nvPr>
        </p:nvSpPr>
        <p:spPr/>
        <p:txBody>
          <a:bodyPr/>
          <a:p>
            <a:r>
              <a:rPr lang="en-IL"/>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16" name="PlaceHolder 2"/>
          <p:cNvSpPr>
            <a:spLocks noGrp="1"/>
          </p:cNvSpPr>
          <p:nvPr>
            <p:ph/>
          </p:nvPr>
        </p:nvSpPr>
        <p:spPr>
          <a:xfrm>
            <a:off x="50400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17" name="PlaceHolder 3"/>
          <p:cNvSpPr>
            <a:spLocks noGrp="1"/>
          </p:cNvSpPr>
          <p:nvPr>
            <p:ph/>
          </p:nvPr>
        </p:nvSpPr>
        <p:spPr>
          <a:xfrm>
            <a:off x="5152680" y="2273040"/>
            <a:ext cx="442692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18" name="PlaceHolder 4"/>
          <p:cNvSpPr>
            <a:spLocks noGrp="1"/>
          </p:cNvSpPr>
          <p:nvPr>
            <p:ph/>
          </p:nvPr>
        </p:nvSpPr>
        <p:spPr>
          <a:xfrm>
            <a:off x="504000" y="456336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83A602C-2076-464C-BAFA-F9E6CF58833C}" type="slidenum">
              <a:t>&lt;#&gt;</a:t>
            </a:fld>
          </a:p>
        </p:txBody>
      </p:sp>
      <p:sp>
        <p:nvSpPr>
          <p:cNvPr id="8" name="PlaceHolder 7"/>
          <p:cNvSpPr>
            <a:spLocks noGrp="1"/>
          </p:cNvSpPr>
          <p:nvPr>
            <p:ph type="dt" idx="1"/>
          </p:nvPr>
        </p:nvSpPr>
        <p:spPr/>
        <p:txBody>
          <a:bodyPr/>
          <a:p>
            <a:r>
              <a:rPr lang="en-IL"/>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20" name="PlaceHolder 2"/>
          <p:cNvSpPr>
            <a:spLocks noGrp="1"/>
          </p:cNvSpPr>
          <p:nvPr>
            <p:ph/>
          </p:nvPr>
        </p:nvSpPr>
        <p:spPr>
          <a:xfrm>
            <a:off x="504000" y="2273040"/>
            <a:ext cx="4426920" cy="438480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21" name="PlaceHolder 3"/>
          <p:cNvSpPr>
            <a:spLocks noGrp="1"/>
          </p:cNvSpPr>
          <p:nvPr>
            <p:ph/>
          </p:nvPr>
        </p:nvSpPr>
        <p:spPr>
          <a:xfrm>
            <a:off x="515268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22" name="PlaceHolder 4"/>
          <p:cNvSpPr>
            <a:spLocks noGrp="1"/>
          </p:cNvSpPr>
          <p:nvPr>
            <p:ph/>
          </p:nvPr>
        </p:nvSpPr>
        <p:spPr>
          <a:xfrm>
            <a:off x="5152680" y="456336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C9F10D1-DC8E-41BB-AF4A-309C3AA2B196}" type="slidenum">
              <a:t>&lt;#&gt;</a:t>
            </a:fld>
          </a:p>
        </p:txBody>
      </p:sp>
      <p:sp>
        <p:nvSpPr>
          <p:cNvPr id="8" name="PlaceHolder 7"/>
          <p:cNvSpPr>
            <a:spLocks noGrp="1"/>
          </p:cNvSpPr>
          <p:nvPr>
            <p:ph type="dt" idx="1"/>
          </p:nvPr>
        </p:nvSpPr>
        <p:spPr/>
        <p:txBody>
          <a:bodyPr/>
          <a:p>
            <a:r>
              <a:rPr lang="en-IL"/>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endParaRPr b="0" lang="en-US" sz="3200" spc="-1" strike="noStrike">
              <a:solidFill>
                <a:srgbClr val="3399ff"/>
              </a:solidFill>
              <a:latin typeface="Source Sans Pro"/>
            </a:endParaRPr>
          </a:p>
        </p:txBody>
      </p:sp>
      <p:sp>
        <p:nvSpPr>
          <p:cNvPr id="24" name="PlaceHolder 2"/>
          <p:cNvSpPr>
            <a:spLocks noGrp="1"/>
          </p:cNvSpPr>
          <p:nvPr>
            <p:ph/>
          </p:nvPr>
        </p:nvSpPr>
        <p:spPr>
          <a:xfrm>
            <a:off x="50400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25" name="PlaceHolder 3"/>
          <p:cNvSpPr>
            <a:spLocks noGrp="1"/>
          </p:cNvSpPr>
          <p:nvPr>
            <p:ph/>
          </p:nvPr>
        </p:nvSpPr>
        <p:spPr>
          <a:xfrm>
            <a:off x="5152680" y="2273040"/>
            <a:ext cx="442692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26" name="PlaceHolder 4"/>
          <p:cNvSpPr>
            <a:spLocks noGrp="1"/>
          </p:cNvSpPr>
          <p:nvPr>
            <p:ph/>
          </p:nvPr>
        </p:nvSpPr>
        <p:spPr>
          <a:xfrm>
            <a:off x="504000" y="4563360"/>
            <a:ext cx="9071640" cy="2091240"/>
          </a:xfrm>
          <a:prstGeom prst="rect">
            <a:avLst/>
          </a:prstGeom>
          <a:noFill/>
          <a:ln w="0">
            <a:noFill/>
          </a:ln>
        </p:spPr>
        <p:txBody>
          <a:bodyPr lIns="0" rIns="0" tIns="0" bIns="0" anchor="t">
            <a:noAutofit/>
          </a:bodyPr>
          <a:p>
            <a:endParaRPr b="0" lang="en-US" sz="2200" spc="-1" strike="noStrike">
              <a:solidFill>
                <a:srgbClr val="000000"/>
              </a:solidFill>
              <a:latin typeface="Source Sans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06163C9-B603-45D4-AAD1-F5215F7AA5F5}" type="slidenum">
              <a:t>&lt;#&gt;</a:t>
            </a:fld>
          </a:p>
        </p:txBody>
      </p:sp>
      <p:sp>
        <p:nvSpPr>
          <p:cNvPr id="8" name="PlaceHolder 7"/>
          <p:cNvSpPr>
            <a:spLocks noGrp="1"/>
          </p:cNvSpPr>
          <p:nvPr>
            <p:ph type="dt" idx="1"/>
          </p:nvPr>
        </p:nvSpPr>
        <p:spPr/>
        <p:txBody>
          <a:bodyPr/>
          <a:p>
            <a:r>
              <a:rPr lang="en-IL"/>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 y="360"/>
            <a:ext cx="10058040" cy="7543440"/>
          </a:xfrm>
          <a:prstGeom prst="rect">
            <a:avLst/>
          </a:prstGeom>
          <a:ln w="21600">
            <a:noFill/>
          </a:ln>
        </p:spPr>
      </p:pic>
      <p:sp>
        <p:nvSpPr>
          <p:cNvPr id="1" name="PlaceHolder 1"/>
          <p:cNvSpPr>
            <a:spLocks noGrp="1"/>
          </p:cNvSpPr>
          <p:nvPr>
            <p:ph type="title"/>
          </p:nvPr>
        </p:nvSpPr>
        <p:spPr>
          <a:xfrm>
            <a:off x="3477600" y="2482200"/>
            <a:ext cx="5643000" cy="1353960"/>
          </a:xfrm>
          <a:prstGeom prst="rect">
            <a:avLst/>
          </a:prstGeom>
          <a:noFill/>
          <a:ln w="0">
            <a:noFill/>
          </a:ln>
        </p:spPr>
        <p:txBody>
          <a:bodyPr lIns="0" rIns="0" tIns="0" bIns="0" anchor="ctr">
            <a:noAutofit/>
          </a:bodyPr>
          <a:p>
            <a:pPr algn="r">
              <a:buNone/>
            </a:pPr>
            <a:r>
              <a:rPr b="0" lang="en-US" sz="4400" spc="-1" strike="noStrike">
                <a:solidFill>
                  <a:srgbClr val="ffffff"/>
                </a:solidFill>
                <a:latin typeface="Source Sans Pro"/>
              </a:rPr>
              <a:t>Click to edit the title text format</a:t>
            </a:r>
            <a:endParaRPr b="0" lang="en-US" sz="4400" spc="-1" strike="noStrike">
              <a:solidFill>
                <a:srgbClr val="ffffff"/>
              </a:solidFill>
              <a:latin typeface="Source Sans Pro"/>
            </a:endParaRPr>
          </a:p>
        </p:txBody>
      </p:sp>
      <p:sp>
        <p:nvSpPr>
          <p:cNvPr id="2" name="PlaceHolder 2"/>
          <p:cNvSpPr>
            <a:spLocks noGrp="1"/>
          </p:cNvSpPr>
          <p:nvPr>
            <p:ph type="dt" idx="1"/>
          </p:nvPr>
        </p:nvSpPr>
        <p:spPr>
          <a:xfrm>
            <a:off x="288720" y="6995160"/>
            <a:ext cx="1677600" cy="521280"/>
          </a:xfrm>
          <a:prstGeom prst="rect">
            <a:avLst/>
          </a:prstGeom>
          <a:noFill/>
          <a:ln w="21600">
            <a:noFill/>
          </a:ln>
        </p:spPr>
        <p:txBody>
          <a:bodyPr lIns="0" rIns="0" tIns="0" bIns="0" anchor="t">
            <a:noAutofit/>
          </a:bodyPr>
          <a:lstStyle>
            <a:lvl1pPr>
              <a:defRPr b="0" lang="en-US" sz="1400" spc="-1" strike="noStrike">
                <a:latin typeface="Century Gothic"/>
              </a:defRPr>
            </a:lvl1pPr>
          </a:lstStyle>
          <a:p>
            <a:r>
              <a:rPr b="0" lang="en-US" sz="1400" spc="-1" strike="noStrike">
                <a:latin typeface="Century Gothic"/>
              </a:rPr>
              <a:t>&lt;date/time&gt;</a:t>
            </a:r>
            <a:endParaRPr b="0" lang="en-US" sz="1400" spc="-1" strike="noStrike">
              <a:latin typeface="Century Gothic"/>
            </a:endParaRPr>
          </a:p>
        </p:txBody>
      </p:sp>
      <p:sp>
        <p:nvSpPr>
          <p:cNvPr id="3" name="PlaceHolder 3"/>
          <p:cNvSpPr>
            <a:spLocks noGrp="1"/>
          </p:cNvSpPr>
          <p:nvPr>
            <p:ph type="ftr" idx="2"/>
          </p:nvPr>
        </p:nvSpPr>
        <p:spPr>
          <a:xfrm>
            <a:off x="3948120" y="6995160"/>
            <a:ext cx="2023200" cy="521280"/>
          </a:xfrm>
          <a:prstGeom prst="rect">
            <a:avLst/>
          </a:prstGeom>
          <a:noFill/>
          <a:ln w="21600">
            <a:noFill/>
          </a:ln>
        </p:spPr>
        <p:txBody>
          <a:bodyPr lIns="0" rIns="0" tIns="0" bIns="0" anchor="t">
            <a:noAutofit/>
          </a:bodyPr>
          <a:lstStyle>
            <a:lvl1pPr algn="ctr">
              <a:buNone/>
              <a:defRPr b="0" lang="en-US" sz="1400" spc="-1" strike="noStrike">
                <a:latin typeface="Century Gothic"/>
              </a:defRPr>
            </a:lvl1pPr>
          </a:lstStyle>
          <a:p>
            <a:pPr algn="ctr">
              <a:buNone/>
            </a:pPr>
            <a:r>
              <a:rPr b="0" lang="en-US" sz="1400" spc="-1" strike="noStrike">
                <a:latin typeface="Century Gothic"/>
              </a:rPr>
              <a:t>&lt;footer&gt;</a:t>
            </a:r>
            <a:endParaRPr b="0" lang="en-US" sz="1400" spc="-1" strike="noStrike">
              <a:latin typeface="Century Gothic"/>
            </a:endParaRPr>
          </a:p>
        </p:txBody>
      </p:sp>
      <p:sp>
        <p:nvSpPr>
          <p:cNvPr id="4" name="PlaceHolder 4"/>
          <p:cNvSpPr>
            <a:spLocks noGrp="1"/>
          </p:cNvSpPr>
          <p:nvPr>
            <p:ph type="sldNum" idx="3"/>
          </p:nvPr>
        </p:nvSpPr>
        <p:spPr>
          <a:xfrm>
            <a:off x="7953120" y="6995160"/>
            <a:ext cx="1803240" cy="521280"/>
          </a:xfrm>
          <a:prstGeom prst="rect">
            <a:avLst/>
          </a:prstGeom>
          <a:noFill/>
          <a:ln w="21600">
            <a:noFill/>
          </a:ln>
        </p:spPr>
        <p:txBody>
          <a:bodyPr lIns="0" rIns="0" tIns="0" bIns="0" anchor="t">
            <a:noAutofit/>
          </a:bodyPr>
          <a:lstStyle>
            <a:lvl1pPr algn="r">
              <a:buNone/>
              <a:defRPr b="0" lang="en-US" sz="1400" spc="-1" strike="noStrike">
                <a:latin typeface="Century Gothic"/>
              </a:defRPr>
            </a:lvl1pPr>
          </a:lstStyle>
          <a:p>
            <a:pPr algn="r">
              <a:buNone/>
            </a:pPr>
            <a:fld id="{C3419077-269F-4171-988D-8624255C191F}" type="slidenum">
              <a:rPr b="0" lang="en-US" sz="1400" spc="-1" strike="noStrike">
                <a:latin typeface="Century Gothic"/>
              </a:rPr>
              <a:t>&lt;number&gt;</a:t>
            </a:fld>
            <a:endParaRPr b="0" lang="en-US" sz="1400" spc="-1" strike="noStrike">
              <a:latin typeface="Century Gothic"/>
            </a:endParaRPr>
          </a:p>
        </p:txBody>
      </p:sp>
      <p:sp>
        <p:nvSpPr>
          <p:cNvPr id="5" name="PlaceHolder 5"/>
          <p:cNvSpPr>
            <a:spLocks noGrp="1"/>
          </p:cNvSpPr>
          <p:nvPr>
            <p:ph type="body"/>
          </p:nvPr>
        </p:nvSpPr>
        <p:spPr>
          <a:xfrm>
            <a:off x="504000" y="1769040"/>
            <a:ext cx="9071640" cy="438480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2"/>
          <a:stretch/>
        </p:blipFill>
        <p:spPr>
          <a:xfrm>
            <a:off x="0" y="360"/>
            <a:ext cx="10073160" cy="7543440"/>
          </a:xfrm>
          <a:prstGeom prst="rect">
            <a:avLst/>
          </a:prstGeom>
          <a:ln w="21600">
            <a:noFill/>
          </a:ln>
        </p:spPr>
      </p:pic>
      <p:sp>
        <p:nvSpPr>
          <p:cNvPr id="43"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r>
              <a:rPr b="0" lang="en-US" sz="3200" spc="-1" strike="noStrike">
                <a:solidFill>
                  <a:srgbClr val="3399ff"/>
                </a:solidFill>
                <a:latin typeface="Source Sans Pro"/>
              </a:rPr>
              <a:t>Click to edit the title text format</a:t>
            </a:r>
            <a:endParaRPr b="0" lang="en-US" sz="3200" spc="-1" strike="noStrike">
              <a:solidFill>
                <a:srgbClr val="3399ff"/>
              </a:solidFill>
              <a:latin typeface="Source Sans Pro"/>
            </a:endParaRPr>
          </a:p>
        </p:txBody>
      </p:sp>
      <p:sp>
        <p:nvSpPr>
          <p:cNvPr id="44" name="PlaceHolder 2"/>
          <p:cNvSpPr>
            <a:spLocks noGrp="1"/>
          </p:cNvSpPr>
          <p:nvPr>
            <p:ph type="body"/>
          </p:nvPr>
        </p:nvSpPr>
        <p:spPr>
          <a:xfrm>
            <a:off x="504000" y="2273040"/>
            <a:ext cx="9071640" cy="438480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Click to edit the outline text format</a:t>
            </a:r>
            <a:endParaRPr b="0" lang="en-US" sz="2200" spc="-1" strike="noStrike">
              <a:solidFill>
                <a:srgbClr val="000000"/>
              </a:solidFill>
              <a:latin typeface="Source Sans Pro"/>
            </a:endParaRPr>
          </a:p>
          <a:p>
            <a:pPr lvl="1" marL="864000" indent="-324000">
              <a:spcAft>
                <a:spcPts val="1134"/>
              </a:spcAft>
              <a:buClr>
                <a:srgbClr val="000000"/>
              </a:buClr>
              <a:buSzPct val="75000"/>
              <a:buFont typeface="Symbol" charset="2"/>
              <a:buChar char=""/>
            </a:pPr>
            <a:r>
              <a:rPr b="0" lang="en-US" sz="1800" spc="-1" strike="noStrike">
                <a:solidFill>
                  <a:srgbClr val="111111"/>
                </a:solidFill>
                <a:latin typeface="Corbel"/>
              </a:rPr>
              <a:t>Second Outline Level</a:t>
            </a:r>
            <a:endParaRPr b="0" lang="en-US" sz="1800" spc="-1" strike="noStrike">
              <a:solidFill>
                <a:srgbClr val="111111"/>
              </a:solidFill>
              <a:latin typeface="Corbel"/>
            </a:endParaRPr>
          </a:p>
          <a:p>
            <a:pPr lvl="2" marL="1296000" indent="-288000">
              <a:spcAft>
                <a:spcPts val="850"/>
              </a:spcAft>
              <a:buClr>
                <a:srgbClr val="000000"/>
              </a:buClr>
              <a:buSzPct val="45000"/>
              <a:buFont typeface="Wingdings" charset="2"/>
              <a:buChar char=""/>
            </a:pPr>
            <a:r>
              <a:rPr b="0" lang="en-US" sz="1800" spc="-1" strike="noStrike">
                <a:solidFill>
                  <a:srgbClr val="111111"/>
                </a:solidFill>
                <a:latin typeface="Corbel"/>
              </a:rPr>
              <a:t>Third Outline Level</a:t>
            </a:r>
            <a:endParaRPr b="0" lang="en-US" sz="1800" spc="-1" strike="noStrike">
              <a:solidFill>
                <a:srgbClr val="111111"/>
              </a:solidFill>
              <a:latin typeface="Corbel"/>
            </a:endParaRPr>
          </a:p>
          <a:p>
            <a:pPr lvl="3" marL="1728000" indent="-216000">
              <a:spcAft>
                <a:spcPts val="567"/>
              </a:spcAft>
              <a:buClr>
                <a:srgbClr val="000000"/>
              </a:buClr>
              <a:buSzPct val="75000"/>
              <a:buFont typeface="Symbol" charset="2"/>
              <a:buChar char=""/>
            </a:pPr>
            <a:r>
              <a:rPr b="0" lang="en-US" sz="1800" spc="-1" strike="noStrike">
                <a:solidFill>
                  <a:srgbClr val="111111"/>
                </a:solidFill>
                <a:latin typeface="Corbel"/>
              </a:rPr>
              <a:t>Fourth Outline Level</a:t>
            </a:r>
            <a:endParaRPr b="0" lang="en-US" sz="1800" spc="-1" strike="noStrike">
              <a:solidFill>
                <a:srgbClr val="111111"/>
              </a:solidFill>
              <a:latin typeface="Corbel"/>
            </a:endParaRPr>
          </a:p>
          <a:p>
            <a:pPr lvl="4" marL="2160000" indent="-216000">
              <a:spcAft>
                <a:spcPts val="283"/>
              </a:spcAft>
              <a:buClr>
                <a:srgbClr val="000000"/>
              </a:buClr>
              <a:buSzPct val="45000"/>
              <a:buFont typeface="Wingdings" charset="2"/>
              <a:buChar char=""/>
            </a:pPr>
            <a:r>
              <a:rPr b="0" lang="en-US" sz="1800" spc="-1" strike="noStrike">
                <a:solidFill>
                  <a:srgbClr val="111111"/>
                </a:solidFill>
                <a:latin typeface="Corbel"/>
              </a:rPr>
              <a:t>Fifth Outline Level</a:t>
            </a:r>
            <a:endParaRPr b="0" lang="en-US" sz="1800" spc="-1" strike="noStrike">
              <a:solidFill>
                <a:srgbClr val="111111"/>
              </a:solidFill>
              <a:latin typeface="Corbel"/>
            </a:endParaRPr>
          </a:p>
          <a:p>
            <a:pPr lvl="5" marL="2592000" indent="-216000">
              <a:spcAft>
                <a:spcPts val="283"/>
              </a:spcAft>
              <a:buClr>
                <a:srgbClr val="000000"/>
              </a:buClr>
              <a:buSzPct val="45000"/>
              <a:buFont typeface="Wingdings" charset="2"/>
              <a:buChar char=""/>
            </a:pPr>
            <a:r>
              <a:rPr b="0" lang="en-US" sz="1800" spc="-1" strike="noStrike">
                <a:solidFill>
                  <a:srgbClr val="111111"/>
                </a:solidFill>
                <a:latin typeface="Corbel"/>
              </a:rPr>
              <a:t>Sixth Outline Level</a:t>
            </a:r>
            <a:endParaRPr b="0" lang="en-US" sz="1800" spc="-1" strike="noStrike">
              <a:solidFill>
                <a:srgbClr val="111111"/>
              </a:solidFill>
              <a:latin typeface="Corbel"/>
            </a:endParaRPr>
          </a:p>
          <a:p>
            <a:pPr lvl="6" marL="3024000" indent="-216000">
              <a:spcAft>
                <a:spcPts val="283"/>
              </a:spcAft>
              <a:buClr>
                <a:srgbClr val="000000"/>
              </a:buClr>
              <a:buSzPct val="45000"/>
              <a:buFont typeface="Wingdings" charset="2"/>
              <a:buChar char=""/>
            </a:pPr>
            <a:r>
              <a:rPr b="0" lang="en-US" sz="1800" spc="-1" strike="noStrike">
                <a:solidFill>
                  <a:srgbClr val="111111"/>
                </a:solidFill>
                <a:latin typeface="Corbel"/>
              </a:rPr>
              <a:t>Seventh Outline Level</a:t>
            </a:r>
            <a:endParaRPr b="0" lang="en-US" sz="1800" spc="-1" strike="noStrike">
              <a:solidFill>
                <a:srgbClr val="111111"/>
              </a:solidFill>
              <a:latin typeface="Corbel"/>
            </a:endParaRPr>
          </a:p>
        </p:txBody>
      </p:sp>
      <p:sp>
        <p:nvSpPr>
          <p:cNvPr id="45" name="PlaceHolder 3"/>
          <p:cNvSpPr>
            <a:spLocks noGrp="1"/>
          </p:cNvSpPr>
          <p:nvPr>
            <p:ph type="dt" idx="4"/>
          </p:nvPr>
        </p:nvSpPr>
        <p:spPr>
          <a:xfrm>
            <a:off x="288360" y="6995160"/>
            <a:ext cx="1677600" cy="521280"/>
          </a:xfrm>
          <a:prstGeom prst="rect">
            <a:avLst/>
          </a:prstGeom>
          <a:noFill/>
          <a:ln w="21600">
            <a:noFill/>
          </a:ln>
        </p:spPr>
        <p:txBody>
          <a:bodyPr lIns="0" rIns="0" tIns="0" bIns="0" anchor="t">
            <a:noAutofit/>
          </a:bodyPr>
          <a:lstStyle>
            <a:lvl1pPr>
              <a:defRPr b="0" lang="en-US" sz="1400" spc="-1" strike="noStrike">
                <a:latin typeface="Century Gothic"/>
              </a:defRPr>
            </a:lvl1pPr>
          </a:lstStyle>
          <a:p>
            <a:r>
              <a:rPr b="0" lang="en-US" sz="1400" spc="-1" strike="noStrike">
                <a:latin typeface="Century Gothic"/>
              </a:rPr>
              <a:t>&lt;date/time&gt;</a:t>
            </a:r>
            <a:endParaRPr b="0" lang="en-US" sz="1400" spc="-1" strike="noStrike">
              <a:latin typeface="Century Gothic"/>
            </a:endParaRPr>
          </a:p>
        </p:txBody>
      </p:sp>
      <p:sp>
        <p:nvSpPr>
          <p:cNvPr id="46" name="PlaceHolder 4"/>
          <p:cNvSpPr>
            <a:spLocks noGrp="1"/>
          </p:cNvSpPr>
          <p:nvPr>
            <p:ph type="ftr" idx="5"/>
          </p:nvPr>
        </p:nvSpPr>
        <p:spPr>
          <a:xfrm>
            <a:off x="3947760" y="6995160"/>
            <a:ext cx="2023200" cy="521280"/>
          </a:xfrm>
          <a:prstGeom prst="rect">
            <a:avLst/>
          </a:prstGeom>
          <a:noFill/>
          <a:ln w="21600">
            <a:noFill/>
          </a:ln>
        </p:spPr>
        <p:txBody>
          <a:bodyPr lIns="0" rIns="0" tIns="0" bIns="0" anchor="t">
            <a:noAutofit/>
          </a:bodyPr>
          <a:lstStyle>
            <a:lvl1pPr algn="ctr">
              <a:buNone/>
              <a:defRPr b="0" lang="en-US" sz="1400" spc="-1" strike="noStrike">
                <a:latin typeface="Century Gothic"/>
              </a:defRPr>
            </a:lvl1pPr>
          </a:lstStyle>
          <a:p>
            <a:pPr algn="ctr">
              <a:buNone/>
            </a:pPr>
            <a:r>
              <a:rPr b="0" lang="en-US" sz="1400" spc="-1" strike="noStrike">
                <a:latin typeface="Century Gothic"/>
              </a:rPr>
              <a:t>&lt;footer&gt;</a:t>
            </a:r>
            <a:endParaRPr b="0" lang="en-US" sz="1400" spc="-1" strike="noStrike">
              <a:latin typeface="Century Gothic"/>
            </a:endParaRPr>
          </a:p>
        </p:txBody>
      </p:sp>
      <p:sp>
        <p:nvSpPr>
          <p:cNvPr id="47" name="PlaceHolder 5"/>
          <p:cNvSpPr>
            <a:spLocks noGrp="1"/>
          </p:cNvSpPr>
          <p:nvPr>
            <p:ph type="sldNum" idx="6"/>
          </p:nvPr>
        </p:nvSpPr>
        <p:spPr>
          <a:xfrm>
            <a:off x="7952760" y="6995160"/>
            <a:ext cx="1803240" cy="521280"/>
          </a:xfrm>
          <a:prstGeom prst="rect">
            <a:avLst/>
          </a:prstGeom>
          <a:noFill/>
          <a:ln w="21600">
            <a:noFill/>
          </a:ln>
        </p:spPr>
        <p:txBody>
          <a:bodyPr lIns="0" rIns="0" tIns="0" bIns="0" anchor="t">
            <a:noAutofit/>
          </a:bodyPr>
          <a:lstStyle>
            <a:lvl1pPr algn="r">
              <a:buNone/>
              <a:defRPr b="0" lang="en-US" sz="1400" spc="-1" strike="noStrike">
                <a:latin typeface="Century Gothic"/>
              </a:defRPr>
            </a:lvl1pPr>
          </a:lstStyle>
          <a:p>
            <a:pPr algn="r">
              <a:buNone/>
            </a:pPr>
            <a:fld id="{5FCDFF4C-FD6B-49F3-A221-145E918AD920}" type="slidenum">
              <a:rPr b="0" lang="en-US" sz="1400" spc="-1" strike="noStrike">
                <a:latin typeface="Century Gothic"/>
              </a:rPr>
              <a:t>&lt;number&gt;</a:t>
            </a:fld>
            <a:endParaRPr b="0" lang="en-US" sz="1400" spc="-1" strike="noStrike">
              <a:latin typeface="Century Gothic"/>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slideLayout" Target="../slideLayouts/slideLayout24.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9.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4.xml"/><Relationship Id="rId3" Type="http://schemas.openxmlformats.org/officeDocument/2006/relationships/comments" Target="../comments/commen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2743200" y="2745360"/>
            <a:ext cx="6724800" cy="1305000"/>
          </a:xfrm>
          <a:prstGeom prst="rect">
            <a:avLst/>
          </a:prstGeom>
          <a:noFill/>
          <a:ln w="0">
            <a:noFill/>
          </a:ln>
        </p:spPr>
        <p:txBody>
          <a:bodyPr lIns="0" rIns="0" tIns="0" bIns="0" anchor="ctr">
            <a:noAutofit/>
          </a:bodyPr>
          <a:p>
            <a:pPr algn="r">
              <a:buNone/>
            </a:pPr>
            <a:r>
              <a:rPr b="0" lang="en-US" sz="4400" spc="-1" strike="noStrike">
                <a:solidFill>
                  <a:srgbClr val="ffffff"/>
                </a:solidFill>
                <a:latin typeface="Source Sans Pro"/>
              </a:rPr>
              <a:t>Web Application Framework</a:t>
            </a:r>
            <a:endParaRPr b="0" lang="en-US" sz="4400" spc="-1" strike="noStrike">
              <a:solidFill>
                <a:srgbClr val="ffffff"/>
              </a:solidFill>
              <a:latin typeface="Source Sans Pro"/>
            </a:endParaRPr>
          </a:p>
        </p:txBody>
      </p:sp>
      <p:sp>
        <p:nvSpPr>
          <p:cNvPr id="85" name="PlaceHolder 2"/>
          <p:cNvSpPr>
            <a:spLocks noGrp="1"/>
          </p:cNvSpPr>
          <p:nvPr>
            <p:ph type="subTitle"/>
          </p:nvPr>
        </p:nvSpPr>
        <p:spPr>
          <a:xfrm>
            <a:off x="5257800" y="4150800"/>
            <a:ext cx="4210200" cy="685800"/>
          </a:xfrm>
          <a:prstGeom prst="rect">
            <a:avLst/>
          </a:prstGeom>
          <a:noFill/>
          <a:ln w="0">
            <a:noFill/>
          </a:ln>
        </p:spPr>
        <p:txBody>
          <a:bodyPr lIns="0" rIns="0" tIns="0" bIns="0" anchor="ctr">
            <a:noAutofit/>
          </a:bodyPr>
          <a:p>
            <a:pPr algn="r">
              <a:buNone/>
            </a:pPr>
            <a:r>
              <a:rPr b="0" lang="en-US" sz="2200" spc="-1" strike="noStrike">
                <a:solidFill>
                  <a:srgbClr val="ffffff"/>
                </a:solidFill>
                <a:latin typeface="Source Sans Pro"/>
              </a:rPr>
              <a:t>Sadna - version1</a:t>
            </a:r>
            <a:endParaRPr b="0" lang="en-US" sz="2200" spc="-1" strike="noStrike">
              <a:solidFill>
                <a:srgbClr val="ffffff"/>
              </a:solidFill>
              <a:latin typeface="Source Sans Pr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Ho</a:t>
            </a:r>
            <a:r>
              <a:rPr b="1" lang="en-US" sz="3200" spc="-1" strike="noStrike">
                <a:solidFill>
                  <a:srgbClr val="3399ff"/>
                </a:solidFill>
                <a:latin typeface="Source Sans Pro"/>
              </a:rPr>
              <a:t>w </a:t>
            </a:r>
            <a:r>
              <a:rPr b="1" lang="en-US" sz="3200" spc="-1" strike="noStrike">
                <a:solidFill>
                  <a:srgbClr val="3399ff"/>
                </a:solidFill>
                <a:latin typeface="Source Sans Pro"/>
              </a:rPr>
              <a:t>Will </a:t>
            </a:r>
            <a:r>
              <a:rPr b="1" lang="en-US" sz="3200" spc="-1" strike="noStrike">
                <a:solidFill>
                  <a:srgbClr val="3399ff"/>
                </a:solidFill>
                <a:latin typeface="Source Sans Pro"/>
              </a:rPr>
              <a:t>We </a:t>
            </a:r>
            <a:r>
              <a:rPr b="1" lang="en-US" sz="3200" spc="-1" strike="noStrike">
                <a:solidFill>
                  <a:srgbClr val="3399ff"/>
                </a:solidFill>
                <a:latin typeface="Source Sans Pro"/>
              </a:rPr>
              <a:t>Use </a:t>
            </a:r>
            <a:r>
              <a:rPr b="1" lang="en-US" sz="3200" spc="-1" strike="noStrike">
                <a:solidFill>
                  <a:srgbClr val="3399ff"/>
                </a:solidFill>
                <a:latin typeface="Source Sans Pro"/>
              </a:rPr>
              <a:t>it In </a:t>
            </a:r>
            <a:r>
              <a:rPr b="1" lang="en-US" sz="3200" spc="-1" strike="noStrike">
                <a:solidFill>
                  <a:srgbClr val="3399ff"/>
                </a:solidFill>
                <a:latin typeface="Source Sans Pro"/>
              </a:rPr>
              <a:t>Our </a:t>
            </a:r>
            <a:r>
              <a:rPr b="1" lang="en-US" sz="3200" spc="-1" strike="noStrike">
                <a:solidFill>
                  <a:srgbClr val="3399ff"/>
                </a:solidFill>
                <a:latin typeface="Source Sans Pro"/>
              </a:rPr>
              <a:t>Proj</a:t>
            </a:r>
            <a:r>
              <a:rPr b="1" lang="en-US" sz="3200" spc="-1" strike="noStrike">
                <a:solidFill>
                  <a:srgbClr val="3399ff"/>
                </a:solidFill>
                <a:latin typeface="Source Sans Pro"/>
              </a:rPr>
              <a:t>ect?</a:t>
            </a:r>
            <a:endParaRPr b="1" lang="en-US" sz="3200" spc="-1" strike="noStrike">
              <a:solidFill>
                <a:srgbClr val="3399ff"/>
              </a:solidFill>
              <a:latin typeface="Source Sans Pro"/>
            </a:endParaRPr>
          </a:p>
        </p:txBody>
      </p:sp>
      <p:sp>
        <p:nvSpPr>
          <p:cNvPr id="142" name="PlaceHolder 2"/>
          <p:cNvSpPr>
            <a:spLocks noGrp="1"/>
          </p:cNvSpPr>
          <p:nvPr>
            <p:ph/>
          </p:nvPr>
        </p:nvSpPr>
        <p:spPr>
          <a:xfrm>
            <a:off x="228600" y="1986120"/>
            <a:ext cx="9097200" cy="212868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200" spc="-1" strike="noStrike">
                <a:solidFill>
                  <a:srgbClr val="5983b0"/>
                </a:solidFill>
                <a:latin typeface="Source Sans Pro"/>
              </a:rPr>
              <a:t>Authentication system</a:t>
            </a:r>
            <a:r>
              <a:rPr b="0" lang="en-US" sz="2200" spc="-1" strike="noStrike">
                <a:solidFill>
                  <a:srgbClr val="000000"/>
                </a:solidFill>
                <a:latin typeface="Source Sans Pro"/>
              </a:rPr>
              <a:t> </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Django handles user accounts, groups, permissions and </a:t>
            </a:r>
            <a:r>
              <a:rPr b="0" lang="en-US" sz="2200" spc="-1" strike="noStrike">
                <a:solidFill>
                  <a:srgbClr val="000000"/>
                </a:solidFill>
                <a:latin typeface="Source Sans Pro"/>
              </a:rPr>
              <a:t>cookie-based user sessions. allow users to create accounts </a:t>
            </a:r>
            <a:r>
              <a:rPr b="0" lang="en-US" sz="2200" spc="-1" strike="noStrike">
                <a:solidFill>
                  <a:srgbClr val="000000"/>
                </a:solidFill>
                <a:latin typeface="Source Sans Pro"/>
              </a:rPr>
              <a:t>and safely log in/out. We will use it to ensure the user logging </a:t>
            </a:r>
            <a:r>
              <a:rPr b="0" lang="en-US" sz="2200" spc="-1" strike="noStrike">
                <a:solidFill>
                  <a:srgbClr val="000000"/>
                </a:solidFill>
                <a:latin typeface="Source Sans Pro"/>
              </a:rPr>
              <a:t>will be secured without using any security logging system or </a:t>
            </a:r>
            <a:r>
              <a:rPr b="0" lang="en-US" sz="2200" spc="-1" strike="noStrike">
                <a:solidFill>
                  <a:srgbClr val="000000"/>
                </a:solidFill>
                <a:latin typeface="Source Sans Pro"/>
              </a:rPr>
              <a:t>regex to check passwords. </a:t>
            </a:r>
            <a:endParaRPr b="0" lang="en-US" sz="2200" spc="-1" strike="noStrike">
              <a:solidFill>
                <a:srgbClr val="000000"/>
              </a:solidFill>
              <a:latin typeface="Source Sans Pro"/>
            </a:endParaRPr>
          </a:p>
        </p:txBody>
      </p:sp>
      <p:sp>
        <p:nvSpPr>
          <p:cNvPr id="143" name="PlaceHolder 3"/>
          <p:cNvSpPr>
            <a:spLocks noGrp="1"/>
          </p:cNvSpPr>
          <p:nvPr>
            <p:ph/>
          </p:nvPr>
        </p:nvSpPr>
        <p:spPr>
          <a:xfrm>
            <a:off x="228600" y="4404600"/>
            <a:ext cx="4800600" cy="268200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200" spc="-1" strike="noStrike">
                <a:solidFill>
                  <a:srgbClr val="5983b0"/>
                </a:solidFill>
                <a:latin typeface="Source Sans Pro"/>
              </a:rPr>
              <a:t>Admin </a:t>
            </a:r>
            <a:r>
              <a:rPr b="1" lang="en-US" sz="2200" spc="-1" strike="noStrike">
                <a:solidFill>
                  <a:srgbClr val="5983b0"/>
                </a:solidFill>
                <a:latin typeface="Source Sans Pro"/>
              </a:rPr>
              <a:t>interface</a:t>
            </a:r>
            <a:r>
              <a:rPr b="0" lang="en-US" sz="2200" spc="-1" strike="noStrike">
                <a:solidFill>
                  <a:srgbClr val="000000"/>
                </a:solidFill>
                <a:latin typeface="Source Sans Pro"/>
              </a:rPr>
              <a:t> </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Django reads </a:t>
            </a:r>
            <a:r>
              <a:rPr b="0" lang="en-US" sz="2200" spc="-1" strike="noStrike">
                <a:solidFill>
                  <a:srgbClr val="000000"/>
                </a:solidFill>
                <a:latin typeface="Source Sans Pro"/>
              </a:rPr>
              <a:t>metadata in our </a:t>
            </a:r>
            <a:r>
              <a:rPr b="0" lang="en-US" sz="2200" spc="-1" strike="noStrike">
                <a:solidFill>
                  <a:srgbClr val="000000"/>
                </a:solidFill>
                <a:latin typeface="Source Sans Pro"/>
              </a:rPr>
              <a:t>models to provide </a:t>
            </a:r>
            <a:r>
              <a:rPr b="0" lang="en-US" sz="2200" spc="-1" strike="noStrike">
                <a:solidFill>
                  <a:srgbClr val="000000"/>
                </a:solidFill>
                <a:latin typeface="Source Sans Pro"/>
              </a:rPr>
              <a:t>a powerful and </a:t>
            </a:r>
            <a:r>
              <a:rPr b="0" lang="en-US" sz="2200" spc="-1" strike="noStrike">
                <a:solidFill>
                  <a:srgbClr val="000000"/>
                </a:solidFill>
                <a:latin typeface="Source Sans Pro"/>
              </a:rPr>
              <a:t>production-ready </a:t>
            </a:r>
            <a:r>
              <a:rPr b="0" lang="en-US" sz="2200" spc="-1" strike="noStrike">
                <a:solidFill>
                  <a:srgbClr val="000000"/>
                </a:solidFill>
                <a:latin typeface="Source Sans Pro"/>
              </a:rPr>
              <a:t>interface that will </a:t>
            </a:r>
            <a:r>
              <a:rPr b="0" lang="en-US" sz="2200" spc="-1" strike="noStrike">
                <a:solidFill>
                  <a:srgbClr val="000000"/>
                </a:solidFill>
                <a:latin typeface="Source Sans Pro"/>
              </a:rPr>
              <a:t>allow us to </a:t>
            </a:r>
            <a:r>
              <a:rPr b="0" lang="en-US" sz="2200" spc="-1" strike="noStrike">
                <a:solidFill>
                  <a:srgbClr val="000000"/>
                </a:solidFill>
                <a:latin typeface="Source Sans Pro"/>
              </a:rPr>
              <a:t>manage user </a:t>
            </a:r>
            <a:r>
              <a:rPr b="0" lang="en-US" sz="2200" spc="-1" strike="noStrike">
                <a:solidFill>
                  <a:srgbClr val="000000"/>
                </a:solidFill>
                <a:latin typeface="Source Sans Pro"/>
              </a:rPr>
              <a:t>accounts, content </a:t>
            </a:r>
            <a:r>
              <a:rPr b="0" lang="en-US" sz="2200" spc="-1" strike="noStrike">
                <a:solidFill>
                  <a:srgbClr val="000000"/>
                </a:solidFill>
                <a:latin typeface="Source Sans Pro"/>
              </a:rPr>
              <a:t>and data more </a:t>
            </a:r>
            <a:r>
              <a:rPr b="0" lang="en-US" sz="2200" spc="-1" strike="noStrike">
                <a:solidFill>
                  <a:srgbClr val="000000"/>
                </a:solidFill>
                <a:latin typeface="Source Sans Pro"/>
              </a:rPr>
              <a:t>easi</a:t>
            </a:r>
            <a:endParaRPr b="0" lang="en-US" sz="2200" spc="-1" strike="noStrike">
              <a:solidFill>
                <a:srgbClr val="000000"/>
              </a:solidFill>
              <a:latin typeface="Source Sans Pro"/>
            </a:endParaRPr>
          </a:p>
        </p:txBody>
      </p:sp>
      <p:pic>
        <p:nvPicPr>
          <p:cNvPr id="144" name="" descr=""/>
          <p:cNvPicPr/>
          <p:nvPr/>
        </p:nvPicPr>
        <p:blipFill>
          <a:blip r:embed="rId1"/>
          <a:stretch/>
        </p:blipFill>
        <p:spPr>
          <a:xfrm>
            <a:off x="5252760" y="4114800"/>
            <a:ext cx="4805640" cy="3299400"/>
          </a:xfrm>
          <a:prstGeom prst="rect">
            <a:avLst/>
          </a:prstGeom>
          <a:ln w="21600">
            <a:noFill/>
          </a:ln>
        </p:spPr>
      </p:pic>
    </p:spTree>
  </p:cSld>
  <mc:AlternateContent>
    <mc:Choice Requires="p14">
      <p:transition spd="slow" p14:dur="2000"/>
    </mc:Choice>
    <mc:Fallback>
      <p:transition spd="slow"/>
    </mc:Fallback>
  </mc:AlternateContent>
  <p:timing>
    <p:tnLst>
      <p:par>
        <p:cTn id="145" dur="indefinite" restart="never" nodeType="tmRoot">
          <p:childTnLst>
            <p:seq>
              <p:cTn id="146" dur="indefinite" nodeType="mainSeq">
                <p:childTnLst>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How Will We Use it In Our Project?</a:t>
            </a:r>
            <a:endParaRPr b="0" lang="en-US" sz="3200" spc="-1" strike="noStrike">
              <a:solidFill>
                <a:srgbClr val="3399ff"/>
              </a:solidFill>
              <a:latin typeface="Source Sans Pro"/>
            </a:endParaRPr>
          </a:p>
        </p:txBody>
      </p:sp>
      <p:sp>
        <p:nvSpPr>
          <p:cNvPr id="146" name="PlaceHolder 2"/>
          <p:cNvSpPr>
            <a:spLocks noGrp="1"/>
          </p:cNvSpPr>
          <p:nvPr>
            <p:ph/>
          </p:nvPr>
        </p:nvSpPr>
        <p:spPr>
          <a:xfrm>
            <a:off x="228600" y="1986120"/>
            <a:ext cx="9071640" cy="212868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200" spc="-1" strike="noStrike">
                <a:solidFill>
                  <a:srgbClr val="5983b0"/>
                </a:solidFill>
                <a:latin typeface="Source Sans Pro"/>
              </a:rPr>
              <a:t>Forms</a:t>
            </a:r>
            <a:r>
              <a:rPr b="0" lang="en-US" sz="2200" spc="-1" strike="noStrike">
                <a:solidFill>
                  <a:srgbClr val="000000"/>
                </a:solidFill>
                <a:latin typeface="Source Sans Pro"/>
              </a:rPr>
              <a:t> </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where numerous items of data of several different types may </a:t>
            </a:r>
            <a:r>
              <a:rPr b="0" lang="en-US" sz="2200" spc="-1" strike="noStrike">
                <a:solidFill>
                  <a:srgbClr val="000000"/>
                </a:solidFill>
                <a:latin typeface="Source Sans Pro"/>
              </a:rPr>
              <a:t>need to be prepared for display in a form, Django can prepare </a:t>
            </a:r>
            <a:r>
              <a:rPr b="0" lang="en-US" sz="2200" spc="-1" strike="noStrike">
                <a:solidFill>
                  <a:srgbClr val="000000"/>
                </a:solidFill>
                <a:latin typeface="Source Sans Pro"/>
              </a:rPr>
              <a:t>and restructure data to make it ready for rendering , create </a:t>
            </a:r>
            <a:r>
              <a:rPr b="0" lang="en-US" sz="2200" spc="-1" strike="noStrike">
                <a:solidFill>
                  <a:srgbClr val="000000"/>
                </a:solidFill>
                <a:latin typeface="Source Sans Pro"/>
              </a:rPr>
              <a:t>HTML forms for the data, and receive and process submitted </a:t>
            </a:r>
            <a:r>
              <a:rPr b="0" lang="en-US" sz="2200" spc="-1" strike="noStrike">
                <a:solidFill>
                  <a:srgbClr val="000000"/>
                </a:solidFill>
                <a:latin typeface="Source Sans Pro"/>
              </a:rPr>
              <a:t>forms and data from the client. </a:t>
            </a:r>
            <a:endParaRPr b="0" lang="en-US" sz="2200" spc="-1" strike="noStrike">
              <a:solidFill>
                <a:srgbClr val="000000"/>
              </a:solidFill>
              <a:latin typeface="Source Sans Pro"/>
            </a:endParaRPr>
          </a:p>
        </p:txBody>
      </p:sp>
      <p:sp>
        <p:nvSpPr>
          <p:cNvPr id="147" name="PlaceHolder 3"/>
          <p:cNvSpPr>
            <a:spLocks noGrp="1"/>
          </p:cNvSpPr>
          <p:nvPr>
            <p:ph/>
          </p:nvPr>
        </p:nvSpPr>
        <p:spPr>
          <a:xfrm>
            <a:off x="228600" y="4343400"/>
            <a:ext cx="9071640" cy="212868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200" spc="-1" strike="noStrike">
                <a:solidFill>
                  <a:srgbClr val="5983b0"/>
                </a:solidFill>
                <a:latin typeface="Source Sans Pro"/>
              </a:rPr>
              <a:t>Security</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Django provides multiple protections against Clickjacking, </a:t>
            </a:r>
            <a:r>
              <a:rPr b="0" lang="en-US" sz="2200" spc="-1" strike="noStrike">
                <a:solidFill>
                  <a:srgbClr val="000000"/>
                </a:solidFill>
                <a:latin typeface="Source Sans Pro"/>
              </a:rPr>
              <a:t>Cross-site scripting, Cross-site request forgery, SQL injection </a:t>
            </a:r>
            <a:r>
              <a:rPr b="0" lang="en-US" sz="2200" spc="-1" strike="noStrike">
                <a:solidFill>
                  <a:srgbClr val="000000"/>
                </a:solidFill>
                <a:latin typeface="Source Sans Pro"/>
              </a:rPr>
              <a:t>and remote code execution. Therefore, in such a large scale </a:t>
            </a:r>
            <a:r>
              <a:rPr b="0" lang="en-US" sz="2200" spc="-1" strike="noStrike">
                <a:solidFill>
                  <a:srgbClr val="000000"/>
                </a:solidFill>
                <a:latin typeface="Source Sans Pro"/>
              </a:rPr>
              <a:t>project it will be easier for us to leave the security control to </a:t>
            </a:r>
            <a:r>
              <a:rPr b="0" lang="en-US" sz="2200" spc="-1" strike="noStrike">
                <a:solidFill>
                  <a:srgbClr val="000000"/>
                </a:solidFill>
                <a:latin typeface="Source Sans Pro"/>
              </a:rPr>
              <a:t>Django so we’ll be able to improve other parts of the system.</a:t>
            </a:r>
            <a:endParaRPr b="0" lang="en-US" sz="2200" spc="-1" strike="noStrike">
              <a:solidFill>
                <a:srgbClr val="000000"/>
              </a:solidFill>
              <a:latin typeface="Source Sans Pro"/>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914400"/>
            <a:ext cx="800100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What Adjustments Should We Do To Use It?</a:t>
            </a:r>
            <a:endParaRPr b="1" lang="en-US" sz="3200" spc="-1" strike="noStrike">
              <a:solidFill>
                <a:srgbClr val="3399ff"/>
              </a:solidFill>
              <a:latin typeface="Source Sans Pro"/>
            </a:endParaRPr>
          </a:p>
        </p:txBody>
      </p:sp>
      <p:sp>
        <p:nvSpPr>
          <p:cNvPr id="149" name=""/>
          <p:cNvSpPr/>
          <p:nvPr/>
        </p:nvSpPr>
        <p:spPr>
          <a:xfrm>
            <a:off x="1649520" y="2308320"/>
            <a:ext cx="7037280" cy="740880"/>
          </a:xfrm>
          <a:custGeom>
            <a:avLst/>
            <a:gdLst/>
            <a:ahLst/>
            <a:rect l="l" t="t" r="r" b="b"/>
            <a:pathLst>
              <a:path w="205079" h="21600">
                <a:moveTo>
                  <a:pt x="0" y="0"/>
                </a:moveTo>
                <a:arcTo wR="0" hR="0" stAng="16200000" swAng="-5400000"/>
                <a:lnTo>
                  <a:pt x="0" y="21600"/>
                </a:lnTo>
                <a:arcTo wR="0" hR="0" stAng="10800000" swAng="-5400000"/>
                <a:lnTo>
                  <a:pt x="205079" y="21600"/>
                </a:lnTo>
                <a:arcTo wR="183479" hR="0" stAng="16200000" swAng="-5400000"/>
                <a:lnTo>
                  <a:pt x="21600" y="0"/>
                </a:lnTo>
                <a:arcTo wR="183479" hR="0" stAng="10800000" swAng="-5400000"/>
                <a:close/>
              </a:path>
            </a:pathLst>
          </a:custGeom>
          <a:solidFill>
            <a:srgbClr val="bbe33d">
              <a:alpha val="70000"/>
            </a:srgbClr>
          </a:solidFill>
          <a:ln w="38160">
            <a:noFill/>
          </a:ln>
        </p:spPr>
        <p:style>
          <a:lnRef idx="0"/>
          <a:fillRef idx="0"/>
          <a:effectRef idx="0"/>
          <a:fontRef idx="minor"/>
        </p:style>
        <p:txBody>
          <a:bodyPr lIns="109080" rIns="109080" tIns="64080" bIns="64080" anchor="ctr">
            <a:noAutofit/>
          </a:bodyPr>
          <a:p>
            <a:pPr marL="540000">
              <a:lnSpc>
                <a:spcPct val="100000"/>
              </a:lnSpc>
              <a:buNone/>
            </a:pPr>
            <a:r>
              <a:rPr b="1" lang="en-US" sz="2200" spc="-1" strike="noStrike">
                <a:latin typeface="Arial"/>
                <a:ea typeface="Microsoft YaHei"/>
              </a:rPr>
              <a:t>Rearrange the project structure </a:t>
            </a:r>
            <a:endParaRPr b="1" lang="en-US" sz="2200" spc="-1" strike="noStrike">
              <a:latin typeface="Arial"/>
              <a:ea typeface="Microsoft YaHei"/>
            </a:endParaRPr>
          </a:p>
        </p:txBody>
      </p:sp>
      <p:sp>
        <p:nvSpPr>
          <p:cNvPr id="150" name=""/>
          <p:cNvSpPr/>
          <p:nvPr/>
        </p:nvSpPr>
        <p:spPr>
          <a:xfrm>
            <a:off x="1649880" y="3419640"/>
            <a:ext cx="7036920" cy="740520"/>
          </a:xfrm>
          <a:custGeom>
            <a:avLst/>
            <a:gdLst/>
            <a:ahLst/>
            <a:rect l="l" t="t" r="r" b="b"/>
            <a:pathLst>
              <a:path w="205169" h="21600">
                <a:moveTo>
                  <a:pt x="0" y="0"/>
                </a:moveTo>
                <a:arcTo wR="0" hR="0" stAng="16200000" swAng="-5400000"/>
                <a:lnTo>
                  <a:pt x="0" y="21600"/>
                </a:lnTo>
                <a:arcTo wR="0" hR="0" stAng="10800000" swAng="-5400000"/>
                <a:lnTo>
                  <a:pt x="205169" y="21600"/>
                </a:lnTo>
                <a:arcTo wR="183569" hR="0" stAng="16200000" swAng="-5400000"/>
                <a:lnTo>
                  <a:pt x="21600" y="0"/>
                </a:lnTo>
                <a:arcTo wR="183569" hR="0" stAng="10800000" swAng="-5400000"/>
                <a:close/>
              </a:path>
            </a:pathLst>
          </a:custGeom>
          <a:solidFill>
            <a:srgbClr val="ffd428">
              <a:alpha val="70000"/>
            </a:srgbClr>
          </a:solidFill>
          <a:ln w="38160">
            <a:noFill/>
          </a:ln>
        </p:spPr>
        <p:style>
          <a:lnRef idx="0"/>
          <a:fillRef idx="0"/>
          <a:effectRef idx="0"/>
          <a:fontRef idx="minor"/>
        </p:style>
        <p:txBody>
          <a:bodyPr lIns="109080" rIns="109080" tIns="64080" bIns="64080" anchor="ctr">
            <a:noAutofit/>
          </a:bodyPr>
          <a:p>
            <a:pPr marL="540000">
              <a:lnSpc>
                <a:spcPct val="100000"/>
              </a:lnSpc>
              <a:buNone/>
            </a:pPr>
            <a:r>
              <a:rPr b="1" lang="en-US" sz="2200" spc="-1" strike="noStrike">
                <a:latin typeface="Arial"/>
                <a:ea typeface="Microsoft YaHei"/>
              </a:rPr>
              <a:t>Refactor the code to use Django conventions</a:t>
            </a:r>
            <a:endParaRPr b="1" lang="en-US" sz="2200" spc="-1" strike="noStrike">
              <a:latin typeface="Arial"/>
              <a:ea typeface="Microsoft YaHei"/>
            </a:endParaRPr>
          </a:p>
        </p:txBody>
      </p:sp>
      <p:sp>
        <p:nvSpPr>
          <p:cNvPr id="151" name=""/>
          <p:cNvSpPr/>
          <p:nvPr/>
        </p:nvSpPr>
        <p:spPr>
          <a:xfrm>
            <a:off x="1649520" y="4530960"/>
            <a:ext cx="7037280" cy="740520"/>
          </a:xfrm>
          <a:custGeom>
            <a:avLst/>
            <a:gdLst/>
            <a:ahLst/>
            <a:rect l="l" t="t" r="r" b="b"/>
            <a:pathLst>
              <a:path w="205179" h="21600">
                <a:moveTo>
                  <a:pt x="0" y="0"/>
                </a:moveTo>
                <a:arcTo wR="0" hR="0" stAng="16200000" swAng="-5400000"/>
                <a:lnTo>
                  <a:pt x="0" y="21600"/>
                </a:lnTo>
                <a:arcTo wR="0" hR="0" stAng="10800000" swAng="-5400000"/>
                <a:lnTo>
                  <a:pt x="205179" y="21600"/>
                </a:lnTo>
                <a:arcTo wR="183579" hR="0" stAng="16200000" swAng="-5400000"/>
                <a:lnTo>
                  <a:pt x="21600" y="0"/>
                </a:lnTo>
                <a:arcTo wR="183579" hR="0" stAng="10800000" swAng="-5400000"/>
                <a:close/>
              </a:path>
            </a:pathLst>
          </a:custGeom>
          <a:solidFill>
            <a:srgbClr val="ff860d">
              <a:alpha val="70000"/>
            </a:srgbClr>
          </a:solidFill>
          <a:ln w="38160">
            <a:noFill/>
          </a:ln>
        </p:spPr>
        <p:style>
          <a:lnRef idx="0"/>
          <a:fillRef idx="0"/>
          <a:effectRef idx="0"/>
          <a:fontRef idx="minor"/>
        </p:style>
        <p:txBody>
          <a:bodyPr lIns="109080" rIns="109080" tIns="64080" bIns="64080" anchor="ctr">
            <a:noAutofit/>
          </a:bodyPr>
          <a:p>
            <a:pPr marL="540000">
              <a:lnSpc>
                <a:spcPct val="100000"/>
              </a:lnSpc>
              <a:buNone/>
            </a:pPr>
            <a:r>
              <a:rPr b="1" lang="en-US" sz="2200" spc="-1" strike="noStrike">
                <a:latin typeface="Arial"/>
                <a:ea typeface="Microsoft YaHei"/>
              </a:rPr>
              <a:t>Configure database connection and other external systems</a:t>
            </a:r>
            <a:endParaRPr b="1" lang="en-US" sz="2200" spc="-1" strike="noStrike">
              <a:latin typeface="Arial"/>
              <a:ea typeface="Microsoft YaHei"/>
            </a:endParaRPr>
          </a:p>
        </p:txBody>
      </p:sp>
      <p:sp>
        <p:nvSpPr>
          <p:cNvPr id="152" name=""/>
          <p:cNvSpPr/>
          <p:nvPr/>
        </p:nvSpPr>
        <p:spPr>
          <a:xfrm rot="5400000">
            <a:off x="537840" y="2308320"/>
            <a:ext cx="1111320" cy="1111320"/>
          </a:xfrm>
          <a:custGeom>
            <a:avLst/>
            <a:gdLst/>
            <a:ahLst/>
            <a:rect l="l" t="t" r="r" b="b"/>
            <a:pathLst>
              <a:path w="21600" h="21600">
                <a:moveTo>
                  <a:pt x="0" y="0"/>
                </a:moveTo>
                <a:lnTo>
                  <a:pt x="14416" y="0"/>
                </a:lnTo>
                <a:lnTo>
                  <a:pt x="21600" y="10800"/>
                </a:lnTo>
                <a:lnTo>
                  <a:pt x="14416" y="21600"/>
                </a:lnTo>
                <a:lnTo>
                  <a:pt x="0" y="21600"/>
                </a:lnTo>
                <a:lnTo>
                  <a:pt x="7184" y="10800"/>
                </a:lnTo>
                <a:close/>
              </a:path>
            </a:pathLst>
          </a:custGeom>
          <a:solidFill>
            <a:srgbClr val="bbe33d"/>
          </a:solidFill>
          <a:ln w="38160">
            <a:noFill/>
          </a:ln>
        </p:spPr>
        <p:style>
          <a:lnRef idx="0"/>
          <a:fillRef idx="0"/>
          <a:effectRef idx="0"/>
          <a:fontRef idx="minor"/>
        </p:style>
      </p:sp>
      <p:sp>
        <p:nvSpPr>
          <p:cNvPr id="153" name=""/>
          <p:cNvSpPr/>
          <p:nvPr/>
        </p:nvSpPr>
        <p:spPr>
          <a:xfrm rot="5400000">
            <a:off x="537840" y="3424680"/>
            <a:ext cx="1111320" cy="1111320"/>
          </a:xfrm>
          <a:custGeom>
            <a:avLst/>
            <a:gdLst/>
            <a:ahLst/>
            <a:rect l="l" t="t" r="r" b="b"/>
            <a:pathLst>
              <a:path w="21600" h="21600">
                <a:moveTo>
                  <a:pt x="0" y="0"/>
                </a:moveTo>
                <a:lnTo>
                  <a:pt x="14416" y="0"/>
                </a:lnTo>
                <a:lnTo>
                  <a:pt x="21600" y="10800"/>
                </a:lnTo>
                <a:lnTo>
                  <a:pt x="14416" y="21600"/>
                </a:lnTo>
                <a:lnTo>
                  <a:pt x="0" y="21600"/>
                </a:lnTo>
                <a:lnTo>
                  <a:pt x="7184" y="10800"/>
                </a:lnTo>
                <a:close/>
              </a:path>
            </a:pathLst>
          </a:custGeom>
          <a:solidFill>
            <a:srgbClr val="ffd428"/>
          </a:solidFill>
          <a:ln w="38160">
            <a:noFill/>
          </a:ln>
        </p:spPr>
        <p:style>
          <a:lnRef idx="0"/>
          <a:fillRef idx="0"/>
          <a:effectRef idx="0"/>
          <a:fontRef idx="minor"/>
        </p:style>
      </p:sp>
      <p:sp>
        <p:nvSpPr>
          <p:cNvPr id="154" name=""/>
          <p:cNvSpPr/>
          <p:nvPr/>
        </p:nvSpPr>
        <p:spPr>
          <a:xfrm rot="5400000">
            <a:off x="537840" y="4531320"/>
            <a:ext cx="1111320" cy="1111320"/>
          </a:xfrm>
          <a:custGeom>
            <a:avLst/>
            <a:gdLst/>
            <a:ahLst/>
            <a:rect l="l" t="t" r="r" b="b"/>
            <a:pathLst>
              <a:path w="21600" h="21600">
                <a:moveTo>
                  <a:pt x="0" y="0"/>
                </a:moveTo>
                <a:lnTo>
                  <a:pt x="14416" y="0"/>
                </a:lnTo>
                <a:lnTo>
                  <a:pt x="21600" y="10800"/>
                </a:lnTo>
                <a:lnTo>
                  <a:pt x="14416" y="21600"/>
                </a:lnTo>
                <a:lnTo>
                  <a:pt x="0" y="21600"/>
                </a:lnTo>
                <a:lnTo>
                  <a:pt x="7184" y="10800"/>
                </a:lnTo>
                <a:close/>
              </a:path>
            </a:pathLst>
          </a:custGeom>
          <a:solidFill>
            <a:srgbClr val="ff860d"/>
          </a:solidFill>
          <a:ln w="38160">
            <a:noFill/>
          </a:ln>
        </p:spPr>
        <p:style>
          <a:lnRef idx="0"/>
          <a:fillRef idx="0"/>
          <a:effectRef idx="0"/>
          <a:fontRef idx="minor"/>
        </p:style>
      </p:sp>
      <p:sp>
        <p:nvSpPr>
          <p:cNvPr id="155" name=""/>
          <p:cNvSpPr/>
          <p:nvPr/>
        </p:nvSpPr>
        <p:spPr>
          <a:xfrm>
            <a:off x="1649520" y="5641920"/>
            <a:ext cx="7037280" cy="741240"/>
          </a:xfrm>
          <a:custGeom>
            <a:avLst/>
            <a:gdLst/>
            <a:ahLst/>
            <a:rect l="l" t="t" r="r" b="b"/>
            <a:pathLst>
              <a:path w="204980" h="21600">
                <a:moveTo>
                  <a:pt x="0" y="0"/>
                </a:moveTo>
                <a:arcTo wR="0" hR="0" stAng="16200000" swAng="-5400000"/>
                <a:lnTo>
                  <a:pt x="0" y="21600"/>
                </a:lnTo>
                <a:arcTo wR="0" hR="0" stAng="10800000" swAng="-5400000"/>
                <a:lnTo>
                  <a:pt x="204980" y="21600"/>
                </a:lnTo>
                <a:arcTo wR="183380" hR="0" stAng="16200000" swAng="-5400000"/>
                <a:lnTo>
                  <a:pt x="21600" y="0"/>
                </a:lnTo>
                <a:arcTo wR="183380" hR="0" stAng="10800000" swAng="-5400000"/>
                <a:close/>
              </a:path>
            </a:pathLst>
          </a:custGeom>
          <a:solidFill>
            <a:srgbClr val="d62e4e">
              <a:alpha val="70000"/>
            </a:srgbClr>
          </a:solidFill>
          <a:ln w="38160">
            <a:noFill/>
          </a:ln>
        </p:spPr>
        <p:style>
          <a:lnRef idx="0"/>
          <a:fillRef idx="0"/>
          <a:effectRef idx="0"/>
          <a:fontRef idx="minor"/>
        </p:style>
        <p:txBody>
          <a:bodyPr lIns="109080" rIns="109080" tIns="64080" bIns="64080" anchor="ctr">
            <a:noAutofit/>
          </a:bodyPr>
          <a:p>
            <a:pPr marL="540000">
              <a:lnSpc>
                <a:spcPct val="100000"/>
              </a:lnSpc>
              <a:buNone/>
            </a:pPr>
            <a:r>
              <a:rPr b="1" lang="en-US" sz="2200" spc="-1" strike="noStrike">
                <a:latin typeface="Arial"/>
                <a:ea typeface="Microsoft YaHei"/>
              </a:rPr>
              <a:t>Create integration tests</a:t>
            </a:r>
            <a:r>
              <a:rPr b="0" lang="en-US" sz="2400" spc="-1" strike="noStrike">
                <a:latin typeface="Arial"/>
                <a:ea typeface="Microsoft YaHei"/>
              </a:rPr>
              <a:t> </a:t>
            </a:r>
            <a:endParaRPr b="0" lang="en-US" sz="2400" spc="-1" strike="noStrike">
              <a:latin typeface="Arial"/>
              <a:ea typeface="Microsoft YaHei"/>
            </a:endParaRPr>
          </a:p>
        </p:txBody>
      </p:sp>
      <p:sp>
        <p:nvSpPr>
          <p:cNvPr id="156" name=""/>
          <p:cNvSpPr/>
          <p:nvPr/>
        </p:nvSpPr>
        <p:spPr>
          <a:xfrm rot="5400000">
            <a:off x="537840" y="5643000"/>
            <a:ext cx="1111320" cy="1111320"/>
          </a:xfrm>
          <a:custGeom>
            <a:avLst/>
            <a:gdLst/>
            <a:ahLst/>
            <a:rect l="l" t="t" r="r" b="b"/>
            <a:pathLst>
              <a:path w="21600" h="21600">
                <a:moveTo>
                  <a:pt x="0" y="0"/>
                </a:moveTo>
                <a:lnTo>
                  <a:pt x="14416" y="0"/>
                </a:lnTo>
                <a:lnTo>
                  <a:pt x="21600" y="10800"/>
                </a:lnTo>
                <a:lnTo>
                  <a:pt x="14416" y="21600"/>
                </a:lnTo>
                <a:lnTo>
                  <a:pt x="0" y="21600"/>
                </a:lnTo>
                <a:lnTo>
                  <a:pt x="7184" y="10800"/>
                </a:lnTo>
                <a:close/>
              </a:path>
            </a:pathLst>
          </a:custGeom>
          <a:solidFill>
            <a:srgbClr val="d62e4e"/>
          </a:solidFill>
          <a:ln w="3816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85" dur="indefinite" restart="never" nodeType="tmRoot">
          <p:childTnLst>
            <p:seq>
              <p:cTn id="186" dur="indefinite" nodeType="mainSeq">
                <p:childTnLst>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49"/>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152"/>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50"/>
                                        </p:tgtEl>
                                        <p:attrNameLst>
                                          <p:attrName>style.visibility</p:attrName>
                                        </p:attrNameLst>
                                      </p:cBhvr>
                                      <p:to>
                                        <p:strVal val="visible"/>
                                      </p:to>
                                    </p:set>
                                  </p:childTnLst>
                                </p:cTn>
                              </p:par>
                              <p:par>
                                <p:cTn id="197" nodeType="withEffect" fill="hold" presetClass="entr" presetID="1">
                                  <p:stCondLst>
                                    <p:cond delay="0"/>
                                  </p:stCondLst>
                                  <p:childTnLst>
                                    <p:set>
                                      <p:cBhvr>
                                        <p:cTn id="198" dur="1" fill="hold">
                                          <p:stCondLst>
                                            <p:cond delay="0"/>
                                          </p:stCondLst>
                                        </p:cTn>
                                        <p:tgtEl>
                                          <p:spTgt spid="15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51"/>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154"/>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55"/>
                                        </p:tgtEl>
                                        <p:attrNameLst>
                                          <p:attrName>style.visibility</p:attrName>
                                        </p:attrNameLst>
                                      </p:cBhvr>
                                      <p:to>
                                        <p:strVal val="visible"/>
                                      </p:to>
                                    </p:set>
                                  </p:childTnLst>
                                </p:cTn>
                              </p:par>
                              <p:par>
                                <p:cTn id="209" nodeType="withEffect" fill="hold" presetClass="entr" presetID="1">
                                  <p:stCondLst>
                                    <p:cond delay="0"/>
                                  </p:stCondLst>
                                  <p:childTnLst>
                                    <p:set>
                                      <p:cBhvr>
                                        <p:cTn id="21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Real-time Notifications in </a:t>
            </a:r>
            <a:r>
              <a:rPr b="1" lang="en-US" sz="3200" spc="-1" strike="noStrike">
                <a:solidFill>
                  <a:srgbClr val="3399ff"/>
                </a:solidFill>
                <a:latin typeface="Source Sans Pro"/>
              </a:rPr>
              <a:t>Django:</a:t>
            </a:r>
            <a:endParaRPr b="1" lang="en-US" sz="3200" spc="-1" strike="noStrike">
              <a:solidFill>
                <a:srgbClr val="3399ff"/>
              </a:solidFill>
              <a:latin typeface="Source Sans Pro"/>
            </a:endParaRPr>
          </a:p>
        </p:txBody>
      </p:sp>
      <p:sp>
        <p:nvSpPr>
          <p:cNvPr id="158" name="PlaceHolder 2"/>
          <p:cNvSpPr>
            <a:spLocks noGrp="1"/>
          </p:cNvSpPr>
          <p:nvPr>
            <p:ph/>
          </p:nvPr>
        </p:nvSpPr>
        <p:spPr>
          <a:xfrm>
            <a:off x="300960" y="2057400"/>
            <a:ext cx="9071640" cy="148176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000" spc="-1" strike="noStrike">
                <a:solidFill>
                  <a:srgbClr val="5983b0"/>
                </a:solidFill>
                <a:latin typeface="Source Sans Pro"/>
              </a:rPr>
              <a:t>Set up Asynchronous Server Gateway Interface in our app</a:t>
            </a:r>
            <a:r>
              <a:rPr b="0" lang="en-US" sz="2000" spc="-1" strike="noStrike">
                <a:solidFill>
                  <a:srgbClr val="000000"/>
                </a:solidFill>
                <a:latin typeface="Source Sans Pro"/>
              </a:rPr>
              <a:t>  </a:t>
            </a:r>
            <a:endParaRPr b="0" lang="en-US" sz="20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000" spc="-1" strike="noStrike">
                <a:solidFill>
                  <a:srgbClr val="000000"/>
                </a:solidFill>
                <a:latin typeface="Source Sans Pro"/>
              </a:rPr>
              <a:t>updating our project's settings file to include the channels and </a:t>
            </a:r>
            <a:r>
              <a:rPr b="0" lang="en-US" sz="2000" spc="-1" strike="noStrike">
                <a:solidFill>
                  <a:srgbClr val="000000"/>
                </a:solidFill>
                <a:latin typeface="Source Sans Pro"/>
              </a:rPr>
              <a:t>routing configuration</a:t>
            </a:r>
            <a:endParaRPr b="0" lang="en-US" sz="20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1600" spc="-1" strike="noStrike">
                <a:solidFill>
                  <a:srgbClr val="000000"/>
                </a:solidFill>
                <a:latin typeface="Source Sans Pro"/>
              </a:rPr>
              <a:t>(The ASGI file comes by default in newer versions of Django (3.2 or greater) )</a:t>
            </a:r>
            <a:endParaRPr b="0" lang="en-US" sz="1600" spc="-1" strike="noStrike">
              <a:solidFill>
                <a:srgbClr val="000000"/>
              </a:solidFill>
              <a:latin typeface="Source Sans Pro"/>
            </a:endParaRPr>
          </a:p>
        </p:txBody>
      </p:sp>
      <p:sp>
        <p:nvSpPr>
          <p:cNvPr id="159" name=""/>
          <p:cNvSpPr txBox="1"/>
          <p:nvPr/>
        </p:nvSpPr>
        <p:spPr>
          <a:xfrm>
            <a:off x="300960" y="4114800"/>
            <a:ext cx="9071640" cy="29592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000" spc="-1" strike="noStrike">
                <a:solidFill>
                  <a:srgbClr val="5983b0"/>
                </a:solidFill>
                <a:latin typeface="Source Sans Pro"/>
              </a:rPr>
              <a:t>Create WebSocket consumers</a:t>
            </a:r>
            <a:r>
              <a:rPr b="0" lang="en-US" sz="2000" spc="-1" strike="noStrike">
                <a:solidFill>
                  <a:srgbClr val="000000"/>
                </a:solidFill>
                <a:latin typeface="Source Sans Pro"/>
              </a:rPr>
              <a:t> </a:t>
            </a:r>
            <a:endParaRPr b="0" lang="en-US" sz="2000" spc="-1" strike="noStrike">
              <a:solidFill>
                <a:srgbClr val="000000"/>
              </a:solidFill>
              <a:latin typeface="Source Sans Pro"/>
            </a:endParaRPr>
          </a:p>
        </p:txBody>
      </p:sp>
      <p:sp>
        <p:nvSpPr>
          <p:cNvPr id="160" name=""/>
          <p:cNvSpPr txBox="1"/>
          <p:nvPr/>
        </p:nvSpPr>
        <p:spPr>
          <a:xfrm>
            <a:off x="177120" y="4510080"/>
            <a:ext cx="5345280" cy="940320"/>
          </a:xfrm>
          <a:prstGeom prst="rect">
            <a:avLst/>
          </a:prstGeom>
          <a:noFill/>
          <a:ln w="21600">
            <a:noFill/>
          </a:ln>
        </p:spPr>
        <p:txBody>
          <a:bodyPr lIns="90000" rIns="90000" tIns="45000" bIns="45000" anchor="t">
            <a:noAutofit/>
          </a:bodyPr>
          <a:p>
            <a:pPr marL="432000" indent="-324000">
              <a:lnSpc>
                <a:spcPct val="100000"/>
              </a:lnSpc>
              <a:spcAft>
                <a:spcPts val="1417"/>
              </a:spcAft>
              <a:buClr>
                <a:srgbClr val="000000"/>
              </a:buClr>
              <a:buSzPct val="45000"/>
              <a:buFont typeface="Wingdings" charset="2"/>
              <a:buChar char=""/>
            </a:pPr>
            <a:r>
              <a:rPr b="0" lang="en-US" sz="2000" spc="-1" strike="noStrike">
                <a:latin typeface="Arial"/>
              </a:rPr>
              <a:t>Every “consumer” in Django channels needs to have three defined methods: connect, receive and disconnect.</a:t>
            </a:r>
            <a:endParaRPr b="0" lang="en-US" sz="2000" spc="-1" strike="noStrike">
              <a:latin typeface="Arial"/>
            </a:endParaRPr>
          </a:p>
        </p:txBody>
      </p:sp>
      <p:sp>
        <p:nvSpPr>
          <p:cNvPr id="161" name=""/>
          <p:cNvSpPr txBox="1"/>
          <p:nvPr/>
        </p:nvSpPr>
        <p:spPr>
          <a:xfrm>
            <a:off x="120600" y="5715000"/>
            <a:ext cx="5594400" cy="1790280"/>
          </a:xfrm>
          <a:prstGeom prst="rect">
            <a:avLst/>
          </a:prstGeom>
          <a:noFill/>
          <a:ln w="21600">
            <a:noFill/>
          </a:ln>
        </p:spPr>
        <p:txBody>
          <a:bodyPr lIns="90000" rIns="90000" tIns="45000" bIns="45000" anchor="t">
            <a:noAutofit/>
          </a:bodyPr>
          <a:p>
            <a:pPr marL="432000" indent="-324000">
              <a:lnSpc>
                <a:spcPct val="100000"/>
              </a:lnSpc>
              <a:spcAft>
                <a:spcPts val="1417"/>
              </a:spcAft>
              <a:buClr>
                <a:srgbClr val="000000"/>
              </a:buClr>
              <a:buSzPct val="45000"/>
              <a:buFont typeface="Wingdings" charset="2"/>
              <a:buChar char=""/>
            </a:pPr>
            <a:r>
              <a:rPr b="0" lang="en-US" sz="2000" spc="-1" strike="noStrike">
                <a:latin typeface="Arial"/>
              </a:rPr>
              <a:t>Our WebSocket will first “establish” a connection. Once the connection has been established, The backend will “listen” for any event that the front end might send to it and handle that in the “Receive” method.</a:t>
            </a:r>
            <a:endParaRPr b="0" lang="en-US" sz="2000" spc="-1" strike="noStrike">
              <a:latin typeface="Arial"/>
            </a:endParaRPr>
          </a:p>
        </p:txBody>
      </p:sp>
      <p:grpSp>
        <p:nvGrpSpPr>
          <p:cNvPr id="162" name="Sticky-Note 1"/>
          <p:cNvGrpSpPr/>
          <p:nvPr/>
        </p:nvGrpSpPr>
        <p:grpSpPr>
          <a:xfrm>
            <a:off x="5943600" y="3886200"/>
            <a:ext cx="3657600" cy="3429000"/>
            <a:chOff x="5943600" y="3886200"/>
            <a:chExt cx="3657600" cy="3429000"/>
          </a:xfrm>
        </p:grpSpPr>
        <p:sp>
          <p:nvSpPr>
            <p:cNvPr id="163" name=""/>
            <p:cNvSpPr/>
            <p:nvPr/>
          </p:nvSpPr>
          <p:spPr>
            <a:xfrm>
              <a:off x="5943600" y="3886200"/>
              <a:ext cx="3657600" cy="3429000"/>
            </a:xfrm>
            <a:custGeom>
              <a:avLst/>
              <a:gdLst/>
              <a:ahLst/>
              <a:rect l="0" t="0" r="r" b="b"/>
              <a:pathLst>
                <a:path w="10160" h="9525">
                  <a:moveTo>
                    <a:pt x="0" y="9525"/>
                  </a:moveTo>
                  <a:lnTo>
                    <a:pt x="5867" y="9494"/>
                  </a:lnTo>
                  <a:lnTo>
                    <a:pt x="10160" y="9289"/>
                  </a:lnTo>
                  <a:lnTo>
                    <a:pt x="10028" y="7203"/>
                  </a:lnTo>
                  <a:lnTo>
                    <a:pt x="9995" y="312"/>
                  </a:lnTo>
                  <a:lnTo>
                    <a:pt x="7562" y="0"/>
                  </a:lnTo>
                  <a:lnTo>
                    <a:pt x="0" y="0"/>
                  </a:lnTo>
                  <a:lnTo>
                    <a:pt x="0" y="9525"/>
                  </a:lnTo>
                  <a:close/>
                </a:path>
              </a:pathLst>
            </a:custGeom>
            <a:gradFill rotWithShape="0">
              <a:gsLst>
                <a:gs pos="0">
                  <a:srgbClr val="ffffa6"/>
                </a:gs>
                <a:gs pos="100000">
                  <a:srgbClr val="ffe994"/>
                </a:gs>
              </a:gsLst>
              <a:path path="circle">
                <a:fillToRect l="0" t="0" r="100000" b="100000"/>
              </a:path>
            </a:gradFill>
            <a:ln w="0">
              <a:noFill/>
            </a:ln>
          </p:spPr>
          <p:txBody>
            <a:bodyPr lIns="90000" rIns="90000" tIns="45000" bIns="45000" anchor="ctr">
              <a:noAutofit/>
            </a:bodyPr>
            <a:p>
              <a:pPr>
                <a:lnSpc>
                  <a:spcPct val="100000"/>
                </a:lnSpc>
                <a:spcAft>
                  <a:spcPts val="1417"/>
                </a:spcAft>
                <a:buNone/>
              </a:pPr>
              <a:r>
                <a:rPr b="0" lang="en-US" sz="1800" spc="-1" strike="noStrike">
                  <a:latin typeface="Arial"/>
                  <a:ea typeface="Microsoft YaHei"/>
                </a:rPr>
                <a:t>Connect is used to establish connections between the front end and the backend.</a:t>
              </a:r>
              <a:endParaRPr b="0" lang="en-US" sz="1800" spc="-1" strike="noStrike">
                <a:latin typeface="Arial"/>
              </a:endParaRPr>
            </a:p>
            <a:p>
              <a:pPr>
                <a:lnSpc>
                  <a:spcPct val="100000"/>
                </a:lnSpc>
                <a:spcAft>
                  <a:spcPts val="1417"/>
                </a:spcAft>
                <a:buNone/>
              </a:pPr>
              <a:r>
                <a:rPr b="0" lang="en-US" sz="1800" spc="-1" strike="noStrike">
                  <a:latin typeface="Arial"/>
                  <a:ea typeface="Microsoft YaHei"/>
                </a:rPr>
                <a:t>Receive is used to handle requests sent from the front end and deal with them accordingly.</a:t>
              </a:r>
              <a:endParaRPr b="0" lang="en-US" sz="1800" spc="-1" strike="noStrike">
                <a:latin typeface="Arial"/>
              </a:endParaRPr>
            </a:p>
            <a:p>
              <a:pPr>
                <a:lnSpc>
                  <a:spcPct val="100000"/>
                </a:lnSpc>
                <a:spcAft>
                  <a:spcPts val="1417"/>
                </a:spcAft>
                <a:buNone/>
              </a:pPr>
              <a:r>
                <a:rPr b="0" lang="en-US" sz="1800" spc="-1" strike="noStrike">
                  <a:latin typeface="Arial"/>
                  <a:ea typeface="Microsoft YaHei"/>
                </a:rPr>
                <a:t>Disconnect is used to deal with what should happen if the WebSocket were to close or shut down.</a:t>
              </a:r>
              <a:endParaRPr b="0" lang="en-US" sz="1800" spc="-1" strike="noStrike">
                <a:latin typeface="Arial"/>
              </a:endParaRPr>
            </a:p>
            <a:p>
              <a:pPr algn="ctr">
                <a:lnSpc>
                  <a:spcPct val="100000"/>
                </a:lnSpc>
                <a:buNone/>
              </a:pPr>
              <a:endParaRPr b="0" lang="en-US" sz="1200" spc="-1" strike="noStrike">
                <a:latin typeface="Arial"/>
              </a:endParaRPr>
            </a:p>
          </p:txBody>
        </p:sp>
        <p:grpSp>
          <p:nvGrpSpPr>
            <p:cNvPr id="164" name="Group 1"/>
            <p:cNvGrpSpPr/>
            <p:nvPr/>
          </p:nvGrpSpPr>
          <p:grpSpPr>
            <a:xfrm>
              <a:off x="7520040" y="3886200"/>
              <a:ext cx="465120" cy="443160"/>
              <a:chOff x="7520040" y="3886200"/>
              <a:chExt cx="465120" cy="443160"/>
            </a:xfrm>
          </p:grpSpPr>
          <p:sp>
            <p:nvSpPr>
              <p:cNvPr id="165" name="Oval 72_ 1"/>
              <p:cNvSpPr/>
              <p:nvPr/>
            </p:nvSpPr>
            <p:spPr>
              <a:xfrm>
                <a:off x="7520040" y="3920760"/>
                <a:ext cx="412200" cy="408600"/>
              </a:xfrm>
              <a:prstGeom prst="ellipse">
                <a:avLst/>
              </a:prstGeom>
              <a:solidFill>
                <a:srgbClr val="ea7500"/>
              </a:solidFill>
              <a:ln w="9360">
                <a:noFill/>
              </a:ln>
              <a:effectLst>
                <a:outerShdw dist="23040" dir="5400000" blurRad="0" rotWithShape="0">
                  <a:srgbClr val="000000">
                    <a:alpha val="35000"/>
                  </a:srgbClr>
                </a:outerShdw>
              </a:effectLst>
            </p:spPr>
            <p:style>
              <a:lnRef idx="0"/>
              <a:fillRef idx="0"/>
              <a:effectRef idx="0"/>
              <a:fontRef idx="minor"/>
            </p:style>
          </p:sp>
          <p:sp>
            <p:nvSpPr>
              <p:cNvPr id="166" name="Oval 73_ 1"/>
              <p:cNvSpPr/>
              <p:nvPr/>
            </p:nvSpPr>
            <p:spPr>
              <a:xfrm>
                <a:off x="7622640" y="4007160"/>
                <a:ext cx="224640" cy="222840"/>
              </a:xfrm>
              <a:prstGeom prst="ellipse">
                <a:avLst/>
              </a:prstGeom>
              <a:solidFill>
                <a:srgbClr val="7b3d00"/>
              </a:solidFill>
              <a:ln w="9360">
                <a:noFill/>
              </a:ln>
              <a:effectLst>
                <a:outerShdw dist="23040" dir="5400000" blurRad="0" rotWithShape="0">
                  <a:srgbClr val="000000">
                    <a:alpha val="35000"/>
                  </a:srgbClr>
                </a:outerShdw>
              </a:effectLst>
            </p:spPr>
            <p:style>
              <a:lnRef idx="0"/>
              <a:fillRef idx="0"/>
              <a:effectRef idx="0"/>
              <a:fontRef idx="minor"/>
            </p:style>
          </p:sp>
          <p:sp>
            <p:nvSpPr>
              <p:cNvPr id="167" name="Oval 74_ 1"/>
              <p:cNvSpPr/>
              <p:nvPr/>
            </p:nvSpPr>
            <p:spPr>
              <a:xfrm>
                <a:off x="7710480" y="3886200"/>
                <a:ext cx="274680" cy="272520"/>
              </a:xfrm>
              <a:prstGeom prst="ellipse">
                <a:avLst/>
              </a:prstGeom>
              <a:solidFill>
                <a:srgbClr val="ff8000"/>
              </a:solidFill>
              <a:ln w="9360">
                <a:noFill/>
              </a:ln>
              <a:effectLst>
                <a:outerShdw dist="23040" dir="5400000" blurRad="0" rotWithShape="0">
                  <a:srgbClr val="000000">
                    <a:alpha val="35000"/>
                  </a:srgbClr>
                </a:outerShdw>
              </a:effectLst>
            </p:spPr>
            <p:style>
              <a:lnRef idx="0"/>
              <a:fillRef idx="0"/>
              <a:effectRef idx="0"/>
              <a:fontRef idx="minor"/>
            </p:style>
          </p:sp>
        </p:grpSp>
      </p:grpSp>
      <p:sp>
        <p:nvSpPr>
          <p:cNvPr id="168" name=""/>
          <p:cNvSpPr txBox="1"/>
          <p:nvPr/>
        </p:nvSpPr>
        <p:spPr>
          <a:xfrm>
            <a:off x="6244200" y="4343400"/>
            <a:ext cx="3078720" cy="2799000"/>
          </a:xfrm>
          <a:prstGeom prst="rect">
            <a:avLst/>
          </a:prstGeom>
          <a:noFill/>
          <a:ln w="21600">
            <a:noFill/>
          </a:ln>
        </p:spPr>
        <p:txBody>
          <a:bodyPr lIns="90000" rIns="90000" tIns="45000" bIns="45000" anchor="t">
            <a:noAutofit/>
          </a:bodyPr>
          <a:p>
            <a:r>
              <a:rPr b="1" lang="en-US" sz="1600" spc="-1" strike="noStrike">
                <a:solidFill>
                  <a:srgbClr val="5983b0"/>
                </a:solidFill>
                <a:latin typeface="Arial"/>
              </a:rPr>
              <a:t>Connect</a:t>
            </a:r>
            <a:r>
              <a:rPr b="0" lang="en-US" sz="1600" spc="-1" strike="noStrike">
                <a:latin typeface="Arial"/>
              </a:rPr>
              <a:t> is used to establish connections between the front end and the backend.</a:t>
            </a:r>
            <a:endParaRPr b="0" lang="en-US" sz="1600" spc="-1" strike="noStrike">
              <a:latin typeface="Arial"/>
            </a:endParaRPr>
          </a:p>
          <a:p>
            <a:endParaRPr b="0" lang="en-US" sz="1600" spc="-1" strike="noStrike">
              <a:latin typeface="Arial"/>
            </a:endParaRPr>
          </a:p>
          <a:p>
            <a:r>
              <a:rPr b="1" lang="en-US" sz="1600" spc="-1" strike="noStrike">
                <a:solidFill>
                  <a:srgbClr val="5983b0"/>
                </a:solidFill>
                <a:latin typeface="Arial"/>
              </a:rPr>
              <a:t>Receive</a:t>
            </a:r>
            <a:r>
              <a:rPr b="0" lang="en-US" sz="1600" spc="-1" strike="noStrike">
                <a:latin typeface="Arial"/>
              </a:rPr>
              <a:t> is used to handle requests sent from the front end and deal with them accordingly.</a:t>
            </a:r>
            <a:endParaRPr b="0" lang="en-US" sz="1600" spc="-1" strike="noStrike">
              <a:latin typeface="Arial"/>
            </a:endParaRPr>
          </a:p>
          <a:p>
            <a:endParaRPr b="0" lang="en-US" sz="1600" spc="-1" strike="noStrike">
              <a:latin typeface="Arial"/>
            </a:endParaRPr>
          </a:p>
          <a:p>
            <a:r>
              <a:rPr b="1" lang="en-US" sz="1600" spc="-1" strike="noStrike">
                <a:solidFill>
                  <a:srgbClr val="5983b0"/>
                </a:solidFill>
                <a:latin typeface="Arial"/>
              </a:rPr>
              <a:t>Disconnect</a:t>
            </a:r>
            <a:r>
              <a:rPr b="0" lang="en-US" sz="1600" spc="-1" strike="noStrike">
                <a:latin typeface="Arial"/>
              </a:rPr>
              <a:t> is used to deal with what should happen if the WebSocket were to close or shut down.</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211" dur="indefinite" restart="never" nodeType="tmRoot">
          <p:childTnLst>
            <p:seq>
              <p:cTn id="212" dur="indefinite" nodeType="mainSeq">
                <p:childTnLst>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159">
                                            <p:txEl>
                                              <p:pRg st="0" end="0"/>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62"/>
                                        </p:tgtEl>
                                        <p:attrNameLst>
                                          <p:attrName>style.visibility</p:attrName>
                                        </p:attrNameLst>
                                      </p:cBhvr>
                                      <p:to>
                                        <p:strVal val="visible"/>
                                      </p:to>
                                    </p:set>
                                  </p:childTnLst>
                                </p:cTn>
                              </p:par>
                              <p:par>
                                <p:cTn id="237" nodeType="withEffect" fill="hold" presetClass="entr" presetID="1">
                                  <p:stCondLst>
                                    <p:cond delay="0"/>
                                  </p:stCondLst>
                                  <p:childTnLst>
                                    <p:set>
                                      <p:cBhvr>
                                        <p:cTn id="238" dur="1" fill="hold">
                                          <p:stCondLst>
                                            <p:cond delay="0"/>
                                          </p:stCondLst>
                                        </p:cTn>
                                        <p:tgtEl>
                                          <p:spTgt spid="168">
                                            <p:txEl>
                                              <p:pRg st="0" end="0"/>
                                            </p:txEl>
                                          </p:spTgt>
                                        </p:tgtEl>
                                        <p:attrNameLst>
                                          <p:attrName>style.visibility</p:attrName>
                                        </p:attrNameLst>
                                      </p:cBhvr>
                                      <p:to>
                                        <p:strVal val="visible"/>
                                      </p:to>
                                    </p:set>
                                  </p:childTnLst>
                                </p:cTn>
                              </p:par>
                              <p:par>
                                <p:cTn id="239" nodeType="withEffect" fill="hold" presetClass="entr" presetID="1">
                                  <p:stCondLst>
                                    <p:cond delay="0"/>
                                  </p:stCondLst>
                                  <p:childTnLst>
                                    <p:set>
                                      <p:cBhvr>
                                        <p:cTn id="240" dur="1" fill="hold">
                                          <p:stCondLst>
                                            <p:cond delay="0"/>
                                          </p:stCondLst>
                                        </p:cTn>
                                        <p:tgtEl>
                                          <p:spTgt spid="168">
                                            <p:txEl>
                                              <p:pRg st="2" end="2"/>
                                            </p:txEl>
                                          </p:spTgt>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Real-time Notifications in Django:</a:t>
            </a:r>
            <a:endParaRPr b="1" lang="en-US" sz="3200" spc="-1" strike="noStrike">
              <a:solidFill>
                <a:srgbClr val="3399ff"/>
              </a:solidFill>
              <a:latin typeface="Source Sans Pro"/>
            </a:endParaRPr>
          </a:p>
        </p:txBody>
      </p:sp>
      <p:sp>
        <p:nvSpPr>
          <p:cNvPr id="170" name="PlaceHolder 2"/>
          <p:cNvSpPr>
            <a:spLocks noGrp="1"/>
          </p:cNvSpPr>
          <p:nvPr>
            <p:ph/>
          </p:nvPr>
        </p:nvSpPr>
        <p:spPr>
          <a:xfrm>
            <a:off x="300960" y="2057400"/>
            <a:ext cx="9071640" cy="136260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000" spc="-1" strike="noStrike">
                <a:solidFill>
                  <a:srgbClr val="5983b0"/>
                </a:solidFill>
                <a:latin typeface="Source Sans Pro"/>
              </a:rPr>
              <a:t>Enter Redis</a:t>
            </a:r>
            <a:endParaRPr b="0" lang="en-US" sz="20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000" spc="-1" strike="noStrike">
                <a:solidFill>
                  <a:srgbClr val="000000"/>
                </a:solidFill>
                <a:latin typeface="Source Sans Pro"/>
              </a:rPr>
              <a:t>Redis is an open-source (BSD licensed), in-memory data structure </a:t>
            </a:r>
            <a:r>
              <a:rPr b="0" lang="en-US" sz="2000" spc="-1" strike="noStrike">
                <a:solidFill>
                  <a:srgbClr val="000000"/>
                </a:solidFill>
                <a:latin typeface="Source Sans Pro"/>
              </a:rPr>
              <a:t>store, used as a database, cache, and message broker. It is </a:t>
            </a:r>
            <a:r>
              <a:rPr b="0" lang="en-US" sz="2000" spc="-1" strike="noStrike">
                <a:solidFill>
                  <a:srgbClr val="000000"/>
                </a:solidFill>
                <a:latin typeface="Source Sans Pro"/>
              </a:rPr>
              <a:t>integral to getting our WebSockets running.</a:t>
            </a:r>
            <a:endParaRPr b="0" lang="en-US" sz="2000" spc="-1" strike="noStrike">
              <a:solidFill>
                <a:srgbClr val="000000"/>
              </a:solidFill>
              <a:latin typeface="Source Sans Pro"/>
            </a:endParaRPr>
          </a:p>
        </p:txBody>
      </p:sp>
      <p:sp>
        <p:nvSpPr>
          <p:cNvPr id="171" name=""/>
          <p:cNvSpPr txBox="1"/>
          <p:nvPr/>
        </p:nvSpPr>
        <p:spPr>
          <a:xfrm>
            <a:off x="300960" y="3818880"/>
            <a:ext cx="9071640" cy="29592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000" spc="-1" strike="noStrike">
                <a:solidFill>
                  <a:srgbClr val="5983b0"/>
                </a:solidFill>
                <a:latin typeface="Source Sans Pro"/>
              </a:rPr>
              <a:t>Set up a route </a:t>
            </a:r>
            <a:r>
              <a:rPr b="1" lang="en-US" sz="2000" spc="-1" strike="noStrike">
                <a:solidFill>
                  <a:srgbClr val="5983b0"/>
                </a:solidFill>
                <a:latin typeface="Source Sans Pro"/>
              </a:rPr>
              <a:t>for your </a:t>
            </a:r>
            <a:r>
              <a:rPr b="1" lang="en-US" sz="2000" spc="-1" strike="noStrike">
                <a:solidFill>
                  <a:srgbClr val="5983b0"/>
                </a:solidFill>
                <a:latin typeface="Source Sans Pro"/>
              </a:rPr>
              <a:t>consumer</a:t>
            </a:r>
            <a:r>
              <a:rPr b="0" lang="en-US" sz="2000" spc="-1" strike="noStrike">
                <a:solidFill>
                  <a:srgbClr val="000000"/>
                </a:solidFill>
                <a:latin typeface="Source Sans Pro"/>
              </a:rPr>
              <a:t> </a:t>
            </a:r>
            <a:endParaRPr b="0" lang="en-US" sz="2000" spc="-1" strike="noStrike">
              <a:solidFill>
                <a:srgbClr val="000000"/>
              </a:solidFill>
              <a:latin typeface="Source Sans Pro"/>
            </a:endParaRPr>
          </a:p>
        </p:txBody>
      </p:sp>
      <p:sp>
        <p:nvSpPr>
          <p:cNvPr id="172" name=""/>
          <p:cNvSpPr txBox="1"/>
          <p:nvPr/>
        </p:nvSpPr>
        <p:spPr>
          <a:xfrm>
            <a:off x="228600" y="4114800"/>
            <a:ext cx="5345280" cy="657000"/>
          </a:xfrm>
          <a:prstGeom prst="rect">
            <a:avLst/>
          </a:prstGeom>
          <a:noFill/>
          <a:ln w="21600">
            <a:noFill/>
          </a:ln>
        </p:spPr>
        <p:txBody>
          <a:bodyPr lIns="90000" rIns="90000" tIns="45000" bIns="45000" anchor="t">
            <a:noAutofit/>
          </a:bodyPr>
          <a:p>
            <a:pPr marL="432000" indent="-324000">
              <a:lnSpc>
                <a:spcPct val="100000"/>
              </a:lnSpc>
              <a:spcAft>
                <a:spcPts val="1417"/>
              </a:spcAft>
              <a:buClr>
                <a:srgbClr val="000000"/>
              </a:buClr>
              <a:buSzPct val="45000"/>
              <a:buFont typeface="Wingdings" charset="2"/>
              <a:buChar char=""/>
            </a:pPr>
            <a:r>
              <a:rPr b="0" lang="en-US" sz="2000" spc="-1" strike="noStrike">
                <a:latin typeface="Arial"/>
              </a:rPr>
              <a:t>set up a route that maps incoming WebSocket connections to our consumer. </a:t>
            </a:r>
            <a:endParaRPr b="0" lang="en-US" sz="2000" spc="-1" strike="noStrike">
              <a:latin typeface="Arial"/>
            </a:endParaRPr>
          </a:p>
        </p:txBody>
      </p:sp>
      <p:sp>
        <p:nvSpPr>
          <p:cNvPr id="173" name=""/>
          <p:cNvSpPr txBox="1"/>
          <p:nvPr/>
        </p:nvSpPr>
        <p:spPr>
          <a:xfrm>
            <a:off x="120600" y="5486400"/>
            <a:ext cx="5594400" cy="2018880"/>
          </a:xfrm>
          <a:prstGeom prst="rect">
            <a:avLst/>
          </a:prstGeom>
          <a:noFill/>
          <a:ln w="21600">
            <a:noFill/>
          </a:ln>
        </p:spPr>
        <p:txBody>
          <a:bodyPr lIns="90000" rIns="90000" tIns="45000" bIns="45000" anchor="t">
            <a:noAutofit/>
          </a:bodyPr>
          <a:p>
            <a:pPr marL="432000" indent="-324000">
              <a:lnSpc>
                <a:spcPct val="100000"/>
              </a:lnSpc>
              <a:spcAft>
                <a:spcPts val="1417"/>
              </a:spcAft>
              <a:buClr>
                <a:srgbClr val="000000"/>
              </a:buClr>
              <a:buSzPct val="45000"/>
              <a:buFont typeface="Wingdings" charset="2"/>
              <a:buChar char=""/>
            </a:pPr>
            <a:r>
              <a:rPr b="1" lang="en-US" sz="2000" spc="-1" strike="noStrike">
                <a:solidFill>
                  <a:srgbClr val="5983b0"/>
                </a:solidFill>
                <a:latin typeface="Source Sans Pro"/>
              </a:rPr>
              <a:t>Send notifications from our views</a:t>
            </a:r>
            <a:r>
              <a:rPr b="1" lang="en-US" sz="2000" spc="-1" strike="noStrike">
                <a:solidFill>
                  <a:srgbClr val="5983b0"/>
                </a:solidFill>
                <a:latin typeface="Arial"/>
              </a:rPr>
              <a:t> </a:t>
            </a:r>
            <a:endParaRPr b="0" lang="en-US" sz="2000" spc="-1" strike="noStrike">
              <a:latin typeface="Arial"/>
            </a:endParaRPr>
          </a:p>
          <a:p>
            <a:pPr marL="432000" indent="-324000">
              <a:lnSpc>
                <a:spcPct val="100000"/>
              </a:lnSpc>
              <a:spcAft>
                <a:spcPts val="1417"/>
              </a:spcAft>
              <a:buClr>
                <a:srgbClr val="000000"/>
              </a:buClr>
              <a:buSzPct val="45000"/>
              <a:buFont typeface="Wingdings" charset="2"/>
              <a:buChar char=""/>
            </a:pPr>
            <a:r>
              <a:rPr b="0" lang="en-US" sz="2000" spc="-1" strike="noStrike">
                <a:latin typeface="Arial"/>
              </a:rPr>
              <a:t>Now can use your Django views to send notifications to the client by sending messages to the WebSocket connection associated with the user's session</a:t>
            </a:r>
            <a:endParaRPr b="0" lang="en-US" sz="2000" spc="-1" strike="noStrike">
              <a:latin typeface="Arial"/>
            </a:endParaRPr>
          </a:p>
        </p:txBody>
      </p:sp>
      <p:grpSp>
        <p:nvGrpSpPr>
          <p:cNvPr id="174" name="Sticky-Note 2"/>
          <p:cNvGrpSpPr/>
          <p:nvPr/>
        </p:nvGrpSpPr>
        <p:grpSpPr>
          <a:xfrm>
            <a:off x="5943600" y="3886200"/>
            <a:ext cx="3657600" cy="3429000"/>
            <a:chOff x="5943600" y="3886200"/>
            <a:chExt cx="3657600" cy="3429000"/>
          </a:xfrm>
        </p:grpSpPr>
        <p:sp>
          <p:nvSpPr>
            <p:cNvPr id="175" name=""/>
            <p:cNvSpPr/>
            <p:nvPr/>
          </p:nvSpPr>
          <p:spPr>
            <a:xfrm>
              <a:off x="5943600" y="3886200"/>
              <a:ext cx="3657600" cy="3429000"/>
            </a:xfrm>
            <a:custGeom>
              <a:avLst/>
              <a:gdLst/>
              <a:ahLst/>
              <a:rect l="0" t="0" r="r" b="b"/>
              <a:pathLst>
                <a:path w="10160" h="9525">
                  <a:moveTo>
                    <a:pt x="0" y="9525"/>
                  </a:moveTo>
                  <a:lnTo>
                    <a:pt x="5867" y="9494"/>
                  </a:lnTo>
                  <a:lnTo>
                    <a:pt x="10160" y="9289"/>
                  </a:lnTo>
                  <a:lnTo>
                    <a:pt x="10028" y="7203"/>
                  </a:lnTo>
                  <a:lnTo>
                    <a:pt x="9995" y="312"/>
                  </a:lnTo>
                  <a:lnTo>
                    <a:pt x="7562" y="0"/>
                  </a:lnTo>
                  <a:lnTo>
                    <a:pt x="0" y="0"/>
                  </a:lnTo>
                  <a:lnTo>
                    <a:pt x="0" y="9525"/>
                  </a:lnTo>
                  <a:close/>
                </a:path>
              </a:pathLst>
            </a:custGeom>
            <a:gradFill rotWithShape="0">
              <a:gsLst>
                <a:gs pos="0">
                  <a:srgbClr val="ffffa6"/>
                </a:gs>
                <a:gs pos="100000">
                  <a:srgbClr val="ffe994"/>
                </a:gs>
              </a:gsLst>
              <a:path path="circle">
                <a:fillToRect l="0" t="0" r="100000" b="100000"/>
              </a:path>
            </a:gradFill>
            <a:ln w="0">
              <a:noFill/>
            </a:ln>
          </p:spPr>
        </p:sp>
        <p:grpSp>
          <p:nvGrpSpPr>
            <p:cNvPr id="176" name="Group 2"/>
            <p:cNvGrpSpPr/>
            <p:nvPr/>
          </p:nvGrpSpPr>
          <p:grpSpPr>
            <a:xfrm>
              <a:off x="7520040" y="3886200"/>
              <a:ext cx="465120" cy="443160"/>
              <a:chOff x="7520040" y="3886200"/>
              <a:chExt cx="465120" cy="443160"/>
            </a:xfrm>
          </p:grpSpPr>
          <p:sp>
            <p:nvSpPr>
              <p:cNvPr id="177" name="Oval 72_ 2"/>
              <p:cNvSpPr/>
              <p:nvPr/>
            </p:nvSpPr>
            <p:spPr>
              <a:xfrm>
                <a:off x="7520040" y="3920760"/>
                <a:ext cx="412200" cy="408600"/>
              </a:xfrm>
              <a:prstGeom prst="ellipse">
                <a:avLst/>
              </a:prstGeom>
              <a:solidFill>
                <a:srgbClr val="ea7500"/>
              </a:solidFill>
              <a:ln w="9360">
                <a:noFill/>
              </a:ln>
              <a:effectLst>
                <a:outerShdw dist="23040" dir="5400000" blurRad="0" rotWithShape="0">
                  <a:srgbClr val="000000">
                    <a:alpha val="35000"/>
                  </a:srgbClr>
                </a:outerShdw>
              </a:effectLst>
            </p:spPr>
            <p:style>
              <a:lnRef idx="0"/>
              <a:fillRef idx="0"/>
              <a:effectRef idx="0"/>
              <a:fontRef idx="minor"/>
            </p:style>
          </p:sp>
          <p:sp>
            <p:nvSpPr>
              <p:cNvPr id="178" name="Oval 73_ 2"/>
              <p:cNvSpPr/>
              <p:nvPr/>
            </p:nvSpPr>
            <p:spPr>
              <a:xfrm>
                <a:off x="7622640" y="4007160"/>
                <a:ext cx="224640" cy="222840"/>
              </a:xfrm>
              <a:prstGeom prst="ellipse">
                <a:avLst/>
              </a:prstGeom>
              <a:solidFill>
                <a:srgbClr val="7b3d00"/>
              </a:solidFill>
              <a:ln w="9360">
                <a:noFill/>
              </a:ln>
              <a:effectLst>
                <a:outerShdw dist="23040" dir="5400000" blurRad="0" rotWithShape="0">
                  <a:srgbClr val="000000">
                    <a:alpha val="35000"/>
                  </a:srgbClr>
                </a:outerShdw>
              </a:effectLst>
            </p:spPr>
            <p:style>
              <a:lnRef idx="0"/>
              <a:fillRef idx="0"/>
              <a:effectRef idx="0"/>
              <a:fontRef idx="minor"/>
            </p:style>
          </p:sp>
          <p:sp>
            <p:nvSpPr>
              <p:cNvPr id="179" name="Oval 74_ 2"/>
              <p:cNvSpPr/>
              <p:nvPr/>
            </p:nvSpPr>
            <p:spPr>
              <a:xfrm>
                <a:off x="7710480" y="3886200"/>
                <a:ext cx="274680" cy="272520"/>
              </a:xfrm>
              <a:prstGeom prst="ellipse">
                <a:avLst/>
              </a:prstGeom>
              <a:solidFill>
                <a:srgbClr val="ff8000"/>
              </a:solidFill>
              <a:ln w="9360">
                <a:noFill/>
              </a:ln>
              <a:effectLst>
                <a:outerShdw dist="23040" dir="5400000" blurRad="0" rotWithShape="0">
                  <a:srgbClr val="000000">
                    <a:alpha val="35000"/>
                  </a:srgbClr>
                </a:outerShdw>
              </a:effectLst>
            </p:spPr>
            <p:style>
              <a:lnRef idx="0"/>
              <a:fillRef idx="0"/>
              <a:effectRef idx="0"/>
              <a:fontRef idx="minor"/>
            </p:style>
          </p:sp>
        </p:grpSp>
      </p:grpSp>
      <p:sp>
        <p:nvSpPr>
          <p:cNvPr id="180" name=""/>
          <p:cNvSpPr txBox="1"/>
          <p:nvPr/>
        </p:nvSpPr>
        <p:spPr>
          <a:xfrm>
            <a:off x="6172200" y="4150800"/>
            <a:ext cx="3078720" cy="3024720"/>
          </a:xfrm>
          <a:prstGeom prst="rect">
            <a:avLst/>
          </a:prstGeom>
          <a:noFill/>
          <a:ln w="21600">
            <a:noFill/>
          </a:ln>
        </p:spPr>
        <p:txBody>
          <a:bodyPr lIns="90000" rIns="90000" tIns="45000" bIns="45000" anchor="t">
            <a:noAutofit/>
          </a:bodyPr>
          <a:p>
            <a:r>
              <a:rPr b="1" lang="en-US" sz="1600" spc="-1" strike="noStrike">
                <a:solidFill>
                  <a:srgbClr val="5983b0"/>
                </a:solidFill>
                <a:latin typeface="Arial"/>
              </a:rPr>
              <a:t>Note: </a:t>
            </a:r>
            <a:endParaRPr b="0" lang="en-US" sz="1600" spc="-1" strike="noStrike">
              <a:latin typeface="Arial"/>
            </a:endParaRPr>
          </a:p>
          <a:p>
            <a:r>
              <a:rPr b="0" lang="en-US" sz="1600" spc="-1" strike="noStrike">
                <a:latin typeface="Arial"/>
              </a:rPr>
              <a:t>We can use Django’s built-in session framework instead of Redis. This framework allows you to store and retrieve data on a per-session basis. </a:t>
            </a:r>
            <a:endParaRPr b="0" lang="en-US" sz="1600" spc="-1" strike="noStrike">
              <a:latin typeface="Arial"/>
            </a:endParaRPr>
          </a:p>
          <a:p>
            <a:endParaRPr b="0" lang="en-US" sz="1600" spc="-1" strike="noStrike">
              <a:latin typeface="Arial"/>
            </a:endParaRPr>
          </a:p>
          <a:p>
            <a:r>
              <a:rPr b="1" lang="en-US" sz="1600" spc="-1" strike="noStrike">
                <a:solidFill>
                  <a:srgbClr val="5983b0"/>
                </a:solidFill>
                <a:latin typeface="Arial"/>
              </a:rPr>
              <a:t>Session </a:t>
            </a:r>
            <a:r>
              <a:rPr b="0" lang="en-US" sz="1600" spc="-1" strike="noStrike">
                <a:latin typeface="Arial"/>
              </a:rPr>
              <a:t>- a mechanism for storing user-specific data on the server side, which can be accessed and modified throughout the user's browsing session.</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247" dur="indefinite" restart="never" nodeType="tmRoot">
          <p:childTnLst>
            <p:seq>
              <p:cTn id="248" dur="indefinite" nodeType="mainSeq">
                <p:childTnLst>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1">
                                  <p:stCondLst>
                                    <p:cond delay="0"/>
                                  </p:stCondLst>
                                  <p:childTnLst>
                                    <p:set>
                                      <p:cBhvr>
                                        <p:cTn id="272" dur="1" fill="hold">
                                          <p:stCondLst>
                                            <p:cond delay="0"/>
                                          </p:stCondLst>
                                        </p:cTn>
                                        <p:tgtEl>
                                          <p:spTgt spid="173">
                                            <p:txEl>
                                              <p:pRg st="1" end="1"/>
                                            </p:txEl>
                                          </p:spTgt>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174"/>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180">
                                            <p:txEl>
                                              <p:pRg st="0" end="0"/>
                                            </p:txEl>
                                          </p:spTgt>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180">
                                            <p:txEl>
                                              <p:pRg st="1" end="1"/>
                                            </p:txEl>
                                          </p:spTgt>
                                        </p:tgtEl>
                                        <p:attrNameLst>
                                          <p:attrName>style.visibility</p:attrName>
                                        </p:attrNameLst>
                                      </p:cBhvr>
                                      <p:to>
                                        <p:strVal val="visible"/>
                                      </p:to>
                                    </p:set>
                                  </p:childTnLst>
                                </p:cTn>
                              </p:par>
                              <p:par>
                                <p:cTn id="281" nodeType="withEffect" fill="hold" presetClass="entr" presetID="1">
                                  <p:stCondLst>
                                    <p:cond delay="0"/>
                                  </p:stCondLst>
                                  <p:childTnLst>
                                    <p:set>
                                      <p:cBhvr>
                                        <p:cTn id="282" dur="1" fill="hold">
                                          <p:stCondLst>
                                            <p:cond delay="0"/>
                                          </p:stCondLst>
                                        </p:cTn>
                                        <p:tgtEl>
                                          <p:spTgt spid="18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29560" y="885240"/>
            <a:ext cx="9071640" cy="1172160"/>
          </a:xfrm>
          <a:prstGeom prst="rect">
            <a:avLst/>
          </a:prstGeom>
          <a:noFill/>
          <a:ln w="0">
            <a:noFill/>
          </a:ln>
        </p:spPr>
        <p:txBody>
          <a:bodyPr lIns="0" rIns="0" tIns="0" bIns="0" anchor="ctr">
            <a:noAutofit/>
          </a:bodyPr>
          <a:p>
            <a:r>
              <a:rPr b="1" lang="en-US" sz="3200" spc="-1" strike="noStrike">
                <a:solidFill>
                  <a:srgbClr val="3399ff"/>
                </a:solidFill>
                <a:latin typeface="Source Sans Pro"/>
              </a:rPr>
              <a:t>What is WAF?</a:t>
            </a:r>
            <a:endParaRPr b="1" lang="en-US" sz="3200" spc="-1" strike="noStrike">
              <a:solidFill>
                <a:srgbClr val="3399ff"/>
              </a:solidFill>
              <a:latin typeface="Source Sans Pro"/>
            </a:endParaRPr>
          </a:p>
        </p:txBody>
      </p:sp>
      <p:sp>
        <p:nvSpPr>
          <p:cNvPr id="87" name="PlaceHolder 2"/>
          <p:cNvSpPr>
            <a:spLocks noGrp="1"/>
          </p:cNvSpPr>
          <p:nvPr>
            <p:ph/>
          </p:nvPr>
        </p:nvSpPr>
        <p:spPr>
          <a:xfrm>
            <a:off x="457200" y="2286000"/>
            <a:ext cx="9071640" cy="362736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A </a:t>
            </a:r>
            <a:r>
              <a:rPr b="0" lang="en-US" sz="2200" spc="-1" strike="noStrike">
                <a:solidFill>
                  <a:srgbClr val="5983b0"/>
                </a:solidFill>
                <a:latin typeface="Source Sans Pro"/>
              </a:rPr>
              <a:t>web application framework</a:t>
            </a:r>
            <a:r>
              <a:rPr b="0" lang="en-US" sz="2200" spc="-1" strike="noStrike">
                <a:solidFill>
                  <a:srgbClr val="000000"/>
                </a:solidFill>
                <a:latin typeface="Source Sans Pro"/>
              </a:rPr>
              <a:t> is a software framework that is </a:t>
            </a:r>
            <a:r>
              <a:rPr b="0" lang="en-US" sz="2200" spc="-1" strike="noStrike">
                <a:solidFill>
                  <a:srgbClr val="000000"/>
                </a:solidFill>
                <a:latin typeface="Source Sans Pro"/>
              </a:rPr>
              <a:t>designed to support the development of web applications, </a:t>
            </a:r>
            <a:r>
              <a:rPr b="0" lang="en-US" sz="2200" spc="-1" strike="noStrike">
                <a:solidFill>
                  <a:srgbClr val="000000"/>
                </a:solidFill>
                <a:latin typeface="Source Sans Pro"/>
              </a:rPr>
              <a:t>such as: websites, web services, and web APIs. </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A web application framework typically provides a set of tools </a:t>
            </a:r>
            <a:r>
              <a:rPr b="0" lang="en-US" sz="2200" spc="-1" strike="noStrike">
                <a:solidFill>
                  <a:srgbClr val="000000"/>
                </a:solidFill>
                <a:latin typeface="Source Sans Pro"/>
              </a:rPr>
              <a:t>and libraries that help developers create web applications </a:t>
            </a:r>
            <a:r>
              <a:rPr b="0" lang="en-US" sz="2200" spc="-1" strike="noStrike">
                <a:solidFill>
                  <a:srgbClr val="000000"/>
                </a:solidFill>
                <a:latin typeface="Source Sans Pro"/>
              </a:rPr>
              <a:t>quickly and efficiently, without having to write all of the code </a:t>
            </a:r>
            <a:r>
              <a:rPr b="0" lang="en-US" sz="2200" spc="-1" strike="noStrike">
                <a:solidFill>
                  <a:srgbClr val="000000"/>
                </a:solidFill>
                <a:latin typeface="Source Sans Pro"/>
              </a:rPr>
              <a:t>from scratch.</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endParaRPr b="0" lang="en-US" sz="2200" spc="-1" strike="noStrike">
              <a:solidFill>
                <a:srgbClr val="000000"/>
              </a:solidFill>
              <a:latin typeface="Source Sans Pro"/>
            </a:endParaRPr>
          </a:p>
        </p:txBody>
      </p:sp>
      <p:pic>
        <p:nvPicPr>
          <p:cNvPr id="88" name="" descr=""/>
          <p:cNvPicPr/>
          <p:nvPr/>
        </p:nvPicPr>
        <p:blipFill>
          <a:blip r:embed="rId1"/>
          <a:stretch/>
        </p:blipFill>
        <p:spPr>
          <a:xfrm>
            <a:off x="4343400" y="4710960"/>
            <a:ext cx="5334120" cy="2604240"/>
          </a:xfrm>
          <a:prstGeom prst="rect">
            <a:avLst/>
          </a:prstGeom>
          <a:ln w="2160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Why Should We Use It?</a:t>
            </a:r>
            <a:endParaRPr b="1" lang="en-US" sz="3200" spc="-1" strike="noStrike">
              <a:solidFill>
                <a:srgbClr val="3399ff"/>
              </a:solidFill>
              <a:latin typeface="Source Sans Pro"/>
            </a:endParaRPr>
          </a:p>
        </p:txBody>
      </p:sp>
      <p:grpSp>
        <p:nvGrpSpPr>
          <p:cNvPr id="90" name="Curve-List-Colorful-3"/>
          <p:cNvGrpSpPr/>
          <p:nvPr/>
        </p:nvGrpSpPr>
        <p:grpSpPr>
          <a:xfrm>
            <a:off x="243000" y="2282400"/>
            <a:ext cx="8623800" cy="3961800"/>
            <a:chOff x="243000" y="2282400"/>
            <a:chExt cx="8623800" cy="3961800"/>
          </a:xfrm>
        </p:grpSpPr>
        <p:sp>
          <p:nvSpPr>
            <p:cNvPr id="91" name=""/>
            <p:cNvSpPr/>
            <p:nvPr/>
          </p:nvSpPr>
          <p:spPr>
            <a:xfrm>
              <a:off x="900000" y="2358000"/>
              <a:ext cx="7738200" cy="914400"/>
            </a:xfrm>
            <a:custGeom>
              <a:avLst/>
              <a:gdLst/>
              <a:ahLst/>
              <a:rect l="l" t="t" r="r" b="b"/>
              <a:pathLst>
                <a:path w="182729" h="21600">
                  <a:moveTo>
                    <a:pt x="0" y="0"/>
                  </a:moveTo>
                  <a:arcTo wR="0" hR="0" stAng="16200000" swAng="-5400000"/>
                  <a:lnTo>
                    <a:pt x="0" y="21600"/>
                  </a:lnTo>
                  <a:arcTo wR="0" hR="0" stAng="10800000" swAng="-5400000"/>
                  <a:lnTo>
                    <a:pt x="182729" y="21600"/>
                  </a:lnTo>
                  <a:arcTo wR="161129" hR="0" stAng="16200000" swAng="-5400000"/>
                  <a:lnTo>
                    <a:pt x="21600" y="0"/>
                  </a:lnTo>
                  <a:arcTo wR="161129" hR="0" stAng="10800000" swAng="-5400000"/>
                  <a:close/>
                </a:path>
              </a:pathLst>
            </a:custGeom>
            <a:solidFill>
              <a:srgbClr val="729fcf"/>
            </a:solidFill>
            <a:ln w="29160">
              <a:noFill/>
            </a:ln>
          </p:spPr>
          <p:style>
            <a:lnRef idx="0"/>
            <a:fillRef idx="0"/>
            <a:effectRef idx="0"/>
            <a:fontRef idx="minor"/>
          </p:style>
          <p:txBody>
            <a:bodyPr lIns="102600" rIns="102600" tIns="57600" bIns="57600" anchor="ctr">
              <a:noAutofit/>
            </a:bodyPr>
            <a:p>
              <a:pPr marL="432000" indent="-324000">
                <a:lnSpc>
                  <a:spcPct val="100000"/>
                </a:lnSpc>
                <a:spcAft>
                  <a:spcPts val="1417"/>
                </a:spcAft>
                <a:buClr>
                  <a:srgbClr val="000000"/>
                </a:buClr>
                <a:buSzPct val="45000"/>
                <a:buFont typeface="Wingdings" charset="2"/>
                <a:buChar char=""/>
              </a:pPr>
              <a:r>
                <a:rPr b="0" lang="en-US" sz="1800" spc="-1" strike="noStrike">
                  <a:latin typeface="Arial"/>
                  <a:ea typeface="Microsoft YaHei"/>
                </a:rPr>
                <a:t>The primary use of a web application framework is to make it </a:t>
              </a:r>
              <a:r>
                <a:rPr b="0" lang="en-US" sz="1800" spc="-1" strike="noStrike">
                  <a:latin typeface="Arial"/>
                  <a:ea typeface="Microsoft YaHei"/>
                </a:rPr>
                <a:t>easier and faster to develop web applications.</a:t>
              </a:r>
              <a:endParaRPr b="0" lang="en-US" sz="1800" spc="-1" strike="noStrike">
                <a:latin typeface="Arial"/>
                <a:ea typeface="Microsoft YaHei"/>
              </a:endParaRPr>
            </a:p>
          </p:txBody>
        </p:sp>
        <p:sp>
          <p:nvSpPr>
            <p:cNvPr id="92" name=""/>
            <p:cNvSpPr/>
            <p:nvPr/>
          </p:nvSpPr>
          <p:spPr>
            <a:xfrm>
              <a:off x="865800" y="3765600"/>
              <a:ext cx="8001000" cy="914400"/>
            </a:xfrm>
            <a:custGeom>
              <a:avLst/>
              <a:gdLst/>
              <a:ahLst/>
              <a:rect l="l" t="t" r="r" b="b"/>
              <a:pathLst>
                <a:path w="188934" h="21600">
                  <a:moveTo>
                    <a:pt x="0" y="0"/>
                  </a:moveTo>
                  <a:arcTo wR="0" hR="0" stAng="16200000" swAng="-5400000"/>
                  <a:lnTo>
                    <a:pt x="0" y="21600"/>
                  </a:lnTo>
                  <a:arcTo wR="0" hR="0" stAng="10800000" swAng="-5400000"/>
                  <a:lnTo>
                    <a:pt x="188934" y="21600"/>
                  </a:lnTo>
                  <a:arcTo wR="167334" hR="0" stAng="16200000" swAng="-5400000"/>
                  <a:lnTo>
                    <a:pt x="21600" y="0"/>
                  </a:lnTo>
                  <a:arcTo wR="167334" hR="0" stAng="10800000" swAng="-5400000"/>
                  <a:close/>
                </a:path>
              </a:pathLst>
            </a:custGeom>
            <a:solidFill>
              <a:srgbClr val="d4ea6b"/>
            </a:solidFill>
            <a:ln w="29160">
              <a:noFill/>
            </a:ln>
          </p:spPr>
          <p:style>
            <a:lnRef idx="0"/>
            <a:fillRef idx="0"/>
            <a:effectRef idx="0"/>
            <a:fontRef idx="minor"/>
          </p:style>
          <p:txBody>
            <a:bodyPr lIns="102600" rIns="102600" tIns="57600" bIns="57600" anchor="ctr">
              <a:noAutofit/>
            </a:bodyPr>
            <a:p>
              <a:pPr marL="432000" indent="-324000">
                <a:lnSpc>
                  <a:spcPct val="100000"/>
                </a:lnSpc>
                <a:spcAft>
                  <a:spcPts val="1417"/>
                </a:spcAft>
                <a:buClr>
                  <a:srgbClr val="000000"/>
                </a:buClr>
                <a:buSzPct val="45000"/>
                <a:buFont typeface="Wingdings" charset="2"/>
                <a:buChar char=""/>
              </a:pPr>
              <a:r>
                <a:rPr b="0" lang="en-US" sz="1800" spc="-1" strike="noStrike">
                  <a:latin typeface="Arial"/>
                  <a:ea typeface="Microsoft YaHei"/>
                </a:rPr>
                <a:t>B</a:t>
              </a:r>
              <a:r>
                <a:rPr b="0" lang="en-US" sz="1800" spc="-1" strike="noStrike">
                  <a:latin typeface="Arial"/>
                  <a:ea typeface="Microsoft YaHei"/>
                </a:rPr>
                <a:t>y</a:t>
              </a:r>
              <a:r>
                <a:rPr b="0" lang="en-US" sz="1800" spc="-1" strike="noStrike">
                  <a:latin typeface="Arial"/>
                  <a:ea typeface="Microsoft YaHei"/>
                </a:rPr>
                <a:t> </a:t>
              </a:r>
              <a:r>
                <a:rPr b="0" lang="en-US" sz="1800" spc="-1" strike="noStrike">
                  <a:latin typeface="Arial"/>
                  <a:ea typeface="Microsoft YaHei"/>
                </a:rPr>
                <a:t>p</a:t>
              </a:r>
              <a:r>
                <a:rPr b="0" lang="en-US" sz="1800" spc="-1" strike="noStrike">
                  <a:latin typeface="Arial"/>
                  <a:ea typeface="Microsoft YaHei"/>
                </a:rPr>
                <a:t>r</a:t>
              </a:r>
              <a:r>
                <a:rPr b="0" lang="en-US" sz="1800" spc="-1" strike="noStrike">
                  <a:latin typeface="Arial"/>
                  <a:ea typeface="Microsoft YaHei"/>
                </a:rPr>
                <a:t>o</a:t>
              </a:r>
              <a:r>
                <a:rPr b="0" lang="en-US" sz="1800" spc="-1" strike="noStrike">
                  <a:latin typeface="Arial"/>
                  <a:ea typeface="Microsoft YaHei"/>
                </a:rPr>
                <a:t>v</a:t>
              </a:r>
              <a:r>
                <a:rPr b="0" lang="en-US" sz="1800" spc="-1" strike="noStrike">
                  <a:latin typeface="Arial"/>
                  <a:ea typeface="Microsoft YaHei"/>
                </a:rPr>
                <a:t>i</a:t>
              </a:r>
              <a:r>
                <a:rPr b="0" lang="en-US" sz="1800" spc="-1" strike="noStrike">
                  <a:latin typeface="Arial"/>
                  <a:ea typeface="Microsoft YaHei"/>
                </a:rPr>
                <a:t>d</a:t>
              </a:r>
              <a:r>
                <a:rPr b="0" lang="en-US" sz="1800" spc="-1" strike="noStrike">
                  <a:latin typeface="Arial"/>
                  <a:ea typeface="Microsoft YaHei"/>
                </a:rPr>
                <a:t>i</a:t>
              </a:r>
              <a:r>
                <a:rPr b="0" lang="en-US" sz="1800" spc="-1" strike="noStrike">
                  <a:latin typeface="Arial"/>
                  <a:ea typeface="Microsoft YaHei"/>
                </a:rPr>
                <a:t>n</a:t>
              </a:r>
              <a:r>
                <a:rPr b="0" lang="en-US" sz="1800" spc="-1" strike="noStrike">
                  <a:latin typeface="Arial"/>
                  <a:ea typeface="Microsoft YaHei"/>
                </a:rPr>
                <a:t>g</a:t>
              </a:r>
              <a:r>
                <a:rPr b="0" lang="en-US" sz="1800" spc="-1" strike="noStrike">
                  <a:latin typeface="Arial"/>
                  <a:ea typeface="Microsoft YaHei"/>
                </a:rPr>
                <a:t> </a:t>
              </a:r>
              <a:r>
                <a:rPr b="0" lang="en-US" sz="1800" spc="-1" strike="noStrike">
                  <a:latin typeface="Arial"/>
                  <a:ea typeface="Microsoft YaHei"/>
                </a:rPr>
                <a:t>a</a:t>
              </a:r>
              <a:r>
                <a:rPr b="0" lang="en-US" sz="1800" spc="-1" strike="noStrike">
                  <a:latin typeface="Arial"/>
                  <a:ea typeface="Microsoft YaHei"/>
                </a:rPr>
                <a:t> </a:t>
              </a:r>
              <a:r>
                <a:rPr b="0" lang="en-US" sz="1800" spc="-1" strike="noStrike">
                  <a:latin typeface="Arial"/>
                  <a:ea typeface="Microsoft YaHei"/>
                </a:rPr>
                <a:t>s</a:t>
              </a:r>
              <a:r>
                <a:rPr b="0" lang="en-US" sz="1800" spc="-1" strike="noStrike">
                  <a:latin typeface="Arial"/>
                  <a:ea typeface="Microsoft YaHei"/>
                </a:rPr>
                <a:t>e</a:t>
              </a:r>
              <a:r>
                <a:rPr b="0" lang="en-US" sz="1800" spc="-1" strike="noStrike">
                  <a:latin typeface="Arial"/>
                  <a:ea typeface="Microsoft YaHei"/>
                </a:rPr>
                <a:t>t</a:t>
              </a:r>
              <a:r>
                <a:rPr b="0" lang="en-US" sz="1800" spc="-1" strike="noStrike">
                  <a:latin typeface="Arial"/>
                  <a:ea typeface="Microsoft YaHei"/>
                </a:rPr>
                <a:t> </a:t>
              </a:r>
              <a:r>
                <a:rPr b="0" lang="en-US" sz="1800" spc="-1" strike="noStrike">
                  <a:latin typeface="Arial"/>
                  <a:ea typeface="Microsoft YaHei"/>
                </a:rPr>
                <a:t>o</a:t>
              </a:r>
              <a:r>
                <a:rPr b="0" lang="en-US" sz="1800" spc="-1" strike="noStrike">
                  <a:latin typeface="Arial"/>
                  <a:ea typeface="Microsoft YaHei"/>
                </a:rPr>
                <a:t>f</a:t>
              </a:r>
              <a:r>
                <a:rPr b="0" lang="en-US" sz="1800" spc="-1" strike="noStrike">
                  <a:latin typeface="Arial"/>
                  <a:ea typeface="Microsoft YaHei"/>
                </a:rPr>
                <a:t> </a:t>
              </a:r>
              <a:r>
                <a:rPr b="0" lang="en-US" sz="1800" spc="-1" strike="noStrike">
                  <a:latin typeface="Arial"/>
                  <a:ea typeface="Microsoft YaHei"/>
                </a:rPr>
                <a:t>p</a:t>
              </a:r>
              <a:r>
                <a:rPr b="0" lang="en-US" sz="1800" spc="-1" strike="noStrike">
                  <a:latin typeface="Arial"/>
                  <a:ea typeface="Microsoft YaHei"/>
                </a:rPr>
                <a:t>r</a:t>
              </a:r>
              <a:r>
                <a:rPr b="0" lang="en-US" sz="1800" spc="-1" strike="noStrike">
                  <a:latin typeface="Arial"/>
                  <a:ea typeface="Microsoft YaHei"/>
                </a:rPr>
                <a:t>e</a:t>
              </a:r>
              <a:r>
                <a:rPr b="0" lang="en-US" sz="1800" spc="-1" strike="noStrike">
                  <a:latin typeface="Arial"/>
                  <a:ea typeface="Microsoft YaHei"/>
                </a:rPr>
                <a:t>-</a:t>
              </a:r>
              <a:r>
                <a:rPr b="0" lang="en-US" sz="1800" spc="-1" strike="noStrike">
                  <a:latin typeface="Arial"/>
                  <a:ea typeface="Microsoft YaHei"/>
                </a:rPr>
                <a:t>b</a:t>
              </a:r>
              <a:r>
                <a:rPr b="0" lang="en-US" sz="1800" spc="-1" strike="noStrike">
                  <a:latin typeface="Arial"/>
                  <a:ea typeface="Microsoft YaHei"/>
                </a:rPr>
                <a:t>u</a:t>
              </a:r>
              <a:r>
                <a:rPr b="0" lang="en-US" sz="1800" spc="-1" strike="noStrike">
                  <a:latin typeface="Arial"/>
                  <a:ea typeface="Microsoft YaHei"/>
                </a:rPr>
                <a:t>i</a:t>
              </a:r>
              <a:r>
                <a:rPr b="0" lang="en-US" sz="1800" spc="-1" strike="noStrike">
                  <a:latin typeface="Arial"/>
                  <a:ea typeface="Microsoft YaHei"/>
                </a:rPr>
                <a:t>l</a:t>
              </a:r>
              <a:r>
                <a:rPr b="0" lang="en-US" sz="1800" spc="-1" strike="noStrike">
                  <a:latin typeface="Arial"/>
                  <a:ea typeface="Microsoft YaHei"/>
                </a:rPr>
                <a:t>t</a:t>
              </a:r>
              <a:r>
                <a:rPr b="0" lang="en-US" sz="1800" spc="-1" strike="noStrike">
                  <a:latin typeface="Arial"/>
                  <a:ea typeface="Microsoft YaHei"/>
                </a:rPr>
                <a:t> </a:t>
              </a:r>
              <a:r>
                <a:rPr b="0" lang="en-US" sz="1800" spc="-1" strike="noStrike">
                  <a:latin typeface="Arial"/>
                  <a:ea typeface="Microsoft YaHei"/>
                </a:rPr>
                <a:t>t</a:t>
              </a:r>
              <a:r>
                <a:rPr b="0" lang="en-US" sz="1800" spc="-1" strike="noStrike">
                  <a:latin typeface="Arial"/>
                  <a:ea typeface="Microsoft YaHei"/>
                </a:rPr>
                <a:t>o</a:t>
              </a:r>
              <a:r>
                <a:rPr b="0" lang="en-US" sz="1800" spc="-1" strike="noStrike">
                  <a:latin typeface="Arial"/>
                  <a:ea typeface="Microsoft YaHei"/>
                </a:rPr>
                <a:t>o</a:t>
              </a:r>
              <a:r>
                <a:rPr b="0" lang="en-US" sz="1800" spc="-1" strike="noStrike">
                  <a:latin typeface="Arial"/>
                  <a:ea typeface="Microsoft YaHei"/>
                </a:rPr>
                <a:t>l</a:t>
              </a:r>
              <a:r>
                <a:rPr b="0" lang="en-US" sz="1800" spc="-1" strike="noStrike">
                  <a:latin typeface="Arial"/>
                  <a:ea typeface="Microsoft YaHei"/>
                </a:rPr>
                <a:t>s</a:t>
              </a:r>
              <a:r>
                <a:rPr b="0" lang="en-US" sz="1800" spc="-1" strike="noStrike">
                  <a:latin typeface="Arial"/>
                  <a:ea typeface="Microsoft YaHei"/>
                </a:rPr>
                <a:t> </a:t>
              </a:r>
              <a:r>
                <a:rPr b="0" lang="en-US" sz="1800" spc="-1" strike="noStrike">
                  <a:latin typeface="Arial"/>
                  <a:ea typeface="Microsoft YaHei"/>
                </a:rPr>
                <a:t>a</a:t>
              </a:r>
              <a:r>
                <a:rPr b="0" lang="en-US" sz="1800" spc="-1" strike="noStrike">
                  <a:latin typeface="Arial"/>
                  <a:ea typeface="Microsoft YaHei"/>
                </a:rPr>
                <a:t>n</a:t>
              </a:r>
              <a:r>
                <a:rPr b="0" lang="en-US" sz="1800" spc="-1" strike="noStrike">
                  <a:latin typeface="Arial"/>
                  <a:ea typeface="Microsoft YaHei"/>
                </a:rPr>
                <a:t>d</a:t>
              </a:r>
              <a:r>
                <a:rPr b="0" lang="en-US" sz="1800" spc="-1" strike="noStrike">
                  <a:latin typeface="Arial"/>
                  <a:ea typeface="Microsoft YaHei"/>
                </a:rPr>
                <a:t> </a:t>
              </a:r>
              <a:r>
                <a:rPr b="0" lang="en-US" sz="1800" spc="-1" strike="noStrike">
                  <a:latin typeface="Arial"/>
                  <a:ea typeface="Microsoft YaHei"/>
                </a:rPr>
                <a:t>l</a:t>
              </a:r>
              <a:r>
                <a:rPr b="0" lang="en-US" sz="1800" spc="-1" strike="noStrike">
                  <a:latin typeface="Arial"/>
                  <a:ea typeface="Microsoft YaHei"/>
                </a:rPr>
                <a:t>i</a:t>
              </a:r>
              <a:r>
                <a:rPr b="0" lang="en-US" sz="1800" spc="-1" strike="noStrike">
                  <a:latin typeface="Arial"/>
                  <a:ea typeface="Microsoft YaHei"/>
                </a:rPr>
                <a:t>b</a:t>
              </a:r>
              <a:r>
                <a:rPr b="0" lang="en-US" sz="1800" spc="-1" strike="noStrike">
                  <a:latin typeface="Arial"/>
                  <a:ea typeface="Microsoft YaHei"/>
                </a:rPr>
                <a:t>r</a:t>
              </a:r>
              <a:r>
                <a:rPr b="0" lang="en-US" sz="1800" spc="-1" strike="noStrike">
                  <a:latin typeface="Arial"/>
                  <a:ea typeface="Microsoft YaHei"/>
                </a:rPr>
                <a:t>a</a:t>
              </a:r>
              <a:r>
                <a:rPr b="0" lang="en-US" sz="1800" spc="-1" strike="noStrike">
                  <a:latin typeface="Arial"/>
                  <a:ea typeface="Microsoft YaHei"/>
                </a:rPr>
                <a:t>r</a:t>
              </a:r>
              <a:r>
                <a:rPr b="0" lang="en-US" sz="1800" spc="-1" strike="noStrike">
                  <a:latin typeface="Arial"/>
                  <a:ea typeface="Microsoft YaHei"/>
                </a:rPr>
                <a:t>i</a:t>
              </a:r>
              <a:r>
                <a:rPr b="0" lang="en-US" sz="1800" spc="-1" strike="noStrike">
                  <a:latin typeface="Arial"/>
                  <a:ea typeface="Microsoft YaHei"/>
                </a:rPr>
                <a:t>e</a:t>
              </a:r>
              <a:r>
                <a:rPr b="0" lang="en-US" sz="1800" spc="-1" strike="noStrike">
                  <a:latin typeface="Arial"/>
                  <a:ea typeface="Microsoft YaHei"/>
                </a:rPr>
                <a:t>s</a:t>
              </a:r>
              <a:r>
                <a:rPr b="0" lang="en-US" sz="1800" spc="-1" strike="noStrike">
                  <a:latin typeface="Arial"/>
                  <a:ea typeface="Microsoft YaHei"/>
                </a:rPr>
                <a:t>,</a:t>
              </a:r>
              <a:r>
                <a:rPr b="0" lang="en-US" sz="1800" spc="-1" strike="noStrike">
                  <a:latin typeface="Arial"/>
                  <a:ea typeface="Microsoft YaHei"/>
                </a:rPr>
                <a:t> </a:t>
              </a:r>
              <a:r>
                <a:rPr b="0" lang="en-US" sz="1800" spc="-1" strike="noStrike">
                  <a:latin typeface="Arial"/>
                  <a:ea typeface="Microsoft YaHei"/>
                </a:rPr>
                <a:t>a</a:t>
              </a:r>
              <a:r>
                <a:rPr b="0" lang="en-US" sz="1800" spc="-1" strike="noStrike">
                  <a:latin typeface="Arial"/>
                  <a:ea typeface="Microsoft YaHei"/>
                </a:rPr>
                <a:t> </a:t>
              </a:r>
              <a:r>
                <a:rPr b="0" lang="en-US" sz="1800" spc="-1" strike="noStrike">
                  <a:latin typeface="Arial"/>
                  <a:ea typeface="Microsoft YaHei"/>
                </a:rPr>
                <a:t>W</a:t>
              </a:r>
              <a:r>
                <a:rPr b="0" lang="en-US" sz="1800" spc="-1" strike="noStrike">
                  <a:latin typeface="Arial"/>
                  <a:ea typeface="Microsoft YaHei"/>
                </a:rPr>
                <a:t>A</a:t>
              </a:r>
              <a:r>
                <a:rPr b="0" lang="en-US" sz="1800" spc="-1" strike="noStrike">
                  <a:latin typeface="Arial"/>
                  <a:ea typeface="Microsoft YaHei"/>
                </a:rPr>
                <a:t>F</a:t>
              </a:r>
              <a:r>
                <a:rPr b="0" lang="en-US" sz="1800" spc="-1" strike="noStrike">
                  <a:latin typeface="Arial"/>
                  <a:ea typeface="Microsoft YaHei"/>
                </a:rPr>
                <a:t> </a:t>
              </a:r>
              <a:r>
                <a:rPr b="0" lang="en-US" sz="1800" spc="-1" strike="noStrike">
                  <a:latin typeface="Arial"/>
                  <a:ea typeface="Microsoft YaHei"/>
                </a:rPr>
                <a:t>c</a:t>
              </a:r>
              <a:r>
                <a:rPr b="0" lang="en-US" sz="1800" spc="-1" strike="noStrike">
                  <a:latin typeface="Arial"/>
                  <a:ea typeface="Microsoft YaHei"/>
                </a:rPr>
                <a:t>a</a:t>
              </a:r>
              <a:r>
                <a:rPr b="0" lang="en-US" sz="1800" spc="-1" strike="noStrike">
                  <a:latin typeface="Arial"/>
                  <a:ea typeface="Microsoft YaHei"/>
                </a:rPr>
                <a:t>n</a:t>
              </a:r>
              <a:r>
                <a:rPr b="0" lang="en-US" sz="1800" spc="-1" strike="noStrike">
                  <a:latin typeface="Arial"/>
                  <a:ea typeface="Microsoft YaHei"/>
                </a:rPr>
                <a:t> </a:t>
              </a:r>
              <a:r>
                <a:rPr b="0" lang="en-US" sz="1800" spc="-1" strike="noStrike">
                  <a:latin typeface="Arial"/>
                  <a:ea typeface="Microsoft YaHei"/>
                </a:rPr>
                <a:t>h</a:t>
              </a:r>
              <a:r>
                <a:rPr b="0" lang="en-US" sz="1800" spc="-1" strike="noStrike">
                  <a:latin typeface="Arial"/>
                  <a:ea typeface="Microsoft YaHei"/>
                </a:rPr>
                <a:t>e</a:t>
              </a:r>
              <a:r>
                <a:rPr b="0" lang="en-US" sz="1800" spc="-1" strike="noStrike">
                  <a:latin typeface="Arial"/>
                  <a:ea typeface="Microsoft YaHei"/>
                </a:rPr>
                <a:t>l</a:t>
              </a:r>
              <a:r>
                <a:rPr b="0" lang="en-US" sz="1800" spc="-1" strike="noStrike">
                  <a:latin typeface="Arial"/>
                  <a:ea typeface="Microsoft YaHei"/>
                </a:rPr>
                <a:t>p</a:t>
              </a:r>
              <a:r>
                <a:rPr b="0" lang="en-US" sz="1800" spc="-1" strike="noStrike">
                  <a:latin typeface="Arial"/>
                  <a:ea typeface="Microsoft YaHei"/>
                </a:rPr>
                <a:t> </a:t>
              </a:r>
              <a:r>
                <a:rPr b="0" lang="en-US" sz="1800" spc="-1" strike="noStrike">
                  <a:latin typeface="Arial"/>
                  <a:ea typeface="Microsoft YaHei"/>
                </a:rPr>
                <a:t>d</a:t>
              </a:r>
              <a:r>
                <a:rPr b="0" lang="en-US" sz="1800" spc="-1" strike="noStrike">
                  <a:latin typeface="Arial"/>
                  <a:ea typeface="Microsoft YaHei"/>
                </a:rPr>
                <a:t>e</a:t>
              </a:r>
              <a:r>
                <a:rPr b="0" lang="en-US" sz="1800" spc="-1" strike="noStrike">
                  <a:latin typeface="Arial"/>
                  <a:ea typeface="Microsoft YaHei"/>
                </a:rPr>
                <a:t>v</a:t>
              </a:r>
              <a:r>
                <a:rPr b="0" lang="en-US" sz="1800" spc="-1" strike="noStrike">
                  <a:latin typeface="Arial"/>
                  <a:ea typeface="Microsoft YaHei"/>
                </a:rPr>
                <a:t>e</a:t>
              </a:r>
              <a:r>
                <a:rPr b="0" lang="en-US" sz="1800" spc="-1" strike="noStrike">
                  <a:latin typeface="Arial"/>
                  <a:ea typeface="Microsoft YaHei"/>
                </a:rPr>
                <a:t>l</a:t>
              </a:r>
              <a:r>
                <a:rPr b="0" lang="en-US" sz="1800" spc="-1" strike="noStrike">
                  <a:latin typeface="Arial"/>
                  <a:ea typeface="Microsoft YaHei"/>
                </a:rPr>
                <a:t>o</a:t>
              </a:r>
              <a:r>
                <a:rPr b="0" lang="en-US" sz="1800" spc="-1" strike="noStrike">
                  <a:latin typeface="Arial"/>
                  <a:ea typeface="Microsoft YaHei"/>
                </a:rPr>
                <a:t>p</a:t>
              </a:r>
              <a:r>
                <a:rPr b="0" lang="en-US" sz="1800" spc="-1" strike="noStrike">
                  <a:latin typeface="Arial"/>
                  <a:ea typeface="Microsoft YaHei"/>
                </a:rPr>
                <a:t>e</a:t>
              </a:r>
              <a:r>
                <a:rPr b="0" lang="en-US" sz="1800" spc="-1" strike="noStrike">
                  <a:latin typeface="Arial"/>
                  <a:ea typeface="Microsoft YaHei"/>
                </a:rPr>
                <a:t>r</a:t>
              </a:r>
              <a:r>
                <a:rPr b="0" lang="en-US" sz="1800" spc="-1" strike="noStrike">
                  <a:latin typeface="Arial"/>
                  <a:ea typeface="Microsoft YaHei"/>
                </a:rPr>
                <a:t>s</a:t>
              </a:r>
              <a:r>
                <a:rPr b="0" lang="en-US" sz="1800" spc="-1" strike="noStrike">
                  <a:latin typeface="Arial"/>
                  <a:ea typeface="Microsoft YaHei"/>
                </a:rPr>
                <a:t> </a:t>
              </a:r>
              <a:r>
                <a:rPr b="0" lang="en-US" sz="1800" spc="-1" strike="noStrike">
                  <a:latin typeface="Arial"/>
                  <a:ea typeface="Microsoft YaHei"/>
                </a:rPr>
                <a:t>a</a:t>
              </a:r>
              <a:r>
                <a:rPr b="0" lang="en-US" sz="1800" spc="-1" strike="noStrike">
                  <a:latin typeface="Arial"/>
                  <a:ea typeface="Microsoft YaHei"/>
                </a:rPr>
                <a:t>v</a:t>
              </a:r>
              <a:r>
                <a:rPr b="0" lang="en-US" sz="1800" spc="-1" strike="noStrike">
                  <a:latin typeface="Arial"/>
                  <a:ea typeface="Microsoft YaHei"/>
                </a:rPr>
                <a:t>o</a:t>
              </a:r>
              <a:r>
                <a:rPr b="0" lang="en-US" sz="1800" spc="-1" strike="noStrike">
                  <a:latin typeface="Arial"/>
                  <a:ea typeface="Microsoft YaHei"/>
                </a:rPr>
                <a:t>i</a:t>
              </a:r>
              <a:r>
                <a:rPr b="0" lang="en-US" sz="1800" spc="-1" strike="noStrike">
                  <a:latin typeface="Arial"/>
                  <a:ea typeface="Microsoft YaHei"/>
                </a:rPr>
                <a:t>d</a:t>
              </a:r>
              <a:r>
                <a:rPr b="0" lang="en-US" sz="1800" spc="-1" strike="noStrike">
                  <a:latin typeface="Arial"/>
                  <a:ea typeface="Microsoft YaHei"/>
                </a:rPr>
                <a:t> </a:t>
              </a:r>
              <a:r>
                <a:rPr b="0" lang="en-US" sz="1800" spc="-1" strike="noStrike">
                  <a:latin typeface="Arial"/>
                  <a:ea typeface="Microsoft YaHei"/>
                </a:rPr>
                <a:t>c</a:t>
              </a:r>
              <a:r>
                <a:rPr b="0" lang="en-US" sz="1800" spc="-1" strike="noStrike">
                  <a:latin typeface="Arial"/>
                  <a:ea typeface="Microsoft YaHei"/>
                </a:rPr>
                <a:t>o</a:t>
              </a:r>
              <a:r>
                <a:rPr b="0" lang="en-US" sz="1800" spc="-1" strike="noStrike">
                  <a:latin typeface="Arial"/>
                  <a:ea typeface="Microsoft YaHei"/>
                </a:rPr>
                <a:t>m</a:t>
              </a:r>
              <a:r>
                <a:rPr b="0" lang="en-US" sz="1800" spc="-1" strike="noStrike">
                  <a:latin typeface="Arial"/>
                  <a:ea typeface="Microsoft YaHei"/>
                </a:rPr>
                <a:t>m</a:t>
              </a:r>
              <a:r>
                <a:rPr b="0" lang="en-US" sz="1800" spc="-1" strike="noStrike">
                  <a:latin typeface="Arial"/>
                  <a:ea typeface="Microsoft YaHei"/>
                </a:rPr>
                <a:t>o</a:t>
              </a:r>
              <a:r>
                <a:rPr b="0" lang="en-US" sz="1800" spc="-1" strike="noStrike">
                  <a:latin typeface="Arial"/>
                  <a:ea typeface="Microsoft YaHei"/>
                </a:rPr>
                <a:t>n</a:t>
              </a:r>
              <a:r>
                <a:rPr b="0" lang="en-US" sz="1800" spc="-1" strike="noStrike">
                  <a:latin typeface="Arial"/>
                  <a:ea typeface="Microsoft YaHei"/>
                </a:rPr>
                <a:t> </a:t>
              </a:r>
              <a:r>
                <a:rPr b="0" lang="en-US" sz="1800" spc="-1" strike="noStrike">
                  <a:latin typeface="Arial"/>
                  <a:ea typeface="Microsoft YaHei"/>
                </a:rPr>
                <a:t>p</a:t>
              </a:r>
              <a:r>
                <a:rPr b="0" lang="en-US" sz="1800" spc="-1" strike="noStrike">
                  <a:latin typeface="Arial"/>
                  <a:ea typeface="Microsoft YaHei"/>
                </a:rPr>
                <a:t>i</a:t>
              </a:r>
              <a:r>
                <a:rPr b="0" lang="en-US" sz="1800" spc="-1" strike="noStrike">
                  <a:latin typeface="Arial"/>
                  <a:ea typeface="Microsoft YaHei"/>
                </a:rPr>
                <a:t>t</a:t>
              </a:r>
              <a:r>
                <a:rPr b="0" lang="en-US" sz="1800" spc="-1" strike="noStrike">
                  <a:latin typeface="Arial"/>
                  <a:ea typeface="Microsoft YaHei"/>
                </a:rPr>
                <a:t>f</a:t>
              </a:r>
              <a:r>
                <a:rPr b="0" lang="en-US" sz="1800" spc="-1" strike="noStrike">
                  <a:latin typeface="Arial"/>
                  <a:ea typeface="Microsoft YaHei"/>
                </a:rPr>
                <a:t>a</a:t>
              </a:r>
              <a:r>
                <a:rPr b="0" lang="en-US" sz="1800" spc="-1" strike="noStrike">
                  <a:latin typeface="Arial"/>
                  <a:ea typeface="Microsoft YaHei"/>
                </a:rPr>
                <a:t>l</a:t>
              </a:r>
              <a:r>
                <a:rPr b="0" lang="en-US" sz="1800" spc="-1" strike="noStrike">
                  <a:latin typeface="Arial"/>
                  <a:ea typeface="Microsoft YaHei"/>
                </a:rPr>
                <a:t>l</a:t>
              </a:r>
              <a:r>
                <a:rPr b="0" lang="en-US" sz="1800" spc="-1" strike="noStrike">
                  <a:latin typeface="Arial"/>
                  <a:ea typeface="Microsoft YaHei"/>
                </a:rPr>
                <a:t>s</a:t>
              </a:r>
              <a:r>
                <a:rPr b="0" lang="en-US" sz="1800" spc="-1" strike="noStrike">
                  <a:latin typeface="Arial"/>
                  <a:ea typeface="Microsoft YaHei"/>
                </a:rPr>
                <a:t> </a:t>
              </a:r>
              <a:r>
                <a:rPr b="0" lang="en-US" sz="1800" spc="-1" strike="noStrike">
                  <a:latin typeface="Arial"/>
                  <a:ea typeface="Microsoft YaHei"/>
                </a:rPr>
                <a:t>a</a:t>
              </a:r>
              <a:r>
                <a:rPr b="0" lang="en-US" sz="1800" spc="-1" strike="noStrike">
                  <a:latin typeface="Arial"/>
                  <a:ea typeface="Microsoft YaHei"/>
                </a:rPr>
                <a:t>n</a:t>
              </a:r>
              <a:r>
                <a:rPr b="0" lang="en-US" sz="1800" spc="-1" strike="noStrike">
                  <a:latin typeface="Arial"/>
                  <a:ea typeface="Microsoft YaHei"/>
                </a:rPr>
                <a:t>d</a:t>
              </a:r>
              <a:r>
                <a:rPr b="0" lang="en-US" sz="1800" spc="-1" strike="noStrike">
                  <a:latin typeface="Arial"/>
                  <a:ea typeface="Microsoft YaHei"/>
                </a:rPr>
                <a:t> </a:t>
              </a:r>
              <a:r>
                <a:rPr b="0" lang="en-US" sz="1800" spc="-1" strike="noStrike">
                  <a:latin typeface="Arial"/>
                  <a:ea typeface="Microsoft YaHei"/>
                </a:rPr>
                <a:t>f</a:t>
              </a:r>
              <a:r>
                <a:rPr b="0" lang="en-US" sz="1800" spc="-1" strike="noStrike">
                  <a:latin typeface="Arial"/>
                  <a:ea typeface="Microsoft YaHei"/>
                </a:rPr>
                <a:t>o</a:t>
              </a:r>
              <a:r>
                <a:rPr b="0" lang="en-US" sz="1800" spc="-1" strike="noStrike">
                  <a:latin typeface="Arial"/>
                  <a:ea typeface="Microsoft YaHei"/>
                </a:rPr>
                <a:t>c</a:t>
              </a:r>
              <a:r>
                <a:rPr b="0" lang="en-US" sz="1800" spc="-1" strike="noStrike">
                  <a:latin typeface="Arial"/>
                  <a:ea typeface="Microsoft YaHei"/>
                </a:rPr>
                <a:t>u</a:t>
              </a:r>
              <a:r>
                <a:rPr b="0" lang="en-US" sz="1800" spc="-1" strike="noStrike">
                  <a:latin typeface="Arial"/>
                  <a:ea typeface="Microsoft YaHei"/>
                </a:rPr>
                <a:t>s</a:t>
              </a:r>
              <a:r>
                <a:rPr b="0" lang="en-US" sz="1800" spc="-1" strike="noStrike">
                  <a:latin typeface="Arial"/>
                  <a:ea typeface="Microsoft YaHei"/>
                </a:rPr>
                <a:t> </a:t>
              </a:r>
              <a:r>
                <a:rPr b="0" lang="en-US" sz="1800" spc="-1" strike="noStrike">
                  <a:latin typeface="Arial"/>
                  <a:ea typeface="Microsoft YaHei"/>
                </a:rPr>
                <a:t>o</a:t>
              </a:r>
              <a:r>
                <a:rPr b="0" lang="en-US" sz="1800" spc="-1" strike="noStrike">
                  <a:latin typeface="Arial"/>
                  <a:ea typeface="Microsoft YaHei"/>
                </a:rPr>
                <a:t>n</a:t>
              </a:r>
              <a:r>
                <a:rPr b="0" lang="en-US" sz="1800" spc="-1" strike="noStrike">
                  <a:latin typeface="Arial"/>
                  <a:ea typeface="Microsoft YaHei"/>
                </a:rPr>
                <a:t> </a:t>
              </a:r>
              <a:r>
                <a:rPr b="0" lang="en-US" sz="1800" spc="-1" strike="noStrike">
                  <a:latin typeface="Arial"/>
                  <a:ea typeface="Microsoft YaHei"/>
                </a:rPr>
                <a:t>b</a:t>
              </a:r>
              <a:r>
                <a:rPr b="0" lang="en-US" sz="1800" spc="-1" strike="noStrike">
                  <a:latin typeface="Arial"/>
                  <a:ea typeface="Microsoft YaHei"/>
                </a:rPr>
                <a:t>u</a:t>
              </a:r>
              <a:r>
                <a:rPr b="0" lang="en-US" sz="1800" spc="-1" strike="noStrike">
                  <a:latin typeface="Arial"/>
                  <a:ea typeface="Microsoft YaHei"/>
                </a:rPr>
                <a:t>i</a:t>
              </a:r>
              <a:r>
                <a:rPr b="0" lang="en-US" sz="1800" spc="-1" strike="noStrike">
                  <a:latin typeface="Arial"/>
                  <a:ea typeface="Microsoft YaHei"/>
                </a:rPr>
                <a:t>l</a:t>
              </a:r>
              <a:r>
                <a:rPr b="0" lang="en-US" sz="1800" spc="-1" strike="noStrike">
                  <a:latin typeface="Arial"/>
                  <a:ea typeface="Microsoft YaHei"/>
                </a:rPr>
                <a:t>d</a:t>
              </a:r>
              <a:r>
                <a:rPr b="0" lang="en-US" sz="1800" spc="-1" strike="noStrike">
                  <a:latin typeface="Arial"/>
                  <a:ea typeface="Microsoft YaHei"/>
                </a:rPr>
                <a:t>i</a:t>
              </a:r>
              <a:r>
                <a:rPr b="0" lang="en-US" sz="1800" spc="-1" strike="noStrike">
                  <a:latin typeface="Arial"/>
                  <a:ea typeface="Microsoft YaHei"/>
                </a:rPr>
                <a:t>n</a:t>
              </a:r>
              <a:r>
                <a:rPr b="0" lang="en-US" sz="1800" spc="-1" strike="noStrike">
                  <a:latin typeface="Arial"/>
                  <a:ea typeface="Microsoft YaHei"/>
                </a:rPr>
                <a:t>g</a:t>
              </a:r>
              <a:r>
                <a:rPr b="0" lang="en-US" sz="1800" spc="-1" strike="noStrike">
                  <a:latin typeface="Arial"/>
                  <a:ea typeface="Microsoft YaHei"/>
                </a:rPr>
                <a:t> </a:t>
              </a:r>
              <a:r>
                <a:rPr b="0" lang="en-US" sz="1800" spc="-1" strike="noStrike">
                  <a:latin typeface="Arial"/>
                  <a:ea typeface="Microsoft YaHei"/>
                </a:rPr>
                <a:t>t</a:t>
              </a:r>
              <a:r>
                <a:rPr b="0" lang="en-US" sz="1800" spc="-1" strike="noStrike">
                  <a:latin typeface="Arial"/>
                  <a:ea typeface="Microsoft YaHei"/>
                </a:rPr>
                <a:t>h</a:t>
              </a:r>
              <a:r>
                <a:rPr b="0" lang="en-US" sz="1800" spc="-1" strike="noStrike">
                  <a:latin typeface="Arial"/>
                  <a:ea typeface="Microsoft YaHei"/>
                </a:rPr>
                <a:t>e</a:t>
              </a:r>
              <a:r>
                <a:rPr b="0" lang="en-US" sz="1800" spc="-1" strike="noStrike">
                  <a:latin typeface="Arial"/>
                  <a:ea typeface="Microsoft YaHei"/>
                </a:rPr>
                <a:t> </a:t>
              </a:r>
              <a:r>
                <a:rPr b="0" lang="en-US" sz="1800" spc="-1" strike="noStrike">
                  <a:latin typeface="Arial"/>
                  <a:ea typeface="Microsoft YaHei"/>
                </a:rPr>
                <a:t>u</a:t>
              </a:r>
              <a:r>
                <a:rPr b="0" lang="en-US" sz="1800" spc="-1" strike="noStrike">
                  <a:latin typeface="Arial"/>
                  <a:ea typeface="Microsoft YaHei"/>
                </a:rPr>
                <a:t>n</a:t>
              </a:r>
              <a:r>
                <a:rPr b="0" lang="en-US" sz="1800" spc="-1" strike="noStrike">
                  <a:latin typeface="Arial"/>
                  <a:ea typeface="Microsoft YaHei"/>
                </a:rPr>
                <a:t>i</a:t>
              </a:r>
              <a:r>
                <a:rPr b="0" lang="en-US" sz="1800" spc="-1" strike="noStrike">
                  <a:latin typeface="Arial"/>
                  <a:ea typeface="Microsoft YaHei"/>
                </a:rPr>
                <a:t>q</a:t>
              </a:r>
              <a:r>
                <a:rPr b="0" lang="en-US" sz="1800" spc="-1" strike="noStrike">
                  <a:latin typeface="Arial"/>
                  <a:ea typeface="Microsoft YaHei"/>
                </a:rPr>
                <a:t>u</a:t>
              </a:r>
              <a:r>
                <a:rPr b="0" lang="en-US" sz="1800" spc="-1" strike="noStrike">
                  <a:latin typeface="Arial"/>
                  <a:ea typeface="Microsoft YaHei"/>
                </a:rPr>
                <a:t>e</a:t>
              </a:r>
              <a:r>
                <a:rPr b="0" lang="en-US" sz="1800" spc="-1" strike="noStrike">
                  <a:latin typeface="Arial"/>
                  <a:ea typeface="Microsoft YaHei"/>
                </a:rPr>
                <a:t> </a:t>
              </a:r>
              <a:r>
                <a:rPr b="0" lang="en-US" sz="1800" spc="-1" strike="noStrike">
                  <a:latin typeface="Arial"/>
                  <a:ea typeface="Microsoft YaHei"/>
                </a:rPr>
                <a:t>f</a:t>
              </a:r>
              <a:r>
                <a:rPr b="0" lang="en-US" sz="1800" spc="-1" strike="noStrike">
                  <a:latin typeface="Arial"/>
                  <a:ea typeface="Microsoft YaHei"/>
                </a:rPr>
                <a:t>e</a:t>
              </a:r>
              <a:r>
                <a:rPr b="0" lang="en-US" sz="1800" spc="-1" strike="noStrike">
                  <a:latin typeface="Arial"/>
                  <a:ea typeface="Microsoft YaHei"/>
                </a:rPr>
                <a:t>a</a:t>
              </a:r>
              <a:r>
                <a:rPr b="0" lang="en-US" sz="1800" spc="-1" strike="noStrike">
                  <a:latin typeface="Arial"/>
                  <a:ea typeface="Microsoft YaHei"/>
                </a:rPr>
                <a:t>t</a:t>
              </a:r>
              <a:r>
                <a:rPr b="0" lang="en-US" sz="1800" spc="-1" strike="noStrike">
                  <a:latin typeface="Arial"/>
                  <a:ea typeface="Microsoft YaHei"/>
                </a:rPr>
                <a:t>u</a:t>
              </a:r>
              <a:r>
                <a:rPr b="0" lang="en-US" sz="1800" spc="-1" strike="noStrike">
                  <a:latin typeface="Arial"/>
                  <a:ea typeface="Microsoft YaHei"/>
                </a:rPr>
                <a:t>r</a:t>
              </a:r>
              <a:r>
                <a:rPr b="0" lang="en-US" sz="1800" spc="-1" strike="noStrike">
                  <a:latin typeface="Arial"/>
                  <a:ea typeface="Microsoft YaHei"/>
                </a:rPr>
                <a:t>e</a:t>
              </a:r>
              <a:r>
                <a:rPr b="0" lang="en-US" sz="1800" spc="-1" strike="noStrike">
                  <a:latin typeface="Arial"/>
                  <a:ea typeface="Microsoft YaHei"/>
                </a:rPr>
                <a:t>s</a:t>
              </a:r>
              <a:r>
                <a:rPr b="0" lang="en-US" sz="1800" spc="-1" strike="noStrike">
                  <a:latin typeface="Arial"/>
                  <a:ea typeface="Microsoft YaHei"/>
                </a:rPr>
                <a:t> </a:t>
              </a:r>
              <a:r>
                <a:rPr b="0" lang="en-US" sz="1800" spc="-1" strike="noStrike">
                  <a:latin typeface="Arial"/>
                  <a:ea typeface="Microsoft YaHei"/>
                </a:rPr>
                <a:t>o</a:t>
              </a:r>
              <a:r>
                <a:rPr b="0" lang="en-US" sz="1800" spc="-1" strike="noStrike">
                  <a:latin typeface="Arial"/>
                  <a:ea typeface="Microsoft YaHei"/>
                </a:rPr>
                <a:t>f</a:t>
              </a:r>
              <a:r>
                <a:rPr b="0" lang="en-US" sz="1800" spc="-1" strike="noStrike">
                  <a:latin typeface="Arial"/>
                  <a:ea typeface="Microsoft YaHei"/>
                </a:rPr>
                <a:t> </a:t>
              </a:r>
              <a:r>
                <a:rPr b="0" lang="en-US" sz="1800" spc="-1" strike="noStrike">
                  <a:latin typeface="Arial"/>
                  <a:ea typeface="Microsoft YaHei"/>
                </a:rPr>
                <a:t>t</a:t>
              </a:r>
              <a:r>
                <a:rPr b="0" lang="en-US" sz="1800" spc="-1" strike="noStrike">
                  <a:latin typeface="Arial"/>
                  <a:ea typeface="Microsoft YaHei"/>
                </a:rPr>
                <a:t>h</a:t>
              </a:r>
              <a:r>
                <a:rPr b="0" lang="en-US" sz="1800" spc="-1" strike="noStrike">
                  <a:latin typeface="Arial"/>
                  <a:ea typeface="Microsoft YaHei"/>
                </a:rPr>
                <a:t>e</a:t>
              </a:r>
              <a:r>
                <a:rPr b="0" lang="en-US" sz="1800" spc="-1" strike="noStrike">
                  <a:latin typeface="Arial"/>
                  <a:ea typeface="Microsoft YaHei"/>
                </a:rPr>
                <a:t>i</a:t>
              </a:r>
              <a:r>
                <a:rPr b="0" lang="en-US" sz="1800" spc="-1" strike="noStrike">
                  <a:latin typeface="Arial"/>
                  <a:ea typeface="Microsoft YaHei"/>
                </a:rPr>
                <a:t>r</a:t>
              </a:r>
              <a:r>
                <a:rPr b="0" lang="en-US" sz="1800" spc="-1" strike="noStrike">
                  <a:latin typeface="Arial"/>
                  <a:ea typeface="Microsoft YaHei"/>
                </a:rPr>
                <a:t> </a:t>
              </a:r>
              <a:r>
                <a:rPr b="0" lang="en-US" sz="1800" spc="-1" strike="noStrike">
                  <a:latin typeface="Arial"/>
                  <a:ea typeface="Microsoft YaHei"/>
                </a:rPr>
                <a:t>a</a:t>
              </a:r>
              <a:r>
                <a:rPr b="0" lang="en-US" sz="1800" spc="-1" strike="noStrike">
                  <a:latin typeface="Arial"/>
                  <a:ea typeface="Microsoft YaHei"/>
                </a:rPr>
                <a:t>p</a:t>
              </a:r>
              <a:r>
                <a:rPr b="0" lang="en-US" sz="1800" spc="-1" strike="noStrike">
                  <a:latin typeface="Arial"/>
                  <a:ea typeface="Microsoft YaHei"/>
                </a:rPr>
                <a:t>p</a:t>
              </a:r>
              <a:r>
                <a:rPr b="0" lang="en-US" sz="1800" spc="-1" strike="noStrike">
                  <a:latin typeface="Arial"/>
                  <a:ea typeface="Microsoft YaHei"/>
                </a:rPr>
                <a:t>l</a:t>
              </a:r>
              <a:r>
                <a:rPr b="0" lang="en-US" sz="1800" spc="-1" strike="noStrike">
                  <a:latin typeface="Arial"/>
                  <a:ea typeface="Microsoft YaHei"/>
                </a:rPr>
                <a:t>i</a:t>
              </a:r>
              <a:r>
                <a:rPr b="0" lang="en-US" sz="1800" spc="-1" strike="noStrike">
                  <a:latin typeface="Arial"/>
                  <a:ea typeface="Microsoft YaHei"/>
                </a:rPr>
                <a:t>c</a:t>
              </a:r>
              <a:r>
                <a:rPr b="0" lang="en-US" sz="1800" spc="-1" strike="noStrike">
                  <a:latin typeface="Arial"/>
                  <a:ea typeface="Microsoft YaHei"/>
                </a:rPr>
                <a:t>a</a:t>
              </a:r>
              <a:r>
                <a:rPr b="0" lang="en-US" sz="1800" spc="-1" strike="noStrike">
                  <a:latin typeface="Arial"/>
                  <a:ea typeface="Microsoft YaHei"/>
                </a:rPr>
                <a:t>t</a:t>
              </a:r>
              <a:r>
                <a:rPr b="0" lang="en-US" sz="1800" spc="-1" strike="noStrike">
                  <a:latin typeface="Arial"/>
                  <a:ea typeface="Microsoft YaHei"/>
                </a:rPr>
                <a:t>i</a:t>
              </a:r>
              <a:r>
                <a:rPr b="0" lang="en-US" sz="1800" spc="-1" strike="noStrike">
                  <a:latin typeface="Arial"/>
                  <a:ea typeface="Microsoft YaHei"/>
                </a:rPr>
                <a:t>o</a:t>
              </a:r>
              <a:r>
                <a:rPr b="0" lang="en-US" sz="1800" spc="-1" strike="noStrike">
                  <a:latin typeface="Arial"/>
                  <a:ea typeface="Microsoft YaHei"/>
                </a:rPr>
                <a:t>n</a:t>
              </a:r>
              <a:r>
                <a:rPr b="0" lang="en-US" sz="1800" spc="-1" strike="noStrike">
                  <a:latin typeface="Arial"/>
                  <a:ea typeface="Microsoft YaHei"/>
                </a:rPr>
                <a:t>.</a:t>
              </a:r>
              <a:endParaRPr b="0" lang="en-US" sz="1800" spc="-1" strike="noStrike">
                <a:latin typeface="Arial"/>
                <a:ea typeface="Microsoft YaHei"/>
              </a:endParaRPr>
            </a:p>
          </p:txBody>
        </p:sp>
        <p:sp>
          <p:nvSpPr>
            <p:cNvPr id="93" name=""/>
            <p:cNvSpPr/>
            <p:nvPr/>
          </p:nvSpPr>
          <p:spPr>
            <a:xfrm>
              <a:off x="966600" y="5284440"/>
              <a:ext cx="7900200" cy="842400"/>
            </a:xfrm>
            <a:custGeom>
              <a:avLst/>
              <a:gdLst/>
              <a:ahLst/>
              <a:rect l="l" t="t" r="r" b="b"/>
              <a:pathLst>
                <a:path w="202492" h="21600">
                  <a:moveTo>
                    <a:pt x="0" y="0"/>
                  </a:moveTo>
                  <a:arcTo wR="0" hR="0" stAng="16200000" swAng="-5400000"/>
                  <a:lnTo>
                    <a:pt x="0" y="21600"/>
                  </a:lnTo>
                  <a:arcTo wR="0" hR="0" stAng="10800000" swAng="-5400000"/>
                  <a:lnTo>
                    <a:pt x="202492" y="21600"/>
                  </a:lnTo>
                  <a:arcTo wR="180892" hR="0" stAng="16200000" swAng="-5400000"/>
                  <a:lnTo>
                    <a:pt x="21600" y="0"/>
                  </a:lnTo>
                  <a:arcTo wR="180892" hR="0" stAng="10800000" swAng="-5400000"/>
                  <a:close/>
                </a:path>
              </a:pathLst>
            </a:custGeom>
            <a:solidFill>
              <a:srgbClr val="ffde59"/>
            </a:solidFill>
            <a:ln w="29160">
              <a:noFill/>
            </a:ln>
          </p:spPr>
          <p:style>
            <a:lnRef idx="0"/>
            <a:fillRef idx="0"/>
            <a:effectRef idx="0"/>
            <a:fontRef idx="minor"/>
          </p:style>
          <p:txBody>
            <a:bodyPr lIns="102600" rIns="102600" tIns="57600" bIns="57600" anchor="ctr">
              <a:noAutofit/>
            </a:bodyPr>
            <a:p>
              <a:pPr marL="432000" indent="-324000">
                <a:lnSpc>
                  <a:spcPct val="100000"/>
                </a:lnSpc>
                <a:spcAft>
                  <a:spcPts val="1417"/>
                </a:spcAft>
                <a:buClr>
                  <a:srgbClr val="000000"/>
                </a:buClr>
                <a:buSzPct val="45000"/>
                <a:buFont typeface="Wingdings" charset="2"/>
                <a:buChar char=""/>
              </a:pPr>
              <a:r>
                <a:rPr b="0" lang="en-US" sz="1800" spc="-1" strike="noStrike">
                  <a:latin typeface="Arial"/>
                  <a:ea typeface="Microsoft YaHei"/>
                </a:rPr>
                <a:t>W</a:t>
              </a:r>
              <a:r>
                <a:rPr b="0" lang="en-US" sz="1800" spc="-1" strike="noStrike">
                  <a:latin typeface="Arial"/>
                  <a:ea typeface="Microsoft YaHei"/>
                </a:rPr>
                <a:t>A</a:t>
              </a:r>
              <a:r>
                <a:rPr b="0" lang="en-US" sz="1800" spc="-1" strike="noStrike">
                  <a:latin typeface="Arial"/>
                  <a:ea typeface="Microsoft YaHei"/>
                </a:rPr>
                <a:t>F</a:t>
              </a:r>
              <a:r>
                <a:rPr b="0" lang="en-US" sz="1800" spc="-1" strike="noStrike">
                  <a:latin typeface="Arial"/>
                  <a:ea typeface="Microsoft YaHei"/>
                </a:rPr>
                <a:t>s </a:t>
              </a:r>
              <a:r>
                <a:rPr b="0" lang="en-US" sz="1800" spc="-1" strike="noStrike">
                  <a:latin typeface="Arial"/>
                  <a:ea typeface="Microsoft YaHei"/>
                </a:rPr>
                <a:t>c</a:t>
              </a:r>
              <a:r>
                <a:rPr b="0" lang="en-US" sz="1800" spc="-1" strike="noStrike">
                  <a:latin typeface="Arial"/>
                  <a:ea typeface="Microsoft YaHei"/>
                </a:rPr>
                <a:t>a</a:t>
              </a:r>
              <a:r>
                <a:rPr b="0" lang="en-US" sz="1800" spc="-1" strike="noStrike">
                  <a:latin typeface="Arial"/>
                  <a:ea typeface="Microsoft YaHei"/>
                </a:rPr>
                <a:t>n </a:t>
              </a:r>
              <a:r>
                <a:rPr b="0" lang="en-US" sz="1800" spc="-1" strike="noStrike">
                  <a:latin typeface="Arial"/>
                  <a:ea typeface="Microsoft YaHei"/>
                </a:rPr>
                <a:t>a</a:t>
              </a:r>
              <a:r>
                <a:rPr b="0" lang="en-US" sz="1800" spc="-1" strike="noStrike">
                  <a:latin typeface="Arial"/>
                  <a:ea typeface="Microsoft YaHei"/>
                </a:rPr>
                <a:t>l</a:t>
              </a:r>
              <a:r>
                <a:rPr b="0" lang="en-US" sz="1800" spc="-1" strike="noStrike">
                  <a:latin typeface="Arial"/>
                  <a:ea typeface="Microsoft YaHei"/>
                </a:rPr>
                <a:t>s</a:t>
              </a:r>
              <a:r>
                <a:rPr b="0" lang="en-US" sz="1800" spc="-1" strike="noStrike">
                  <a:latin typeface="Arial"/>
                  <a:ea typeface="Microsoft YaHei"/>
                </a:rPr>
                <a:t>o </a:t>
              </a:r>
              <a:r>
                <a:rPr b="0" lang="en-US" sz="1800" spc="-1" strike="noStrike">
                  <a:latin typeface="Arial"/>
                  <a:ea typeface="Microsoft YaHei"/>
                </a:rPr>
                <a:t>h</a:t>
              </a:r>
              <a:r>
                <a:rPr b="0" lang="en-US" sz="1800" spc="-1" strike="noStrike">
                  <a:latin typeface="Arial"/>
                  <a:ea typeface="Microsoft YaHei"/>
                </a:rPr>
                <a:t>e</a:t>
              </a:r>
              <a:r>
                <a:rPr b="0" lang="en-US" sz="1800" spc="-1" strike="noStrike">
                  <a:latin typeface="Arial"/>
                  <a:ea typeface="Microsoft YaHei"/>
                </a:rPr>
                <a:t>l</a:t>
              </a:r>
              <a:r>
                <a:rPr b="0" lang="en-US" sz="1800" spc="-1" strike="noStrike">
                  <a:latin typeface="Arial"/>
                  <a:ea typeface="Microsoft YaHei"/>
                </a:rPr>
                <a:t>p </a:t>
              </a:r>
              <a:r>
                <a:rPr b="0" lang="en-US" sz="1800" spc="-1" strike="noStrike">
                  <a:latin typeface="Arial"/>
                  <a:ea typeface="Microsoft YaHei"/>
                </a:rPr>
                <a:t>e</a:t>
              </a:r>
              <a:r>
                <a:rPr b="0" lang="en-US" sz="1800" spc="-1" strike="noStrike">
                  <a:latin typeface="Arial"/>
                  <a:ea typeface="Microsoft YaHei"/>
                </a:rPr>
                <a:t>n</a:t>
              </a:r>
              <a:r>
                <a:rPr b="0" lang="en-US" sz="1800" spc="-1" strike="noStrike">
                  <a:latin typeface="Arial"/>
                  <a:ea typeface="Microsoft YaHei"/>
                </a:rPr>
                <a:t>s</a:t>
              </a:r>
              <a:r>
                <a:rPr b="0" lang="en-US" sz="1800" spc="-1" strike="noStrike">
                  <a:latin typeface="Arial"/>
                  <a:ea typeface="Microsoft YaHei"/>
                </a:rPr>
                <a:t>u</a:t>
              </a:r>
              <a:r>
                <a:rPr b="0" lang="en-US" sz="1800" spc="-1" strike="noStrike">
                  <a:latin typeface="Arial"/>
                  <a:ea typeface="Microsoft YaHei"/>
                </a:rPr>
                <a:t>r</a:t>
              </a:r>
              <a:r>
                <a:rPr b="0" lang="en-US" sz="1800" spc="-1" strike="noStrike">
                  <a:latin typeface="Arial"/>
                  <a:ea typeface="Microsoft YaHei"/>
                </a:rPr>
                <a:t>e </a:t>
              </a:r>
              <a:r>
                <a:rPr b="0" lang="en-US" sz="1800" spc="-1" strike="noStrike">
                  <a:latin typeface="Arial"/>
                  <a:ea typeface="Microsoft YaHei"/>
                </a:rPr>
                <a:t>t</a:t>
              </a:r>
              <a:r>
                <a:rPr b="0" lang="en-US" sz="1800" spc="-1" strike="noStrike">
                  <a:latin typeface="Arial"/>
                  <a:ea typeface="Microsoft YaHei"/>
                </a:rPr>
                <a:t>h</a:t>
              </a:r>
              <a:r>
                <a:rPr b="0" lang="en-US" sz="1800" spc="-1" strike="noStrike">
                  <a:latin typeface="Arial"/>
                  <a:ea typeface="Microsoft YaHei"/>
                </a:rPr>
                <a:t>a</a:t>
              </a:r>
              <a:r>
                <a:rPr b="0" lang="en-US" sz="1800" spc="-1" strike="noStrike">
                  <a:latin typeface="Arial"/>
                  <a:ea typeface="Microsoft YaHei"/>
                </a:rPr>
                <a:t>t </a:t>
              </a:r>
              <a:r>
                <a:rPr b="0" lang="en-US" sz="1800" spc="-1" strike="noStrike">
                  <a:latin typeface="Arial"/>
                  <a:ea typeface="Microsoft YaHei"/>
                </a:rPr>
                <a:t>t</a:t>
              </a:r>
              <a:r>
                <a:rPr b="0" lang="en-US" sz="1800" spc="-1" strike="noStrike">
                  <a:latin typeface="Arial"/>
                  <a:ea typeface="Microsoft YaHei"/>
                </a:rPr>
                <a:t>h</a:t>
              </a:r>
              <a:r>
                <a:rPr b="0" lang="en-US" sz="1800" spc="-1" strike="noStrike">
                  <a:latin typeface="Arial"/>
                  <a:ea typeface="Microsoft YaHei"/>
                </a:rPr>
                <a:t>e </a:t>
              </a:r>
              <a:r>
                <a:rPr b="0" lang="en-US" sz="1800" spc="-1" strike="noStrike">
                  <a:latin typeface="Arial"/>
                  <a:ea typeface="Microsoft YaHei"/>
                </a:rPr>
                <a:t>r</a:t>
              </a:r>
              <a:r>
                <a:rPr b="0" lang="en-US" sz="1800" spc="-1" strike="noStrike">
                  <a:latin typeface="Arial"/>
                  <a:ea typeface="Microsoft YaHei"/>
                </a:rPr>
                <a:t>e</a:t>
              </a:r>
              <a:r>
                <a:rPr b="0" lang="en-US" sz="1800" spc="-1" strike="noStrike">
                  <a:latin typeface="Arial"/>
                  <a:ea typeface="Microsoft YaHei"/>
                </a:rPr>
                <a:t>s</a:t>
              </a:r>
              <a:r>
                <a:rPr b="0" lang="en-US" sz="1800" spc="-1" strike="noStrike">
                  <a:latin typeface="Arial"/>
                  <a:ea typeface="Microsoft YaHei"/>
                </a:rPr>
                <a:t>u</a:t>
              </a:r>
              <a:r>
                <a:rPr b="0" lang="en-US" sz="1800" spc="-1" strike="noStrike">
                  <a:latin typeface="Arial"/>
                  <a:ea typeface="Microsoft YaHei"/>
                </a:rPr>
                <a:t>lt</a:t>
              </a:r>
              <a:r>
                <a:rPr b="0" lang="en-US" sz="1800" spc="-1" strike="noStrike">
                  <a:latin typeface="Arial"/>
                  <a:ea typeface="Microsoft YaHei"/>
                </a:rPr>
                <a:t>i</a:t>
              </a:r>
              <a:r>
                <a:rPr b="0" lang="en-US" sz="1800" spc="-1" strike="noStrike">
                  <a:latin typeface="Arial"/>
                  <a:ea typeface="Microsoft YaHei"/>
                </a:rPr>
                <a:t>n</a:t>
              </a:r>
              <a:r>
                <a:rPr b="0" lang="en-US" sz="1800" spc="-1" strike="noStrike">
                  <a:latin typeface="Arial"/>
                  <a:ea typeface="Microsoft YaHei"/>
                </a:rPr>
                <a:t>g </a:t>
              </a:r>
              <a:r>
                <a:rPr b="0" lang="en-US" sz="1800" spc="-1" strike="noStrike">
                  <a:latin typeface="Arial"/>
                  <a:ea typeface="Microsoft YaHei"/>
                </a:rPr>
                <a:t>a</a:t>
              </a:r>
              <a:r>
                <a:rPr b="0" lang="en-US" sz="1800" spc="-1" strike="noStrike">
                  <a:latin typeface="Arial"/>
                  <a:ea typeface="Microsoft YaHei"/>
                </a:rPr>
                <a:t>p</a:t>
              </a:r>
              <a:r>
                <a:rPr b="0" lang="en-US" sz="1800" spc="-1" strike="noStrike">
                  <a:latin typeface="Arial"/>
                  <a:ea typeface="Microsoft YaHei"/>
                </a:rPr>
                <a:t>p</a:t>
              </a:r>
              <a:r>
                <a:rPr b="0" lang="en-US" sz="1800" spc="-1" strike="noStrike">
                  <a:latin typeface="Arial"/>
                  <a:ea typeface="Microsoft YaHei"/>
                </a:rPr>
                <a:t>li</a:t>
              </a:r>
              <a:r>
                <a:rPr b="0" lang="en-US" sz="1800" spc="-1" strike="noStrike">
                  <a:latin typeface="Arial"/>
                  <a:ea typeface="Microsoft YaHei"/>
                </a:rPr>
                <a:t>c</a:t>
              </a:r>
              <a:r>
                <a:rPr b="0" lang="en-US" sz="1800" spc="-1" strike="noStrike">
                  <a:latin typeface="Arial"/>
                  <a:ea typeface="Microsoft YaHei"/>
                </a:rPr>
                <a:t>a</a:t>
              </a:r>
              <a:r>
                <a:rPr b="0" lang="en-US" sz="1800" spc="-1" strike="noStrike">
                  <a:latin typeface="Arial"/>
                  <a:ea typeface="Microsoft YaHei"/>
                </a:rPr>
                <a:t>ti</a:t>
              </a:r>
              <a:r>
                <a:rPr b="0" lang="en-US" sz="1800" spc="-1" strike="noStrike">
                  <a:latin typeface="Arial"/>
                  <a:ea typeface="Microsoft YaHei"/>
                </a:rPr>
                <a:t>o</a:t>
              </a:r>
              <a:r>
                <a:rPr b="0" lang="en-US" sz="1800" spc="-1" strike="noStrike">
                  <a:latin typeface="Arial"/>
                  <a:ea typeface="Microsoft YaHei"/>
                </a:rPr>
                <a:t>n </a:t>
              </a:r>
              <a:r>
                <a:rPr b="0" lang="en-US" sz="1800" spc="-1" strike="noStrike">
                  <a:latin typeface="Arial"/>
                  <a:ea typeface="Microsoft YaHei"/>
                </a:rPr>
                <a:t>i</a:t>
              </a:r>
              <a:r>
                <a:rPr b="0" lang="en-US" sz="1800" spc="-1" strike="noStrike">
                  <a:latin typeface="Arial"/>
                  <a:ea typeface="Microsoft YaHei"/>
                </a:rPr>
                <a:t>s </a:t>
              </a:r>
              <a:r>
                <a:rPr b="0" lang="en-US" sz="1800" spc="-1" strike="noStrike">
                  <a:latin typeface="Arial"/>
                  <a:ea typeface="Microsoft YaHei"/>
                </a:rPr>
                <a:t>s</a:t>
              </a:r>
              <a:r>
                <a:rPr b="0" lang="en-US" sz="1800" spc="-1" strike="noStrike">
                  <a:latin typeface="Arial"/>
                  <a:ea typeface="Microsoft YaHei"/>
                </a:rPr>
                <a:t>e</a:t>
              </a:r>
              <a:r>
                <a:rPr b="0" lang="en-US" sz="1800" spc="-1" strike="noStrike">
                  <a:latin typeface="Arial"/>
                  <a:ea typeface="Microsoft YaHei"/>
                </a:rPr>
                <a:t>c</a:t>
              </a:r>
              <a:r>
                <a:rPr b="0" lang="en-US" sz="1800" spc="-1" strike="noStrike">
                  <a:latin typeface="Arial"/>
                  <a:ea typeface="Microsoft YaHei"/>
                </a:rPr>
                <a:t>u</a:t>
              </a:r>
              <a:r>
                <a:rPr b="0" lang="en-US" sz="1800" spc="-1" strike="noStrike">
                  <a:latin typeface="Arial"/>
                  <a:ea typeface="Microsoft YaHei"/>
                </a:rPr>
                <a:t>r</a:t>
              </a:r>
              <a:r>
                <a:rPr b="0" lang="en-US" sz="1800" spc="-1" strike="noStrike">
                  <a:latin typeface="Arial"/>
                  <a:ea typeface="Microsoft YaHei"/>
                </a:rPr>
                <a:t>e</a:t>
              </a:r>
              <a:r>
                <a:rPr b="0" lang="en-US" sz="1800" spc="-1" strike="noStrike">
                  <a:latin typeface="Arial"/>
                  <a:ea typeface="Microsoft YaHei"/>
                </a:rPr>
                <a:t>, </a:t>
              </a:r>
              <a:r>
                <a:rPr b="0" lang="en-US" sz="1800" spc="-1" strike="noStrike">
                  <a:latin typeface="Arial"/>
                  <a:ea typeface="Microsoft YaHei"/>
                </a:rPr>
                <a:t>r</a:t>
              </a:r>
              <a:r>
                <a:rPr b="0" lang="en-US" sz="1800" spc="-1" strike="noStrike">
                  <a:latin typeface="Arial"/>
                  <a:ea typeface="Microsoft YaHei"/>
                </a:rPr>
                <a:t>e</a:t>
              </a:r>
              <a:r>
                <a:rPr b="0" lang="en-US" sz="1800" spc="-1" strike="noStrike">
                  <a:latin typeface="Arial"/>
                  <a:ea typeface="Microsoft YaHei"/>
                </a:rPr>
                <a:t>li</a:t>
              </a:r>
              <a:r>
                <a:rPr b="0" lang="en-US" sz="1800" spc="-1" strike="noStrike">
                  <a:latin typeface="Arial"/>
                  <a:ea typeface="Microsoft YaHei"/>
                </a:rPr>
                <a:t>a</a:t>
              </a:r>
              <a:r>
                <a:rPr b="0" lang="en-US" sz="1800" spc="-1" strike="noStrike">
                  <a:latin typeface="Arial"/>
                  <a:ea typeface="Microsoft YaHei"/>
                </a:rPr>
                <a:t>b</a:t>
              </a:r>
              <a:r>
                <a:rPr b="0" lang="en-US" sz="1800" spc="-1" strike="noStrike">
                  <a:latin typeface="Arial"/>
                  <a:ea typeface="Microsoft YaHei"/>
                </a:rPr>
                <a:t>l</a:t>
              </a:r>
              <a:r>
                <a:rPr b="0" lang="en-US" sz="1800" spc="-1" strike="noStrike">
                  <a:latin typeface="Arial"/>
                  <a:ea typeface="Microsoft YaHei"/>
                </a:rPr>
                <a:t>e</a:t>
              </a:r>
              <a:r>
                <a:rPr b="0" lang="en-US" sz="1800" spc="-1" strike="noStrike">
                  <a:latin typeface="Arial"/>
                  <a:ea typeface="Microsoft YaHei"/>
                </a:rPr>
                <a:t>, </a:t>
              </a:r>
              <a:r>
                <a:rPr b="0" lang="en-US" sz="1800" spc="-1" strike="noStrike">
                  <a:latin typeface="Arial"/>
                  <a:ea typeface="Microsoft YaHei"/>
                </a:rPr>
                <a:t>a</a:t>
              </a:r>
              <a:r>
                <a:rPr b="0" lang="en-US" sz="1800" spc="-1" strike="noStrike">
                  <a:latin typeface="Arial"/>
                  <a:ea typeface="Microsoft YaHei"/>
                </a:rPr>
                <a:t>n</a:t>
              </a:r>
              <a:r>
                <a:rPr b="0" lang="en-US" sz="1800" spc="-1" strike="noStrike">
                  <a:latin typeface="Arial"/>
                  <a:ea typeface="Microsoft YaHei"/>
                </a:rPr>
                <a:t>d </a:t>
              </a:r>
              <a:r>
                <a:rPr b="0" lang="en-US" sz="1800" spc="-1" strike="noStrike">
                  <a:latin typeface="Arial"/>
                  <a:ea typeface="Microsoft YaHei"/>
                </a:rPr>
                <a:t>s</a:t>
              </a:r>
              <a:r>
                <a:rPr b="0" lang="en-US" sz="1800" spc="-1" strike="noStrike">
                  <a:latin typeface="Arial"/>
                  <a:ea typeface="Microsoft YaHei"/>
                </a:rPr>
                <a:t>c</a:t>
              </a:r>
              <a:r>
                <a:rPr b="0" lang="en-US" sz="1800" spc="-1" strike="noStrike">
                  <a:latin typeface="Arial"/>
                  <a:ea typeface="Microsoft YaHei"/>
                </a:rPr>
                <a:t>a</a:t>
              </a:r>
              <a:r>
                <a:rPr b="0" lang="en-US" sz="1800" spc="-1" strike="noStrike">
                  <a:latin typeface="Arial"/>
                  <a:ea typeface="Microsoft YaHei"/>
                </a:rPr>
                <a:t>l</a:t>
              </a:r>
              <a:r>
                <a:rPr b="0" lang="en-US" sz="1800" spc="-1" strike="noStrike">
                  <a:latin typeface="Arial"/>
                  <a:ea typeface="Microsoft YaHei"/>
                </a:rPr>
                <a:t>a</a:t>
              </a:r>
              <a:r>
                <a:rPr b="0" lang="en-US" sz="1800" spc="-1" strike="noStrike">
                  <a:latin typeface="Arial"/>
                  <a:ea typeface="Microsoft YaHei"/>
                </a:rPr>
                <a:t>b</a:t>
              </a:r>
              <a:r>
                <a:rPr b="0" lang="en-US" sz="1800" spc="-1" strike="noStrike">
                  <a:latin typeface="Arial"/>
                  <a:ea typeface="Microsoft YaHei"/>
                </a:rPr>
                <a:t>l</a:t>
              </a:r>
              <a:r>
                <a:rPr b="0" lang="en-US" sz="1800" spc="-1" strike="noStrike">
                  <a:latin typeface="Arial"/>
                  <a:ea typeface="Microsoft YaHei"/>
                </a:rPr>
                <a:t>e</a:t>
              </a:r>
              <a:r>
                <a:rPr b="0" lang="en-US" sz="1800" spc="-1" strike="noStrike">
                  <a:latin typeface="Arial"/>
                  <a:ea typeface="Microsoft YaHei"/>
                </a:rPr>
                <a:t>.</a:t>
              </a:r>
              <a:endParaRPr b="0" lang="en-US" sz="1800" spc="-1" strike="noStrike">
                <a:latin typeface="Arial"/>
                <a:ea typeface="Microsoft YaHei"/>
              </a:endParaRPr>
            </a:p>
          </p:txBody>
        </p:sp>
        <p:sp>
          <p:nvSpPr>
            <p:cNvPr id="94" name=""/>
            <p:cNvSpPr/>
            <p:nvPr/>
          </p:nvSpPr>
          <p:spPr>
            <a:xfrm>
              <a:off x="266400" y="2282400"/>
              <a:ext cx="1080000" cy="1080000"/>
            </a:xfrm>
            <a:prstGeom prst="ellipse">
              <a:avLst/>
            </a:prstGeom>
            <a:solidFill>
              <a:srgbClr val="729fcf"/>
            </a:solidFill>
            <a:ln w="29160">
              <a:noFill/>
            </a:ln>
            <a:effectLst>
              <a:outerShdw dist="50760" dir="0" blurRad="0" rotWithShape="0">
                <a:srgbClr val="ffffff"/>
              </a:outerShdw>
            </a:effectLst>
          </p:spPr>
          <p:style>
            <a:lnRef idx="0"/>
            <a:fillRef idx="0"/>
            <a:effectRef idx="0"/>
            <a:fontRef idx="minor"/>
          </p:style>
        </p:sp>
        <p:sp>
          <p:nvSpPr>
            <p:cNvPr id="95" name=""/>
            <p:cNvSpPr/>
            <p:nvPr/>
          </p:nvSpPr>
          <p:spPr>
            <a:xfrm>
              <a:off x="243000" y="3729600"/>
              <a:ext cx="1080000" cy="1080000"/>
            </a:xfrm>
            <a:prstGeom prst="ellipse">
              <a:avLst/>
            </a:prstGeom>
            <a:solidFill>
              <a:srgbClr val="d4ea6b"/>
            </a:solidFill>
            <a:ln w="29160">
              <a:noFill/>
            </a:ln>
            <a:effectLst>
              <a:outerShdw dist="50760" dir="0" blurRad="0" rotWithShape="0">
                <a:srgbClr val="ffffff"/>
              </a:outerShdw>
            </a:effectLst>
          </p:spPr>
          <p:style>
            <a:lnRef idx="0"/>
            <a:fillRef idx="0"/>
            <a:effectRef idx="0"/>
            <a:fontRef idx="minor"/>
          </p:style>
        </p:sp>
        <p:sp>
          <p:nvSpPr>
            <p:cNvPr id="96" name=""/>
            <p:cNvSpPr/>
            <p:nvPr/>
          </p:nvSpPr>
          <p:spPr>
            <a:xfrm>
              <a:off x="243000" y="5164200"/>
              <a:ext cx="1080000" cy="1080000"/>
            </a:xfrm>
            <a:prstGeom prst="ellipse">
              <a:avLst/>
            </a:prstGeom>
            <a:solidFill>
              <a:srgbClr val="ffde59"/>
            </a:solidFill>
            <a:ln w="29160">
              <a:noFill/>
            </a:ln>
            <a:effectLst>
              <a:outerShdw dist="50760" dir="0" blurRad="0" rotWithShape="0">
                <a:srgbClr val="ffffff"/>
              </a:outerShdw>
            </a:effectLst>
          </p:spPr>
          <p:style>
            <a:lnRef idx="0"/>
            <a:fillRef idx="0"/>
            <a:effectRef idx="0"/>
            <a:fontRef idx="minor"/>
          </p:style>
        </p:sp>
      </p:gr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29560" y="79524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What is Web Service?</a:t>
            </a:r>
            <a:endParaRPr b="1" lang="en-US" sz="3200" spc="-1" strike="noStrike">
              <a:solidFill>
                <a:srgbClr val="3399ff"/>
              </a:solidFill>
              <a:latin typeface="Source Sans Pro"/>
            </a:endParaRPr>
          </a:p>
        </p:txBody>
      </p:sp>
      <p:sp>
        <p:nvSpPr>
          <p:cNvPr id="98" name="PlaceHolder 2"/>
          <p:cNvSpPr>
            <a:spLocks noGrp="1"/>
          </p:cNvSpPr>
          <p:nvPr>
            <p:ph/>
          </p:nvPr>
        </p:nvSpPr>
        <p:spPr>
          <a:xfrm>
            <a:off x="504000" y="2273040"/>
            <a:ext cx="4426920" cy="227340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A web service is a type of </a:t>
            </a:r>
            <a:r>
              <a:rPr b="0" lang="en-US" sz="2200" spc="-1" strike="noStrike">
                <a:solidFill>
                  <a:srgbClr val="000000"/>
                </a:solidFill>
                <a:latin typeface="Source Sans Pro"/>
              </a:rPr>
              <a:t>software system that </a:t>
            </a:r>
            <a:r>
              <a:rPr b="0" lang="en-US" sz="2200" spc="-1" strike="noStrike">
                <a:solidFill>
                  <a:srgbClr val="000000"/>
                </a:solidFill>
                <a:latin typeface="Source Sans Pro"/>
              </a:rPr>
              <a:t>provides a standardized way </a:t>
            </a:r>
            <a:r>
              <a:rPr b="0" lang="en-US" sz="2200" spc="-1" strike="noStrike">
                <a:solidFill>
                  <a:srgbClr val="000000"/>
                </a:solidFill>
                <a:latin typeface="Source Sans Pro"/>
              </a:rPr>
              <a:t>for different applications to </a:t>
            </a:r>
            <a:r>
              <a:rPr b="0" lang="en-US" sz="2200" spc="-1" strike="noStrike">
                <a:solidFill>
                  <a:srgbClr val="000000"/>
                </a:solidFill>
                <a:latin typeface="Source Sans Pro"/>
              </a:rPr>
              <a:t>communicate with each </a:t>
            </a:r>
            <a:r>
              <a:rPr b="0" lang="en-US" sz="2200" spc="-1" strike="noStrike">
                <a:solidFill>
                  <a:srgbClr val="000000"/>
                </a:solidFill>
                <a:latin typeface="Source Sans Pro"/>
              </a:rPr>
              <a:t>other over the internet. </a:t>
            </a:r>
            <a:endParaRPr b="0" lang="en-US" sz="2200" spc="-1" strike="noStrike">
              <a:solidFill>
                <a:srgbClr val="000000"/>
              </a:solidFill>
              <a:latin typeface="Source Sans Pro"/>
            </a:endParaRPr>
          </a:p>
        </p:txBody>
      </p:sp>
      <p:sp>
        <p:nvSpPr>
          <p:cNvPr id="99" name="PlaceHolder 3"/>
          <p:cNvSpPr>
            <a:spLocks noGrp="1"/>
          </p:cNvSpPr>
          <p:nvPr>
            <p:ph/>
          </p:nvPr>
        </p:nvSpPr>
        <p:spPr>
          <a:xfrm>
            <a:off x="5174280" y="2286000"/>
            <a:ext cx="4426920" cy="45464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The web service exposes a </a:t>
            </a:r>
            <a:r>
              <a:rPr b="0" lang="en-US" sz="2200" spc="-1" strike="noStrike">
                <a:solidFill>
                  <a:srgbClr val="000000"/>
                </a:solidFill>
                <a:latin typeface="Source Sans Pro"/>
              </a:rPr>
              <a:t>set of APIs that allow other </a:t>
            </a:r>
            <a:r>
              <a:rPr b="0" lang="en-US" sz="2200" spc="-1" strike="noStrike">
                <a:solidFill>
                  <a:srgbClr val="000000"/>
                </a:solidFill>
                <a:latin typeface="Source Sans Pro"/>
              </a:rPr>
              <a:t>applications to send </a:t>
            </a:r>
            <a:r>
              <a:rPr b="0" lang="en-US" sz="2200" spc="-1" strike="noStrike">
                <a:solidFill>
                  <a:srgbClr val="000000"/>
                </a:solidFill>
                <a:latin typeface="Source Sans Pro"/>
              </a:rPr>
              <a:t>requests and receive </a:t>
            </a:r>
            <a:r>
              <a:rPr b="0" lang="en-US" sz="2200" spc="-1" strike="noStrike">
                <a:solidFill>
                  <a:srgbClr val="000000"/>
                </a:solidFill>
                <a:latin typeface="Source Sans Pro"/>
              </a:rPr>
              <a:t>responses in a standardized </a:t>
            </a:r>
            <a:r>
              <a:rPr b="0" lang="en-US" sz="2200" spc="-1" strike="noStrike">
                <a:solidFill>
                  <a:srgbClr val="000000"/>
                </a:solidFill>
                <a:latin typeface="Source Sans Pro"/>
              </a:rPr>
              <a:t>format. This allows different </a:t>
            </a:r>
            <a:r>
              <a:rPr b="0" lang="en-US" sz="2200" spc="-1" strike="noStrike">
                <a:solidFill>
                  <a:srgbClr val="000000"/>
                </a:solidFill>
                <a:latin typeface="Source Sans Pro"/>
              </a:rPr>
              <a:t>applications to communicate </a:t>
            </a:r>
            <a:r>
              <a:rPr b="0" lang="en-US" sz="2200" spc="-1" strike="noStrike">
                <a:solidFill>
                  <a:srgbClr val="000000"/>
                </a:solidFill>
                <a:latin typeface="Source Sans Pro"/>
              </a:rPr>
              <a:t>with each other regardless </a:t>
            </a:r>
            <a:r>
              <a:rPr b="0" lang="en-US" sz="2200" spc="-1" strike="noStrike">
                <a:solidFill>
                  <a:srgbClr val="000000"/>
                </a:solidFill>
                <a:latin typeface="Source Sans Pro"/>
              </a:rPr>
              <a:t>of the programming </a:t>
            </a:r>
            <a:r>
              <a:rPr b="0" lang="en-US" sz="2200" spc="-1" strike="noStrike">
                <a:solidFill>
                  <a:srgbClr val="000000"/>
                </a:solidFill>
                <a:latin typeface="Source Sans Pro"/>
              </a:rPr>
              <a:t>languages or platforms they </a:t>
            </a:r>
            <a:r>
              <a:rPr b="0" lang="en-US" sz="2200" spc="-1" strike="noStrike">
                <a:solidFill>
                  <a:srgbClr val="000000"/>
                </a:solidFill>
                <a:latin typeface="Source Sans Pro"/>
              </a:rPr>
              <a:t>are written in, as long as </a:t>
            </a:r>
            <a:r>
              <a:rPr b="0" lang="en-US" sz="2200" spc="-1" strike="noStrike">
                <a:solidFill>
                  <a:srgbClr val="000000"/>
                </a:solidFill>
                <a:latin typeface="Source Sans Pro"/>
              </a:rPr>
              <a:t>they can send and receive </a:t>
            </a:r>
            <a:r>
              <a:rPr b="0" lang="en-US" sz="2200" spc="-1" strike="noStrike">
                <a:solidFill>
                  <a:srgbClr val="000000"/>
                </a:solidFill>
                <a:latin typeface="Source Sans Pro"/>
              </a:rPr>
              <a:t>HTTP requests and </a:t>
            </a:r>
            <a:r>
              <a:rPr b="0" lang="en-US" sz="2200" spc="-1" strike="noStrike">
                <a:solidFill>
                  <a:srgbClr val="000000"/>
                </a:solidFill>
                <a:latin typeface="Source Sans Pro"/>
              </a:rPr>
              <a:t>responses.</a:t>
            </a:r>
            <a:endParaRPr b="0" lang="en-US" sz="2200" spc="-1" strike="noStrike">
              <a:solidFill>
                <a:srgbClr val="000000"/>
              </a:solidFill>
              <a:latin typeface="Source Sans Pro"/>
            </a:endParaRPr>
          </a:p>
        </p:txBody>
      </p:sp>
      <p:sp>
        <p:nvSpPr>
          <p:cNvPr id="100" name="PlaceHolder 4"/>
          <p:cNvSpPr>
            <a:spLocks noGrp="1"/>
          </p:cNvSpPr>
          <p:nvPr>
            <p:ph/>
          </p:nvPr>
        </p:nvSpPr>
        <p:spPr>
          <a:xfrm>
            <a:off x="457200" y="4995360"/>
            <a:ext cx="442692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Web services </a:t>
            </a:r>
            <a:r>
              <a:rPr b="0" lang="en-US" sz="2200" spc="-1" strike="noStrike">
                <a:solidFill>
                  <a:srgbClr val="000000"/>
                </a:solidFill>
                <a:latin typeface="Source Sans Pro"/>
              </a:rPr>
              <a:t>typically use the </a:t>
            </a:r>
            <a:r>
              <a:rPr b="0" lang="en-US" sz="2200" spc="-1" strike="noStrike">
                <a:solidFill>
                  <a:srgbClr val="000000"/>
                </a:solidFill>
                <a:latin typeface="Source Sans Pro"/>
              </a:rPr>
              <a:t>HTTP protocol to </a:t>
            </a:r>
            <a:r>
              <a:rPr b="0" lang="en-US" sz="2200" spc="-1" strike="noStrike">
                <a:solidFill>
                  <a:srgbClr val="000000"/>
                </a:solidFill>
                <a:latin typeface="Source Sans Pro"/>
              </a:rPr>
              <a:t>transmit data, </a:t>
            </a:r>
            <a:r>
              <a:rPr b="0" lang="en-US" sz="2200" spc="-1" strike="noStrike">
                <a:solidFill>
                  <a:srgbClr val="000000"/>
                </a:solidFill>
                <a:latin typeface="Source Sans Pro"/>
              </a:rPr>
              <a:t>and they often </a:t>
            </a:r>
            <a:r>
              <a:rPr b="0" lang="en-US" sz="2200" spc="-1" strike="noStrike">
                <a:solidFill>
                  <a:srgbClr val="000000"/>
                </a:solidFill>
                <a:latin typeface="Source Sans Pro"/>
              </a:rPr>
              <a:t>rely on XML or </a:t>
            </a:r>
            <a:r>
              <a:rPr b="0" lang="en-US" sz="2200" spc="-1" strike="noStrike">
                <a:solidFill>
                  <a:srgbClr val="000000"/>
                </a:solidFill>
                <a:latin typeface="Source Sans Pro"/>
              </a:rPr>
              <a:t>JSON for data </a:t>
            </a:r>
            <a:r>
              <a:rPr b="0" lang="en-US" sz="2200" spc="-1" strike="noStrike">
                <a:solidFill>
                  <a:srgbClr val="000000"/>
                </a:solidFill>
                <a:latin typeface="Source Sans Pro"/>
              </a:rPr>
              <a:t>formatting.</a:t>
            </a:r>
            <a:endParaRPr b="0" lang="en-US" sz="2200" spc="-1" strike="noStrike">
              <a:solidFill>
                <a:srgbClr val="000000"/>
              </a:solidFill>
              <a:latin typeface="Source Sans Pro"/>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Common Web-Services of WAF</a:t>
            </a:r>
            <a:endParaRPr b="1" lang="en-US" sz="3200" spc="-1" strike="noStrike">
              <a:solidFill>
                <a:srgbClr val="3399ff"/>
              </a:solidFill>
              <a:latin typeface="Source Sans Pro"/>
            </a:endParaRPr>
          </a:p>
        </p:txBody>
      </p:sp>
      <p:sp>
        <p:nvSpPr>
          <p:cNvPr id="102" name="PlaceHolder 2"/>
          <p:cNvSpPr>
            <a:spLocks noGrp="1"/>
          </p:cNvSpPr>
          <p:nvPr>
            <p:ph/>
          </p:nvPr>
        </p:nvSpPr>
        <p:spPr>
          <a:xfrm>
            <a:off x="457200" y="2288160"/>
            <a:ext cx="9071640" cy="14054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200" spc="-1" strike="noStrike">
                <a:solidFill>
                  <a:srgbClr val="5983b0"/>
                </a:solidFill>
                <a:latin typeface="Source Sans Pro"/>
              </a:rPr>
              <a:t>Templating</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000" spc="-1" strike="noStrike">
                <a:solidFill>
                  <a:srgbClr val="000000"/>
                </a:solidFill>
                <a:latin typeface="Source Sans Pro"/>
              </a:rPr>
              <a:t>most WAFs include tools for </a:t>
            </a:r>
            <a:r>
              <a:rPr b="0" lang="en-US" sz="2000" spc="-1" strike="noStrike">
                <a:solidFill>
                  <a:srgbClr val="000000"/>
                </a:solidFill>
                <a:latin typeface="Source Sans Pro"/>
              </a:rPr>
              <a:t>generating dynamic HTML </a:t>
            </a:r>
            <a:r>
              <a:rPr b="0" lang="en-US" sz="2000" spc="-1" strike="noStrike">
                <a:solidFill>
                  <a:srgbClr val="000000"/>
                </a:solidFill>
                <a:latin typeface="Source Sans Pro"/>
              </a:rPr>
              <a:t>content based on data retrieved </a:t>
            </a:r>
            <a:r>
              <a:rPr b="0" lang="en-US" sz="2000" spc="-1" strike="noStrike">
                <a:solidFill>
                  <a:srgbClr val="000000"/>
                </a:solidFill>
                <a:latin typeface="Source Sans Pro"/>
              </a:rPr>
              <a:t>from a database.</a:t>
            </a:r>
            <a:endParaRPr b="0" lang="en-US" sz="2000" spc="-1" strike="noStrike">
              <a:solidFill>
                <a:srgbClr val="000000"/>
              </a:solidFill>
              <a:latin typeface="Source Sans Pro"/>
            </a:endParaRPr>
          </a:p>
        </p:txBody>
      </p:sp>
      <p:sp>
        <p:nvSpPr>
          <p:cNvPr id="103" name="PlaceHolder 3"/>
          <p:cNvSpPr>
            <a:spLocks noGrp="1"/>
          </p:cNvSpPr>
          <p:nvPr>
            <p:ph/>
          </p:nvPr>
        </p:nvSpPr>
        <p:spPr>
          <a:xfrm>
            <a:off x="529560" y="3922200"/>
            <a:ext cx="907164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200" spc="-1" strike="noStrike">
                <a:solidFill>
                  <a:srgbClr val="5983b0"/>
                </a:solidFill>
                <a:latin typeface="Source Sans Pro"/>
              </a:rPr>
              <a:t>Routing</a:t>
            </a:r>
            <a:r>
              <a:rPr b="0" lang="en-US" sz="2200" spc="-1" strike="noStrike">
                <a:solidFill>
                  <a:srgbClr val="000000"/>
                </a:solidFill>
                <a:latin typeface="Source Sans Pro"/>
              </a:rPr>
              <a:t> </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000" spc="-1" strike="noStrike">
                <a:solidFill>
                  <a:srgbClr val="000000"/>
                </a:solidFill>
                <a:latin typeface="Source Sans Pro"/>
              </a:rPr>
              <a:t>the process of mapping incoming requests to the appropriate </a:t>
            </a:r>
            <a:r>
              <a:rPr b="0" lang="en-US" sz="2000" spc="-1" strike="noStrike">
                <a:solidFill>
                  <a:srgbClr val="000000"/>
                </a:solidFill>
                <a:latin typeface="Source Sans Pro"/>
              </a:rPr>
              <a:t>handler function or controller method. When a user makes a </a:t>
            </a:r>
            <a:r>
              <a:rPr b="0" lang="en-US" sz="2000" spc="-1" strike="noStrike">
                <a:solidFill>
                  <a:srgbClr val="000000"/>
                </a:solidFill>
                <a:latin typeface="Source Sans Pro"/>
              </a:rPr>
              <a:t>request to a web application, the web application needs to figure </a:t>
            </a:r>
            <a:r>
              <a:rPr b="0" lang="en-US" sz="2000" spc="-1" strike="noStrike">
                <a:solidFill>
                  <a:srgbClr val="000000"/>
                </a:solidFill>
                <a:latin typeface="Source Sans Pro"/>
              </a:rPr>
              <a:t>out what code should handle that request and generate the </a:t>
            </a:r>
            <a:r>
              <a:rPr b="0" lang="en-US" sz="2000" spc="-1" strike="noStrike">
                <a:solidFill>
                  <a:srgbClr val="000000"/>
                </a:solidFill>
                <a:latin typeface="Source Sans Pro"/>
              </a:rPr>
              <a:t>appropriate response.</a:t>
            </a:r>
            <a:endParaRPr b="0" lang="en-US" sz="2000" spc="-1" strike="noStrike">
              <a:solidFill>
                <a:srgbClr val="000000"/>
              </a:solidFill>
              <a:latin typeface="Source Sans Pr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29560" y="79524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Com</a:t>
            </a:r>
            <a:r>
              <a:rPr b="1" lang="en-US" sz="3200" spc="-1" strike="noStrike">
                <a:solidFill>
                  <a:srgbClr val="3399ff"/>
                </a:solidFill>
                <a:latin typeface="Source Sans Pro"/>
              </a:rPr>
              <a:t>mon </a:t>
            </a:r>
            <a:r>
              <a:rPr b="1" lang="en-US" sz="3200" spc="-1" strike="noStrike">
                <a:solidFill>
                  <a:srgbClr val="3399ff"/>
                </a:solidFill>
                <a:latin typeface="Source Sans Pro"/>
              </a:rPr>
              <a:t>Web</a:t>
            </a:r>
            <a:r>
              <a:rPr b="1" lang="en-US" sz="3200" spc="-1" strike="noStrike">
                <a:solidFill>
                  <a:srgbClr val="3399ff"/>
                </a:solidFill>
                <a:latin typeface="Source Sans Pro"/>
              </a:rPr>
              <a:t>-</a:t>
            </a:r>
            <a:r>
              <a:rPr b="1" lang="en-US" sz="3200" spc="-1" strike="noStrike">
                <a:solidFill>
                  <a:srgbClr val="3399ff"/>
                </a:solidFill>
                <a:latin typeface="Source Sans Pro"/>
              </a:rPr>
              <a:t>Ser</a:t>
            </a:r>
            <a:r>
              <a:rPr b="1" lang="en-US" sz="3200" spc="-1" strike="noStrike">
                <a:solidFill>
                  <a:srgbClr val="3399ff"/>
                </a:solidFill>
                <a:latin typeface="Source Sans Pro"/>
              </a:rPr>
              <a:t>vice</a:t>
            </a:r>
            <a:r>
              <a:rPr b="1" lang="en-US" sz="3200" spc="-1" strike="noStrike">
                <a:solidFill>
                  <a:srgbClr val="3399ff"/>
                </a:solidFill>
                <a:latin typeface="Source Sans Pro"/>
              </a:rPr>
              <a:t>s of </a:t>
            </a:r>
            <a:r>
              <a:rPr b="1" lang="en-US" sz="3200" spc="-1" strike="noStrike">
                <a:solidFill>
                  <a:srgbClr val="3399ff"/>
                </a:solidFill>
                <a:latin typeface="Source Sans Pro"/>
              </a:rPr>
              <a:t>WAF</a:t>
            </a:r>
            <a:endParaRPr b="1" lang="en-US" sz="3200" spc="-1" strike="noStrike">
              <a:solidFill>
                <a:srgbClr val="3399ff"/>
              </a:solidFill>
              <a:latin typeface="Source Sans Pro"/>
            </a:endParaRPr>
          </a:p>
        </p:txBody>
      </p:sp>
      <p:sp>
        <p:nvSpPr>
          <p:cNvPr id="105" name="PlaceHolder 2"/>
          <p:cNvSpPr>
            <a:spLocks noGrp="1"/>
          </p:cNvSpPr>
          <p:nvPr>
            <p:ph/>
          </p:nvPr>
        </p:nvSpPr>
        <p:spPr>
          <a:xfrm>
            <a:off x="457200" y="2286000"/>
            <a:ext cx="907164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200" spc="-1" strike="noStrike">
                <a:solidFill>
                  <a:srgbClr val="5983b0"/>
                </a:solidFill>
                <a:latin typeface="Source Sans Pro"/>
              </a:rPr>
              <a:t>Database </a:t>
            </a:r>
            <a:r>
              <a:rPr b="1" lang="en-US" sz="2200" spc="-1" strike="noStrike">
                <a:solidFill>
                  <a:srgbClr val="5983b0"/>
                </a:solidFill>
                <a:latin typeface="Source Sans Pro"/>
              </a:rPr>
              <a:t>integration</a:t>
            </a:r>
            <a:r>
              <a:rPr b="0" lang="en-US" sz="2200" spc="-1" strike="noStrike">
                <a:solidFill>
                  <a:srgbClr val="000000"/>
                </a:solidFill>
                <a:latin typeface="Source Sans Pro"/>
              </a:rPr>
              <a:t> </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Many WAFs </a:t>
            </a:r>
            <a:r>
              <a:rPr b="0" lang="en-US" sz="2200" spc="-1" strike="noStrike">
                <a:solidFill>
                  <a:srgbClr val="000000"/>
                </a:solidFill>
                <a:latin typeface="Source Sans Pro"/>
              </a:rPr>
              <a:t>provide tools for </a:t>
            </a:r>
            <a:r>
              <a:rPr b="0" lang="en-US" sz="2200" spc="-1" strike="noStrike">
                <a:solidFill>
                  <a:srgbClr val="000000"/>
                </a:solidFill>
                <a:latin typeface="Source Sans Pro"/>
              </a:rPr>
              <a:t>connecting to and </a:t>
            </a:r>
            <a:r>
              <a:rPr b="0" lang="en-US" sz="2200" spc="-1" strike="noStrike">
                <a:solidFill>
                  <a:srgbClr val="000000"/>
                </a:solidFill>
                <a:latin typeface="Source Sans Pro"/>
              </a:rPr>
              <a:t>interacting with </a:t>
            </a:r>
            <a:r>
              <a:rPr b="0" lang="en-US" sz="2200" spc="-1" strike="noStrike">
                <a:solidFill>
                  <a:srgbClr val="000000"/>
                </a:solidFill>
                <a:latin typeface="Source Sans Pro"/>
              </a:rPr>
              <a:t>databases, which </a:t>
            </a:r>
            <a:r>
              <a:rPr b="0" lang="en-US" sz="2200" spc="-1" strike="noStrike">
                <a:solidFill>
                  <a:srgbClr val="000000"/>
                </a:solidFill>
                <a:latin typeface="Source Sans Pro"/>
              </a:rPr>
              <a:t>are often used to </a:t>
            </a:r>
            <a:r>
              <a:rPr b="0" lang="en-US" sz="2200" spc="-1" strike="noStrike">
                <a:solidFill>
                  <a:srgbClr val="000000"/>
                </a:solidFill>
                <a:latin typeface="Source Sans Pro"/>
              </a:rPr>
              <a:t>store and retrieve </a:t>
            </a:r>
            <a:r>
              <a:rPr b="0" lang="en-US" sz="2200" spc="-1" strike="noStrike">
                <a:solidFill>
                  <a:srgbClr val="000000"/>
                </a:solidFill>
                <a:latin typeface="Source Sans Pro"/>
              </a:rPr>
              <a:t>data for the web </a:t>
            </a:r>
            <a:r>
              <a:rPr b="0" lang="en-US" sz="2200" spc="-1" strike="noStrike">
                <a:solidFill>
                  <a:srgbClr val="000000"/>
                </a:solidFill>
                <a:latin typeface="Source Sans Pro"/>
              </a:rPr>
              <a:t>application.</a:t>
            </a:r>
            <a:endParaRPr b="0" lang="en-US" sz="2200" spc="-1" strike="noStrike">
              <a:solidFill>
                <a:srgbClr val="000000"/>
              </a:solidFill>
              <a:latin typeface="Source Sans Pro"/>
            </a:endParaRPr>
          </a:p>
        </p:txBody>
      </p:sp>
      <p:sp>
        <p:nvSpPr>
          <p:cNvPr id="106" name="PlaceHolder 3"/>
          <p:cNvSpPr>
            <a:spLocks noGrp="1"/>
          </p:cNvSpPr>
          <p:nvPr>
            <p:ph/>
          </p:nvPr>
        </p:nvSpPr>
        <p:spPr>
          <a:xfrm>
            <a:off x="457200" y="4078800"/>
            <a:ext cx="907164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1" lang="en-US" sz="2200" spc="-1" strike="noStrike">
                <a:solidFill>
                  <a:srgbClr val="5983b0"/>
                </a:solidFill>
                <a:latin typeface="Source Sans Pro"/>
              </a:rPr>
              <a:t>Security</a:t>
            </a:r>
            <a:r>
              <a:rPr b="0" lang="en-US" sz="2200" spc="-1" strike="noStrike">
                <a:solidFill>
                  <a:srgbClr val="000000"/>
                </a:solidFill>
                <a:latin typeface="Source Sans Pro"/>
              </a:rPr>
              <a:t> </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WAF may include </a:t>
            </a:r>
            <a:r>
              <a:rPr b="0" lang="en-US" sz="2200" spc="-1" strike="noStrike">
                <a:solidFill>
                  <a:srgbClr val="000000"/>
                </a:solidFill>
                <a:latin typeface="Source Sans Pro"/>
              </a:rPr>
              <a:t>tools for handling </a:t>
            </a:r>
            <a:r>
              <a:rPr b="0" lang="en-US" sz="2200" spc="-1" strike="noStrike">
                <a:solidFill>
                  <a:srgbClr val="000000"/>
                </a:solidFill>
                <a:latin typeface="Source Sans Pro"/>
              </a:rPr>
              <a:t>user such as user </a:t>
            </a:r>
            <a:r>
              <a:rPr b="0" lang="en-US" sz="2200" spc="-1" strike="noStrike">
                <a:solidFill>
                  <a:srgbClr val="000000"/>
                </a:solidFill>
                <a:latin typeface="Source Sans Pro"/>
              </a:rPr>
              <a:t>authentication, </a:t>
            </a:r>
            <a:r>
              <a:rPr b="0" lang="en-US" sz="2200" spc="-1" strike="noStrike">
                <a:solidFill>
                  <a:srgbClr val="000000"/>
                </a:solidFill>
                <a:latin typeface="Source Sans Pro"/>
              </a:rPr>
              <a:t>authorization, </a:t>
            </a:r>
            <a:r>
              <a:rPr b="0" lang="en-US" sz="2200" spc="-1" strike="noStrike">
                <a:solidFill>
                  <a:srgbClr val="000000"/>
                </a:solidFill>
                <a:latin typeface="Source Sans Pro"/>
              </a:rPr>
              <a:t>input validation </a:t>
            </a:r>
            <a:r>
              <a:rPr b="0" lang="en-US" sz="2200" spc="-1" strike="noStrike">
                <a:solidFill>
                  <a:srgbClr val="000000"/>
                </a:solidFill>
                <a:latin typeface="Source Sans Pro"/>
              </a:rPr>
              <a:t>and cross-site </a:t>
            </a:r>
            <a:r>
              <a:rPr b="0" lang="en-US" sz="2200" spc="-1" strike="noStrike">
                <a:solidFill>
                  <a:srgbClr val="000000"/>
                </a:solidFill>
                <a:latin typeface="Source Sans Pro"/>
              </a:rPr>
              <a:t>attacks </a:t>
            </a:r>
            <a:r>
              <a:rPr b="0" lang="en-US" sz="2200" spc="-1" strike="noStrike">
                <a:solidFill>
                  <a:srgbClr val="000000"/>
                </a:solidFill>
                <a:latin typeface="Source Sans Pro"/>
              </a:rPr>
              <a:t>prevention.</a:t>
            </a:r>
            <a:endParaRPr b="0" lang="en-US" sz="2200" spc="-1" strike="noStrike">
              <a:solidFill>
                <a:srgbClr val="000000"/>
              </a:solidFill>
              <a:latin typeface="Source Sans Pr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Popular Types of WAF:</a:t>
            </a:r>
            <a:endParaRPr b="1" lang="en-US" sz="3200" spc="-1" strike="noStrike">
              <a:solidFill>
                <a:srgbClr val="3399ff"/>
              </a:solidFill>
              <a:latin typeface="Source Sans Pro"/>
            </a:endParaRPr>
          </a:p>
        </p:txBody>
      </p:sp>
      <p:sp>
        <p:nvSpPr>
          <p:cNvPr id="108" name="PlaceHolder 2"/>
          <p:cNvSpPr>
            <a:spLocks noGrp="1"/>
          </p:cNvSpPr>
          <p:nvPr>
            <p:ph/>
          </p:nvPr>
        </p:nvSpPr>
        <p:spPr>
          <a:xfrm>
            <a:off x="508320" y="2252160"/>
            <a:ext cx="292068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Spring framework </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(java)</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endParaRPr b="0" lang="en-US" sz="2200" spc="-1" strike="noStrike">
              <a:solidFill>
                <a:srgbClr val="000000"/>
              </a:solidFill>
              <a:latin typeface="Source Sans Pro"/>
            </a:endParaRPr>
          </a:p>
        </p:txBody>
      </p:sp>
      <p:sp>
        <p:nvSpPr>
          <p:cNvPr id="109" name="PlaceHolder 3"/>
          <p:cNvSpPr>
            <a:spLocks noGrp="1"/>
          </p:cNvSpPr>
          <p:nvPr>
            <p:ph/>
          </p:nvPr>
        </p:nvSpPr>
        <p:spPr>
          <a:xfrm>
            <a:off x="3571200" y="2273040"/>
            <a:ext cx="292068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Masonite </a:t>
            </a:r>
            <a:r>
              <a:rPr b="0" lang="en-US" sz="2200" spc="-1" strike="noStrike">
                <a:solidFill>
                  <a:srgbClr val="000000"/>
                </a:solidFill>
                <a:latin typeface="Source Sans Pro"/>
              </a:rPr>
              <a:t>(python)</a:t>
            </a:r>
            <a:endParaRPr b="0" lang="en-US" sz="2200" spc="-1" strike="noStrike">
              <a:solidFill>
                <a:srgbClr val="000000"/>
              </a:solidFill>
              <a:latin typeface="Source Sans Pro"/>
            </a:endParaRPr>
          </a:p>
        </p:txBody>
      </p:sp>
      <p:sp>
        <p:nvSpPr>
          <p:cNvPr id="110" name="PlaceHolder 4"/>
          <p:cNvSpPr>
            <a:spLocks noGrp="1"/>
          </p:cNvSpPr>
          <p:nvPr>
            <p:ph/>
          </p:nvPr>
        </p:nvSpPr>
        <p:spPr>
          <a:xfrm>
            <a:off x="6638040" y="2273040"/>
            <a:ext cx="292068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ASP.NET (c#)</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endParaRPr b="0" lang="en-US" sz="2200" spc="-1" strike="noStrike">
              <a:solidFill>
                <a:srgbClr val="000000"/>
              </a:solidFill>
              <a:latin typeface="Source Sans Pro"/>
            </a:endParaRPr>
          </a:p>
        </p:txBody>
      </p:sp>
      <p:sp>
        <p:nvSpPr>
          <p:cNvPr id="111" name="PlaceHolder 5"/>
          <p:cNvSpPr>
            <a:spLocks noGrp="1"/>
          </p:cNvSpPr>
          <p:nvPr>
            <p:ph/>
          </p:nvPr>
        </p:nvSpPr>
        <p:spPr>
          <a:xfrm>
            <a:off x="508320" y="4538160"/>
            <a:ext cx="292068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Flask (python)</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endParaRPr b="0" lang="en-US" sz="2200" spc="-1" strike="noStrike">
              <a:solidFill>
                <a:srgbClr val="000000"/>
              </a:solidFill>
              <a:latin typeface="Source Sans Pro"/>
            </a:endParaRPr>
          </a:p>
        </p:txBody>
      </p:sp>
      <p:sp>
        <p:nvSpPr>
          <p:cNvPr id="112" name="PlaceHolder 6"/>
          <p:cNvSpPr>
            <a:spLocks noGrp="1"/>
          </p:cNvSpPr>
          <p:nvPr>
            <p:ph/>
          </p:nvPr>
        </p:nvSpPr>
        <p:spPr>
          <a:xfrm>
            <a:off x="3571200" y="4563360"/>
            <a:ext cx="292068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Ruby on Rails </a:t>
            </a:r>
            <a:r>
              <a:rPr b="0" lang="en-US" sz="2200" spc="-1" strike="noStrike">
                <a:solidFill>
                  <a:srgbClr val="000000"/>
                </a:solidFill>
                <a:latin typeface="Source Sans Pro"/>
              </a:rPr>
              <a:t>(ruby)</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endParaRPr b="0" lang="en-US" sz="2200" spc="-1" strike="noStrike">
              <a:solidFill>
                <a:srgbClr val="000000"/>
              </a:solidFill>
              <a:latin typeface="Source Sans Pro"/>
            </a:endParaRPr>
          </a:p>
        </p:txBody>
      </p:sp>
      <p:sp>
        <p:nvSpPr>
          <p:cNvPr id="113" name="PlaceHolder 7"/>
          <p:cNvSpPr>
            <a:spLocks noGrp="1"/>
          </p:cNvSpPr>
          <p:nvPr>
            <p:ph/>
          </p:nvPr>
        </p:nvSpPr>
        <p:spPr>
          <a:xfrm>
            <a:off x="6629400" y="4538160"/>
            <a:ext cx="292068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Django (python)</a:t>
            </a:r>
            <a:endParaRPr b="0" lang="en-US" sz="2200" spc="-1" strike="noStrike">
              <a:solidFill>
                <a:srgbClr val="000000"/>
              </a:solidFill>
              <a:latin typeface="Source Sans Pro"/>
            </a:endParaRPr>
          </a:p>
          <a:p>
            <a:pPr marL="432000" indent="-324000">
              <a:spcAft>
                <a:spcPts val="1417"/>
              </a:spcAft>
              <a:buClr>
                <a:srgbClr val="000000"/>
              </a:buClr>
              <a:buSzPct val="45000"/>
              <a:buFont typeface="Wingdings" charset="2"/>
              <a:buChar char=""/>
            </a:pPr>
            <a:endParaRPr b="0" lang="en-US" sz="2200" spc="-1" strike="noStrike">
              <a:solidFill>
                <a:srgbClr val="000000"/>
              </a:solidFill>
              <a:latin typeface="Source Sans Pro"/>
            </a:endParaRPr>
          </a:p>
        </p:txBody>
      </p:sp>
      <p:pic>
        <p:nvPicPr>
          <p:cNvPr id="114" name="" descr=""/>
          <p:cNvPicPr/>
          <p:nvPr/>
        </p:nvPicPr>
        <p:blipFill>
          <a:blip r:embed="rId1"/>
          <a:stretch/>
        </p:blipFill>
        <p:spPr>
          <a:xfrm>
            <a:off x="685800" y="3200400"/>
            <a:ext cx="2665800" cy="685800"/>
          </a:xfrm>
          <a:prstGeom prst="rect">
            <a:avLst/>
          </a:prstGeom>
          <a:ln w="21600">
            <a:noFill/>
          </a:ln>
        </p:spPr>
      </p:pic>
      <p:pic>
        <p:nvPicPr>
          <p:cNvPr id="115" name="" descr=""/>
          <p:cNvPicPr/>
          <p:nvPr/>
        </p:nvPicPr>
        <p:blipFill>
          <a:blip r:embed="rId2"/>
          <a:stretch/>
        </p:blipFill>
        <p:spPr>
          <a:xfrm>
            <a:off x="4800600" y="2971800"/>
            <a:ext cx="1258560" cy="1292400"/>
          </a:xfrm>
          <a:prstGeom prst="rect">
            <a:avLst/>
          </a:prstGeom>
          <a:ln w="21600">
            <a:noFill/>
          </a:ln>
        </p:spPr>
      </p:pic>
      <p:pic>
        <p:nvPicPr>
          <p:cNvPr id="116" name="" descr=""/>
          <p:cNvPicPr/>
          <p:nvPr/>
        </p:nvPicPr>
        <p:blipFill>
          <a:blip r:embed="rId3"/>
          <a:stretch/>
        </p:blipFill>
        <p:spPr>
          <a:xfrm>
            <a:off x="7458480" y="2743200"/>
            <a:ext cx="1456920" cy="1456920"/>
          </a:xfrm>
          <a:prstGeom prst="rect">
            <a:avLst/>
          </a:prstGeom>
          <a:ln w="21600">
            <a:noFill/>
          </a:ln>
        </p:spPr>
      </p:pic>
      <p:pic>
        <p:nvPicPr>
          <p:cNvPr id="117" name="" descr=""/>
          <p:cNvPicPr/>
          <p:nvPr/>
        </p:nvPicPr>
        <p:blipFill>
          <a:blip r:embed="rId4"/>
          <a:stretch/>
        </p:blipFill>
        <p:spPr>
          <a:xfrm>
            <a:off x="914400" y="5029200"/>
            <a:ext cx="2041560" cy="1143000"/>
          </a:xfrm>
          <a:prstGeom prst="rect">
            <a:avLst/>
          </a:prstGeom>
          <a:ln w="21600">
            <a:noFill/>
          </a:ln>
        </p:spPr>
      </p:pic>
      <p:pic>
        <p:nvPicPr>
          <p:cNvPr id="118" name="" descr=""/>
          <p:cNvPicPr/>
          <p:nvPr/>
        </p:nvPicPr>
        <p:blipFill>
          <a:blip r:embed="rId5"/>
          <a:stretch/>
        </p:blipFill>
        <p:spPr>
          <a:xfrm>
            <a:off x="3829320" y="5315400"/>
            <a:ext cx="2273040" cy="856800"/>
          </a:xfrm>
          <a:prstGeom prst="rect">
            <a:avLst/>
          </a:prstGeom>
          <a:ln w="21600">
            <a:noFill/>
          </a:ln>
        </p:spPr>
      </p:pic>
      <p:pic>
        <p:nvPicPr>
          <p:cNvPr id="119" name="" descr=""/>
          <p:cNvPicPr/>
          <p:nvPr/>
        </p:nvPicPr>
        <p:blipFill>
          <a:blip r:embed="rId6"/>
          <a:stretch/>
        </p:blipFill>
        <p:spPr>
          <a:xfrm>
            <a:off x="7086600" y="5029200"/>
            <a:ext cx="2201040" cy="1371600"/>
          </a:xfrm>
          <a:prstGeom prst="rect">
            <a:avLst/>
          </a:prstGeom>
          <a:ln w="21600">
            <a:noFill/>
          </a:ln>
        </p:spPr>
      </p:pic>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08">
                                            <p:txEl>
                                              <p:pRg st="1" end="1"/>
                                            </p:txEl>
                                          </p:spTgt>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1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09">
                                            <p:txEl>
                                              <p:pRg st="0" end="0"/>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10">
                                            <p:txEl>
                                              <p:pRg st="0" end="0"/>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1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11">
                                            <p:txEl>
                                              <p:pRg st="0" end="0"/>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1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12">
                                            <p:txEl>
                                              <p:pRg st="0" end="0"/>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13">
                                            <p:txEl>
                                              <p:pRg st="0" end="0"/>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29560" y="79524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Django</a:t>
            </a:r>
            <a:endParaRPr b="1" lang="en-US" sz="3200" spc="-1" strike="noStrike">
              <a:solidFill>
                <a:srgbClr val="3399ff"/>
              </a:solidFill>
              <a:latin typeface="Source Sans Pro"/>
            </a:endParaRPr>
          </a:p>
        </p:txBody>
      </p:sp>
      <p:sp>
        <p:nvSpPr>
          <p:cNvPr id="121" name="PlaceHolder 2"/>
          <p:cNvSpPr>
            <a:spLocks noGrp="1"/>
          </p:cNvSpPr>
          <p:nvPr>
            <p:ph/>
          </p:nvPr>
        </p:nvSpPr>
        <p:spPr>
          <a:xfrm>
            <a:off x="457200" y="2057400"/>
            <a:ext cx="5029200" cy="227340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Django is a high-</a:t>
            </a:r>
            <a:r>
              <a:rPr b="0" lang="en-US" sz="2200" spc="-1" strike="noStrike">
                <a:solidFill>
                  <a:srgbClr val="000000"/>
                </a:solidFill>
                <a:latin typeface="Source Sans Pro"/>
              </a:rPr>
              <a:t>level Python web </a:t>
            </a:r>
            <a:r>
              <a:rPr b="0" lang="en-US" sz="2200" spc="-1" strike="noStrike">
                <a:solidFill>
                  <a:srgbClr val="000000"/>
                </a:solidFill>
                <a:latin typeface="Source Sans Pro"/>
              </a:rPr>
              <a:t>framework that </a:t>
            </a:r>
            <a:r>
              <a:rPr b="0" lang="en-US" sz="2200" spc="-1" strike="noStrike">
                <a:solidFill>
                  <a:srgbClr val="000000"/>
                </a:solidFill>
                <a:latin typeface="Source Sans Pro"/>
              </a:rPr>
              <a:t>encourages rapid </a:t>
            </a:r>
            <a:r>
              <a:rPr b="0" lang="en-US" sz="2200" spc="-1" strike="noStrike">
                <a:solidFill>
                  <a:srgbClr val="000000"/>
                </a:solidFill>
                <a:latin typeface="Source Sans Pro"/>
              </a:rPr>
              <a:t>development and </a:t>
            </a:r>
            <a:r>
              <a:rPr b="0" lang="en-US" sz="2200" spc="-1" strike="noStrike">
                <a:solidFill>
                  <a:srgbClr val="000000"/>
                </a:solidFill>
                <a:latin typeface="Source Sans Pro"/>
              </a:rPr>
              <a:t>clean, pragmatic </a:t>
            </a:r>
            <a:r>
              <a:rPr b="0" lang="en-US" sz="2200" spc="-1" strike="noStrike">
                <a:solidFill>
                  <a:srgbClr val="000000"/>
                </a:solidFill>
                <a:latin typeface="Source Sans Pro"/>
              </a:rPr>
              <a:t>design  for </a:t>
            </a:r>
            <a:r>
              <a:rPr b="0" lang="en-US" sz="2200" spc="-1" strike="noStrike">
                <a:solidFill>
                  <a:srgbClr val="000000"/>
                </a:solidFill>
                <a:latin typeface="Source Sans Pro"/>
              </a:rPr>
              <a:t>building web </a:t>
            </a:r>
            <a:r>
              <a:rPr b="0" lang="en-US" sz="2200" spc="-1" strike="noStrike">
                <a:solidFill>
                  <a:srgbClr val="000000"/>
                </a:solidFill>
                <a:latin typeface="Source Sans Pro"/>
              </a:rPr>
              <a:t>applications in </a:t>
            </a:r>
            <a:r>
              <a:rPr b="0" lang="en-US" sz="2200" spc="-1" strike="noStrike">
                <a:solidFill>
                  <a:srgbClr val="000000"/>
                </a:solidFill>
                <a:latin typeface="Source Sans Pro"/>
              </a:rPr>
              <a:t>Python </a:t>
            </a:r>
            <a:endParaRPr b="0" lang="en-US" sz="2200" spc="-1" strike="noStrike">
              <a:solidFill>
                <a:srgbClr val="000000"/>
              </a:solidFill>
              <a:latin typeface="Source Sans Pro"/>
            </a:endParaRPr>
          </a:p>
        </p:txBody>
      </p:sp>
      <p:sp>
        <p:nvSpPr>
          <p:cNvPr id="122" name=""/>
          <p:cNvSpPr txBox="1"/>
          <p:nvPr/>
        </p:nvSpPr>
        <p:spPr>
          <a:xfrm>
            <a:off x="457200" y="4309560"/>
            <a:ext cx="5029200" cy="209124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It provides a set </a:t>
            </a:r>
            <a:r>
              <a:rPr b="0" lang="en-US" sz="2200" spc="-1" strike="noStrike">
                <a:solidFill>
                  <a:srgbClr val="000000"/>
                </a:solidFill>
                <a:latin typeface="Source Sans Pro"/>
              </a:rPr>
              <a:t>of tools and </a:t>
            </a:r>
            <a:r>
              <a:rPr b="0" lang="en-US" sz="2200" spc="-1" strike="noStrike">
                <a:solidFill>
                  <a:srgbClr val="000000"/>
                </a:solidFill>
                <a:latin typeface="Source Sans Pro"/>
              </a:rPr>
              <a:t>features that </a:t>
            </a:r>
            <a:r>
              <a:rPr b="0" lang="en-US" sz="2200" spc="-1" strike="noStrike">
                <a:solidFill>
                  <a:srgbClr val="000000"/>
                </a:solidFill>
                <a:latin typeface="Source Sans Pro"/>
              </a:rPr>
              <a:t>allow developers </a:t>
            </a:r>
            <a:r>
              <a:rPr b="0" lang="en-US" sz="2200" spc="-1" strike="noStrike">
                <a:solidFill>
                  <a:srgbClr val="000000"/>
                </a:solidFill>
                <a:latin typeface="Source Sans Pro"/>
              </a:rPr>
              <a:t>to create </a:t>
            </a:r>
            <a:r>
              <a:rPr b="0" lang="en-US" sz="2200" spc="-1" strike="noStrike">
                <a:solidFill>
                  <a:srgbClr val="000000"/>
                </a:solidFill>
                <a:latin typeface="Source Sans Pro"/>
              </a:rPr>
              <a:t>complex, </a:t>
            </a:r>
            <a:r>
              <a:rPr b="0" lang="en-US" sz="2200" spc="-1" strike="noStrike">
                <a:solidFill>
                  <a:srgbClr val="000000"/>
                </a:solidFill>
                <a:latin typeface="Source Sans Pro"/>
              </a:rPr>
              <a:t>database-driven </a:t>
            </a:r>
            <a:r>
              <a:rPr b="0" lang="en-US" sz="2200" spc="-1" strike="noStrike">
                <a:solidFill>
                  <a:srgbClr val="000000"/>
                </a:solidFill>
                <a:latin typeface="Source Sans Pro"/>
              </a:rPr>
              <a:t>web applications </a:t>
            </a:r>
            <a:r>
              <a:rPr b="0" lang="en-US" sz="2200" spc="-1" strike="noStrike">
                <a:solidFill>
                  <a:srgbClr val="000000"/>
                </a:solidFill>
                <a:latin typeface="Source Sans Pro"/>
              </a:rPr>
              <a:t>quickly and </a:t>
            </a:r>
            <a:r>
              <a:rPr b="0" lang="en-US" sz="2200" spc="-1" strike="noStrike">
                <a:solidFill>
                  <a:srgbClr val="000000"/>
                </a:solidFill>
                <a:latin typeface="Source Sans Pro"/>
              </a:rPr>
              <a:t>efficiently. </a:t>
            </a:r>
            <a:endParaRPr b="0" lang="en-US" sz="2200" spc="-1" strike="noStrike">
              <a:solidFill>
                <a:srgbClr val="000000"/>
              </a:solidFill>
              <a:latin typeface="Source Sans Pro"/>
            </a:endParaRPr>
          </a:p>
        </p:txBody>
      </p:sp>
      <p:sp>
        <p:nvSpPr>
          <p:cNvPr id="123" name=""/>
          <p:cNvSpPr txBox="1"/>
          <p:nvPr/>
        </p:nvSpPr>
        <p:spPr>
          <a:xfrm>
            <a:off x="457200" y="6400800"/>
            <a:ext cx="4426920" cy="1143000"/>
          </a:xfrm>
          <a:prstGeom prst="rect">
            <a:avLst/>
          </a:prstGeom>
          <a:noFill/>
          <a:ln w="0">
            <a:noFill/>
          </a:ln>
        </p:spPr>
        <p:txBody>
          <a:bodyPr lIns="0" rIns="0" tIns="0" bIns="0" anchor="t">
            <a:noAutofit/>
          </a:bodyPr>
          <a:p>
            <a:pPr marL="432000" indent="-324000">
              <a:spcAft>
                <a:spcPts val="1417"/>
              </a:spcAft>
              <a:buClr>
                <a:srgbClr val="000000"/>
              </a:buClr>
              <a:buSzPct val="45000"/>
              <a:buFont typeface="Wingdings" charset="2"/>
              <a:buChar char=""/>
            </a:pPr>
            <a:r>
              <a:rPr b="0" lang="en-US" sz="2200" spc="-1" strike="noStrike">
                <a:solidFill>
                  <a:srgbClr val="000000"/>
                </a:solidFill>
                <a:latin typeface="Source Sans Pro"/>
              </a:rPr>
              <a:t>It’s free and an </a:t>
            </a:r>
            <a:r>
              <a:rPr b="0" lang="en-US" sz="2200" spc="-1" strike="noStrike">
                <a:solidFill>
                  <a:srgbClr val="000000"/>
                </a:solidFill>
                <a:latin typeface="Source Sans Pro"/>
              </a:rPr>
              <a:t>open source </a:t>
            </a:r>
            <a:r>
              <a:rPr b="0" lang="en-US" sz="2200" spc="-1" strike="noStrike">
                <a:solidFill>
                  <a:srgbClr val="000000"/>
                </a:solidFill>
                <a:latin typeface="Source Sans Pro"/>
              </a:rPr>
              <a:t>framework.</a:t>
            </a:r>
            <a:endParaRPr b="0" lang="en-US" sz="2200" spc="-1" strike="noStrike">
              <a:solidFill>
                <a:srgbClr val="000000"/>
              </a:solidFill>
              <a:latin typeface="Source Sans Pro"/>
            </a:endParaRPr>
          </a:p>
        </p:txBody>
      </p:sp>
      <p:pic>
        <p:nvPicPr>
          <p:cNvPr id="124" name="" descr=""/>
          <p:cNvPicPr/>
          <p:nvPr/>
        </p:nvPicPr>
        <p:blipFill>
          <a:blip r:embed="rId1"/>
          <a:stretch/>
        </p:blipFill>
        <p:spPr>
          <a:xfrm>
            <a:off x="5508000" y="3657600"/>
            <a:ext cx="4572000" cy="3886200"/>
          </a:xfrm>
          <a:prstGeom prst="rect">
            <a:avLst/>
          </a:prstGeom>
          <a:ln w="21600">
            <a:noFill/>
          </a:ln>
        </p:spPr>
      </p:pic>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805320"/>
            <a:ext cx="9071640" cy="1262160"/>
          </a:xfrm>
          <a:prstGeom prst="rect">
            <a:avLst/>
          </a:prstGeom>
          <a:noFill/>
          <a:ln w="0">
            <a:noFill/>
          </a:ln>
        </p:spPr>
        <p:txBody>
          <a:bodyPr lIns="0" rIns="0" tIns="0" bIns="0" anchor="ctr">
            <a:noAutofit/>
          </a:bodyPr>
          <a:p>
            <a:r>
              <a:rPr b="1" lang="en-US" sz="3200" spc="-1" strike="noStrike">
                <a:solidFill>
                  <a:srgbClr val="3399ff"/>
                </a:solidFill>
                <a:latin typeface="Source Sans Pro"/>
              </a:rPr>
              <a:t>What Web-Services Django Provide?</a:t>
            </a:r>
            <a:endParaRPr b="1" lang="en-US" sz="3200" spc="-1" strike="noStrike">
              <a:solidFill>
                <a:srgbClr val="3399ff"/>
              </a:solidFill>
              <a:latin typeface="Source Sans Pro"/>
            </a:endParaRPr>
          </a:p>
        </p:txBody>
      </p:sp>
      <p:sp>
        <p:nvSpPr>
          <p:cNvPr id="126" name=""/>
          <p:cNvSpPr/>
          <p:nvPr/>
        </p:nvSpPr>
        <p:spPr>
          <a:xfrm>
            <a:off x="3886200" y="2286000"/>
            <a:ext cx="1600200" cy="1371600"/>
          </a:xfrm>
          <a:custGeom>
            <a:avLst/>
            <a:gdLst/>
            <a:ahLst/>
            <a:rect l="l" t="t" r="r" b="b"/>
            <a:pathLst>
              <a:path w="21600" h="21600">
                <a:moveTo>
                  <a:pt x="0" y="0"/>
                </a:moveTo>
                <a:lnTo>
                  <a:pt x="21600" y="0"/>
                </a:lnTo>
                <a:lnTo>
                  <a:pt x="16200" y="21600"/>
                </a:lnTo>
                <a:lnTo>
                  <a:pt x="5400" y="21600"/>
                </a:lnTo>
                <a:close/>
              </a:path>
            </a:pathLst>
          </a:custGeom>
          <a:solidFill>
            <a:srgbClr val="ffff38"/>
          </a:solidFill>
          <a:ln w="21600">
            <a:solidFill>
              <a:srgbClr val="000000"/>
            </a:solidFill>
            <a:round/>
          </a:ln>
        </p:spPr>
        <p:style>
          <a:lnRef idx="0"/>
          <a:fillRef idx="0"/>
          <a:effectRef idx="0"/>
          <a:fontRef idx="minor"/>
        </p:style>
      </p:sp>
      <p:pic>
        <p:nvPicPr>
          <p:cNvPr id="127" name="" descr=""/>
          <p:cNvPicPr/>
          <p:nvPr/>
        </p:nvPicPr>
        <p:blipFill>
          <a:blip r:embed="rId1"/>
          <a:stretch/>
        </p:blipFill>
        <p:spPr>
          <a:xfrm>
            <a:off x="3429000" y="3800880"/>
            <a:ext cx="2599920" cy="2599920"/>
          </a:xfrm>
          <a:prstGeom prst="rect">
            <a:avLst/>
          </a:prstGeom>
          <a:ln w="21600">
            <a:noFill/>
          </a:ln>
        </p:spPr>
      </p:pic>
      <p:sp>
        <p:nvSpPr>
          <p:cNvPr id="128" name=""/>
          <p:cNvSpPr/>
          <p:nvPr/>
        </p:nvSpPr>
        <p:spPr>
          <a:xfrm rot="19680000">
            <a:off x="2729520" y="2605320"/>
            <a:ext cx="1600200" cy="1371600"/>
          </a:xfrm>
          <a:custGeom>
            <a:avLst/>
            <a:gdLst/>
            <a:ahLst/>
            <a:rect l="l" t="t" r="r" b="b"/>
            <a:pathLst>
              <a:path w="21600" h="21600">
                <a:moveTo>
                  <a:pt x="0" y="0"/>
                </a:moveTo>
                <a:lnTo>
                  <a:pt x="21600" y="0"/>
                </a:lnTo>
                <a:lnTo>
                  <a:pt x="16338" y="21600"/>
                </a:lnTo>
                <a:lnTo>
                  <a:pt x="5262" y="21600"/>
                </a:lnTo>
                <a:close/>
              </a:path>
            </a:pathLst>
          </a:custGeom>
          <a:solidFill>
            <a:srgbClr val="bbe33d"/>
          </a:solidFill>
          <a:ln w="21600">
            <a:solidFill>
              <a:srgbClr val="000000"/>
            </a:solidFill>
            <a:round/>
          </a:ln>
        </p:spPr>
        <p:style>
          <a:lnRef idx="0"/>
          <a:fillRef idx="0"/>
          <a:effectRef idx="0"/>
          <a:fontRef idx="minor"/>
        </p:style>
      </p:sp>
      <p:sp>
        <p:nvSpPr>
          <p:cNvPr id="129" name=""/>
          <p:cNvSpPr/>
          <p:nvPr/>
        </p:nvSpPr>
        <p:spPr>
          <a:xfrm rot="1920000">
            <a:off x="5042160" y="2605680"/>
            <a:ext cx="1600200" cy="1371600"/>
          </a:xfrm>
          <a:custGeom>
            <a:avLst/>
            <a:gdLst/>
            <a:ahLst/>
            <a:rect l="l" t="t" r="r" b="b"/>
            <a:pathLst>
              <a:path w="21600" h="21600">
                <a:moveTo>
                  <a:pt x="0" y="0"/>
                </a:moveTo>
                <a:lnTo>
                  <a:pt x="21600" y="0"/>
                </a:lnTo>
                <a:lnTo>
                  <a:pt x="16200" y="21600"/>
                </a:lnTo>
                <a:lnTo>
                  <a:pt x="5400" y="21600"/>
                </a:lnTo>
                <a:close/>
              </a:path>
            </a:pathLst>
          </a:custGeom>
          <a:solidFill>
            <a:srgbClr val="e8a202"/>
          </a:solidFill>
          <a:ln w="21600">
            <a:solidFill>
              <a:srgbClr val="000000"/>
            </a:solidFill>
            <a:round/>
          </a:ln>
        </p:spPr>
        <p:style>
          <a:lnRef idx="0"/>
          <a:fillRef idx="0"/>
          <a:effectRef idx="0"/>
          <a:fontRef idx="minor"/>
        </p:style>
      </p:sp>
      <p:sp>
        <p:nvSpPr>
          <p:cNvPr id="130" name=""/>
          <p:cNvSpPr/>
          <p:nvPr/>
        </p:nvSpPr>
        <p:spPr>
          <a:xfrm rot="3900000">
            <a:off x="5840280" y="3493440"/>
            <a:ext cx="1600200" cy="1371600"/>
          </a:xfrm>
          <a:custGeom>
            <a:avLst/>
            <a:gdLst/>
            <a:ahLst/>
            <a:rect l="l" t="t" r="r" b="b"/>
            <a:pathLst>
              <a:path w="21600" h="21600">
                <a:moveTo>
                  <a:pt x="0" y="0"/>
                </a:moveTo>
                <a:lnTo>
                  <a:pt x="21600" y="0"/>
                </a:lnTo>
                <a:lnTo>
                  <a:pt x="16200" y="21600"/>
                </a:lnTo>
                <a:lnTo>
                  <a:pt x="5400" y="21600"/>
                </a:lnTo>
                <a:close/>
              </a:path>
            </a:pathLst>
          </a:custGeom>
          <a:solidFill>
            <a:srgbClr val="ff7b59"/>
          </a:solidFill>
          <a:ln w="21600">
            <a:solidFill>
              <a:srgbClr val="000000"/>
            </a:solidFill>
            <a:round/>
          </a:ln>
        </p:spPr>
        <p:style>
          <a:lnRef idx="0"/>
          <a:fillRef idx="0"/>
          <a:effectRef idx="0"/>
          <a:fontRef idx="minor"/>
        </p:style>
      </p:sp>
      <p:sp>
        <p:nvSpPr>
          <p:cNvPr id="131" name=""/>
          <p:cNvSpPr/>
          <p:nvPr/>
        </p:nvSpPr>
        <p:spPr>
          <a:xfrm rot="17760000">
            <a:off x="1927080" y="3505320"/>
            <a:ext cx="1600200" cy="1371600"/>
          </a:xfrm>
          <a:custGeom>
            <a:avLst/>
            <a:gdLst/>
            <a:ahLst/>
            <a:rect l="l" t="t" r="r" b="b"/>
            <a:pathLst>
              <a:path w="21600" h="21600">
                <a:moveTo>
                  <a:pt x="0" y="0"/>
                </a:moveTo>
                <a:lnTo>
                  <a:pt x="21600" y="0"/>
                </a:lnTo>
                <a:lnTo>
                  <a:pt x="16338" y="21600"/>
                </a:lnTo>
                <a:lnTo>
                  <a:pt x="5262" y="21600"/>
                </a:lnTo>
                <a:close/>
              </a:path>
            </a:pathLst>
          </a:custGeom>
          <a:solidFill>
            <a:srgbClr val="729fcf"/>
          </a:solidFill>
          <a:ln w="21600">
            <a:solidFill>
              <a:srgbClr val="000000"/>
            </a:solidFill>
            <a:round/>
          </a:ln>
        </p:spPr>
        <p:style>
          <a:lnRef idx="0"/>
          <a:fillRef idx="0"/>
          <a:effectRef idx="0"/>
          <a:fontRef idx="minor"/>
        </p:style>
      </p:sp>
      <p:sp>
        <p:nvSpPr>
          <p:cNvPr id="132" name=""/>
          <p:cNvSpPr/>
          <p:nvPr/>
        </p:nvSpPr>
        <p:spPr>
          <a:xfrm rot="5880000">
            <a:off x="6036480" y="4680720"/>
            <a:ext cx="1600200" cy="1371600"/>
          </a:xfrm>
          <a:custGeom>
            <a:avLst/>
            <a:gdLst/>
            <a:ahLst/>
            <a:rect l="l" t="t" r="r" b="b"/>
            <a:pathLst>
              <a:path w="21600" h="21600">
                <a:moveTo>
                  <a:pt x="0" y="0"/>
                </a:moveTo>
                <a:lnTo>
                  <a:pt x="21600" y="0"/>
                </a:lnTo>
                <a:lnTo>
                  <a:pt x="16200" y="21600"/>
                </a:lnTo>
                <a:lnTo>
                  <a:pt x="5400" y="21600"/>
                </a:lnTo>
                <a:close/>
              </a:path>
            </a:pathLst>
          </a:custGeom>
          <a:solidFill>
            <a:srgbClr val="e16173"/>
          </a:solidFill>
          <a:ln w="21600">
            <a:solidFill>
              <a:srgbClr val="000000"/>
            </a:solidFill>
            <a:round/>
          </a:ln>
        </p:spPr>
        <p:style>
          <a:lnRef idx="0"/>
          <a:fillRef idx="0"/>
          <a:effectRef idx="0"/>
          <a:fontRef idx="minor"/>
        </p:style>
      </p:sp>
      <p:sp>
        <p:nvSpPr>
          <p:cNvPr id="133" name=""/>
          <p:cNvSpPr/>
          <p:nvPr/>
        </p:nvSpPr>
        <p:spPr>
          <a:xfrm rot="15840000">
            <a:off x="1722240" y="4692240"/>
            <a:ext cx="1600200" cy="1371600"/>
          </a:xfrm>
          <a:custGeom>
            <a:avLst/>
            <a:gdLst/>
            <a:ahLst/>
            <a:rect l="l" t="t" r="r" b="b"/>
            <a:pathLst>
              <a:path w="21600" h="21600">
                <a:moveTo>
                  <a:pt x="0" y="0"/>
                </a:moveTo>
                <a:lnTo>
                  <a:pt x="21600" y="0"/>
                </a:lnTo>
                <a:lnTo>
                  <a:pt x="16338" y="21600"/>
                </a:lnTo>
                <a:lnTo>
                  <a:pt x="5262" y="21600"/>
                </a:lnTo>
                <a:close/>
              </a:path>
            </a:pathLst>
          </a:custGeom>
          <a:solidFill>
            <a:srgbClr val="8e86ae"/>
          </a:solidFill>
          <a:ln w="21600">
            <a:solidFill>
              <a:srgbClr val="000000"/>
            </a:solidFill>
            <a:round/>
          </a:ln>
        </p:spPr>
        <p:style>
          <a:lnRef idx="0"/>
          <a:fillRef idx="0"/>
          <a:effectRef idx="0"/>
          <a:fontRef idx="minor"/>
        </p:style>
      </p:sp>
      <p:sp>
        <p:nvSpPr>
          <p:cNvPr id="134" name=""/>
          <p:cNvSpPr txBox="1"/>
          <p:nvPr/>
        </p:nvSpPr>
        <p:spPr>
          <a:xfrm>
            <a:off x="1928520" y="4928760"/>
            <a:ext cx="1199880" cy="858240"/>
          </a:xfrm>
          <a:prstGeom prst="rect">
            <a:avLst/>
          </a:prstGeom>
          <a:noFill/>
          <a:ln w="21600">
            <a:noFill/>
          </a:ln>
        </p:spPr>
        <p:txBody>
          <a:bodyPr lIns="90000" rIns="90000" tIns="45000" bIns="45000" anchor="t">
            <a:noAutofit/>
          </a:bodyPr>
          <a:p>
            <a:r>
              <a:rPr b="1" lang="en-US" sz="1800" spc="-1" strike="noStrike">
                <a:solidFill>
                  <a:srgbClr val="ffffff"/>
                </a:solidFill>
                <a:latin typeface="Arial"/>
              </a:rPr>
              <a:t>Routing and URL handling </a:t>
            </a:r>
            <a:endParaRPr b="1" lang="en-US" sz="1800" spc="-1" strike="noStrike">
              <a:solidFill>
                <a:srgbClr val="ffffff"/>
              </a:solidFill>
              <a:latin typeface="Arial"/>
            </a:endParaRPr>
          </a:p>
        </p:txBody>
      </p:sp>
      <p:sp>
        <p:nvSpPr>
          <p:cNvPr id="135" name=""/>
          <p:cNvSpPr txBox="1"/>
          <p:nvPr/>
        </p:nvSpPr>
        <p:spPr>
          <a:xfrm>
            <a:off x="2178000" y="3621600"/>
            <a:ext cx="1438200" cy="1114200"/>
          </a:xfrm>
          <a:prstGeom prst="rect">
            <a:avLst/>
          </a:prstGeom>
          <a:noFill/>
          <a:ln w="21600">
            <a:noFill/>
          </a:ln>
        </p:spPr>
        <p:txBody>
          <a:bodyPr lIns="90000" rIns="90000" tIns="45000" bIns="45000" anchor="t">
            <a:noAutofit/>
          </a:bodyPr>
          <a:p>
            <a:r>
              <a:rPr b="1" lang="en-US" sz="1800" spc="-1" strike="noStrike">
                <a:solidFill>
                  <a:srgbClr val="ffffff"/>
                </a:solidFill>
                <a:latin typeface="Arial"/>
              </a:rPr>
              <a:t>Object-relational mapping (ORM)</a:t>
            </a:r>
            <a:endParaRPr b="1" lang="en-US" sz="1800" spc="-1" strike="noStrike">
              <a:solidFill>
                <a:srgbClr val="ffffff"/>
              </a:solidFill>
              <a:latin typeface="Arial"/>
            </a:endParaRPr>
          </a:p>
        </p:txBody>
      </p:sp>
      <p:sp>
        <p:nvSpPr>
          <p:cNvPr id="136" name=""/>
          <p:cNvSpPr txBox="1"/>
          <p:nvPr/>
        </p:nvSpPr>
        <p:spPr>
          <a:xfrm>
            <a:off x="2755800" y="2898720"/>
            <a:ext cx="1371600" cy="602280"/>
          </a:xfrm>
          <a:prstGeom prst="rect">
            <a:avLst/>
          </a:prstGeom>
          <a:noFill/>
          <a:ln w="21600">
            <a:noFill/>
          </a:ln>
        </p:spPr>
        <p:txBody>
          <a:bodyPr lIns="90000" rIns="90000" tIns="45000" bIns="45000" anchor="t">
            <a:noAutofit/>
          </a:bodyPr>
          <a:p>
            <a:r>
              <a:rPr b="1" lang="en-US" sz="1800" spc="-1" strike="noStrike">
                <a:solidFill>
                  <a:srgbClr val="ffffff"/>
                </a:solidFill>
                <a:latin typeface="Arial"/>
              </a:rPr>
              <a:t>Forms and validation</a:t>
            </a:r>
            <a:endParaRPr b="1" lang="en-US" sz="1800" spc="-1" strike="noStrike">
              <a:solidFill>
                <a:srgbClr val="ffffff"/>
              </a:solidFill>
              <a:latin typeface="Arial"/>
            </a:endParaRPr>
          </a:p>
        </p:txBody>
      </p:sp>
      <p:sp>
        <p:nvSpPr>
          <p:cNvPr id="137" name=""/>
          <p:cNvSpPr txBox="1"/>
          <p:nvPr/>
        </p:nvSpPr>
        <p:spPr>
          <a:xfrm>
            <a:off x="4178520" y="2514600"/>
            <a:ext cx="1307880" cy="858240"/>
          </a:xfrm>
          <a:prstGeom prst="rect">
            <a:avLst/>
          </a:prstGeom>
          <a:noFill/>
          <a:ln w="21600">
            <a:noFill/>
          </a:ln>
        </p:spPr>
        <p:txBody>
          <a:bodyPr lIns="90000" rIns="90000" tIns="45000" bIns="45000" anchor="t">
            <a:noAutofit/>
          </a:bodyPr>
          <a:p>
            <a:r>
              <a:rPr b="1" lang="en-US" sz="1800" spc="-1" strike="noStrike">
                <a:solidFill>
                  <a:srgbClr val="ffffff"/>
                </a:solidFill>
                <a:latin typeface="Arial"/>
              </a:rPr>
              <a:t>Security features</a:t>
            </a:r>
            <a:endParaRPr b="1" lang="en-US" sz="1800" spc="-1" strike="noStrike">
              <a:solidFill>
                <a:srgbClr val="ffffff"/>
              </a:solidFill>
              <a:latin typeface="Arial"/>
            </a:endParaRPr>
          </a:p>
        </p:txBody>
      </p:sp>
      <p:sp>
        <p:nvSpPr>
          <p:cNvPr id="138" name=""/>
          <p:cNvSpPr txBox="1"/>
          <p:nvPr/>
        </p:nvSpPr>
        <p:spPr>
          <a:xfrm>
            <a:off x="5414400" y="2898720"/>
            <a:ext cx="1371600" cy="602280"/>
          </a:xfrm>
          <a:prstGeom prst="rect">
            <a:avLst/>
          </a:prstGeom>
          <a:noFill/>
          <a:ln w="21600">
            <a:noFill/>
          </a:ln>
        </p:spPr>
        <p:txBody>
          <a:bodyPr lIns="90000" rIns="90000" tIns="45000" bIns="45000" anchor="t">
            <a:noAutofit/>
          </a:bodyPr>
          <a:p>
            <a:r>
              <a:rPr b="1" lang="en-US" sz="1800" spc="-1" strike="noStrike">
                <a:solidFill>
                  <a:srgbClr val="ffffff"/>
                </a:solidFill>
                <a:latin typeface="Arial"/>
              </a:rPr>
              <a:t>Admin </a:t>
            </a:r>
            <a:r>
              <a:rPr b="1" lang="en-US" sz="1800" spc="-1" strike="noStrike">
                <a:solidFill>
                  <a:srgbClr val="ffffff"/>
                </a:solidFill>
                <a:latin typeface="Arial"/>
              </a:rPr>
              <a:t>interface</a:t>
            </a:r>
            <a:endParaRPr b="1" lang="en-US" sz="1800" spc="-1" strike="noStrike">
              <a:solidFill>
                <a:srgbClr val="ffffff"/>
              </a:solidFill>
              <a:latin typeface="Arial"/>
            </a:endParaRPr>
          </a:p>
        </p:txBody>
      </p:sp>
      <p:sp>
        <p:nvSpPr>
          <p:cNvPr id="139" name=""/>
          <p:cNvSpPr txBox="1"/>
          <p:nvPr/>
        </p:nvSpPr>
        <p:spPr>
          <a:xfrm>
            <a:off x="6100200" y="4901400"/>
            <a:ext cx="1828800" cy="1114200"/>
          </a:xfrm>
          <a:prstGeom prst="rect">
            <a:avLst/>
          </a:prstGeom>
          <a:noFill/>
          <a:ln w="21600">
            <a:noFill/>
          </a:ln>
        </p:spPr>
        <p:txBody>
          <a:bodyPr lIns="90000" rIns="90000" tIns="45000" bIns="45000" anchor="t">
            <a:noAutofit/>
          </a:bodyPr>
          <a:p>
            <a:pPr algn="ctr">
              <a:buNone/>
            </a:pPr>
            <a:r>
              <a:rPr b="1" lang="en-US" sz="1800" spc="-1" strike="noStrike">
                <a:solidFill>
                  <a:srgbClr val="ffffff"/>
                </a:solidFill>
                <a:latin typeface="Arial"/>
              </a:rPr>
              <a:t>Internationa-</a:t>
            </a:r>
            <a:r>
              <a:rPr b="1" lang="en-US" sz="1800" spc="-1" strike="noStrike">
                <a:solidFill>
                  <a:srgbClr val="ffffff"/>
                </a:solidFill>
                <a:latin typeface="Arial"/>
              </a:rPr>
              <a:t>lzation and   </a:t>
            </a:r>
            <a:r>
              <a:rPr b="1" lang="en-US" sz="1800" spc="-1" strike="noStrike">
                <a:solidFill>
                  <a:srgbClr val="ffffff"/>
                </a:solidFill>
                <a:latin typeface="Arial"/>
              </a:rPr>
              <a:t>localization</a:t>
            </a:r>
            <a:endParaRPr b="1" lang="en-US" sz="1800" spc="-1" strike="noStrike">
              <a:solidFill>
                <a:srgbClr val="ffffff"/>
              </a:solidFill>
              <a:latin typeface="Arial"/>
            </a:endParaRPr>
          </a:p>
        </p:txBody>
      </p:sp>
      <p:sp>
        <p:nvSpPr>
          <p:cNvPr id="140" name=""/>
          <p:cNvSpPr txBox="1"/>
          <p:nvPr/>
        </p:nvSpPr>
        <p:spPr>
          <a:xfrm>
            <a:off x="6172200" y="3961080"/>
            <a:ext cx="1082880" cy="346320"/>
          </a:xfrm>
          <a:prstGeom prst="rect">
            <a:avLst/>
          </a:prstGeom>
          <a:noFill/>
          <a:ln w="21600">
            <a:noFill/>
          </a:ln>
        </p:spPr>
        <p:txBody>
          <a:bodyPr lIns="90000" rIns="90000" tIns="45000" bIns="45000" anchor="t">
            <a:noAutofit/>
          </a:bodyPr>
          <a:p>
            <a:r>
              <a:rPr b="1" lang="en-US" sz="1800" spc="-1" strike="noStrike">
                <a:solidFill>
                  <a:srgbClr val="ffffff"/>
                </a:solidFill>
                <a:latin typeface="Arial"/>
              </a:rPr>
              <a:t>Caching</a:t>
            </a:r>
            <a:endParaRPr b="1"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33"/>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31"/>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28"/>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26"/>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129"/>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30"/>
                                        </p:tgtEl>
                                        <p:attrNameLst>
                                          <p:attrName>style.visibility</p:attrName>
                                        </p:attrNameLst>
                                      </p:cBhvr>
                                      <p:to>
                                        <p:strVal val="visible"/>
                                      </p:to>
                                    </p:set>
                                  </p:childTnLst>
                                </p:cTn>
                              </p:par>
                              <p:par>
                                <p:cTn id="137" nodeType="withEffect" fill="hold" presetClass="entr" presetID="1">
                                  <p:stCondLst>
                                    <p:cond delay="0"/>
                                  </p:stCondLst>
                                  <p:childTnLst>
                                    <p:set>
                                      <p:cBhvr>
                                        <p:cTn id="138"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32"/>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2023-04-19T12:04:41Z</dcterms:created>
  <dc:creator/>
  <dc:description>Background design by Yun Chao Xu. Template implementation by Xin Li. 
2013/1/9</dc:description>
  <cp:keywords>Apache OpenOffice business</cp:keywords>
  <dc:language>en-IL</dc:language>
  <cp:lastModifiedBy/>
  <dcterms:modified xsi:type="dcterms:W3CDTF">2023-04-20T15:28:50Z</dcterms:modified>
  <cp:revision>4</cp:revision>
  <dc:subject>Presentation Template Design-9</dc:subject>
  <dc:title>Xinxinli Blue Squares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BSD (http://templates.services.openoffice.org/bsd-license)</vt:lpwstr>
  </property>
</Properties>
</file>