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Gisha" panose="020B0502040204020203" pitchFamily="34" charset="-79"/>
      <p:regular r:id="rId11"/>
      <p:bold r:id="rId1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E1D"/>
    <a:srgbClr val="03689B"/>
    <a:srgbClr val="0484C4"/>
    <a:srgbClr val="01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954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87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0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7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3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89B">
            <a:alpha val="94000"/>
          </a:srgb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78" y="4715750"/>
            <a:ext cx="6705124" cy="1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218975" y="4807525"/>
            <a:ext cx="6660600" cy="1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300">
                <a:solidFill>
                  <a:srgbClr val="002836"/>
                </a:solidFill>
                <a:latin typeface="Roboto"/>
                <a:ea typeface="Roboto"/>
                <a:cs typeface="Roboto"/>
                <a:sym typeface="Roboto"/>
              </a:rPr>
              <a:t>DataHack 2015 // Hansen House // First data hackathon in israel // DataHack-il.com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425" y="3891825"/>
            <a:ext cx="1278575" cy="12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699" y="2369127"/>
            <a:ext cx="8520599" cy="25180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tx1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Group name</a:t>
            </a:r>
            <a:r>
              <a:rPr lang="en" sz="2400" b="1" dirty="0" smtClean="0">
                <a:solidFill>
                  <a:srgbClr val="002836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- </a:t>
            </a:r>
            <a:r>
              <a:rPr lang="en" sz="2400" b="1" dirty="0" smtClean="0">
                <a:solidFill>
                  <a:schemeClr val="bg1">
                    <a:lumMod val="75000"/>
                  </a:schemeClr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Civil war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F37E1D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Shiri Algor </a:t>
            </a:r>
            <a:r>
              <a:rPr lang="en" sz="2000" dirty="0" smtClean="0">
                <a:solidFill>
                  <a:srgbClr val="002836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– </a:t>
            </a:r>
            <a:r>
              <a:rPr lang="en" sz="2000" dirty="0" smtClean="0">
                <a:solidFill>
                  <a:srgbClr val="FFC000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Designer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F37E1D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Moran Horvitz </a:t>
            </a:r>
            <a:r>
              <a:rPr lang="en" sz="2000" dirty="0" smtClean="0">
                <a:solidFill>
                  <a:srgbClr val="002836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– </a:t>
            </a:r>
            <a:r>
              <a:rPr lang="en" sz="2000" dirty="0" smtClean="0">
                <a:solidFill>
                  <a:srgbClr val="FFC000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Front End Devloper</a:t>
            </a:r>
          </a:p>
          <a:p>
            <a:pPr lvl="0"/>
            <a:r>
              <a:rPr lang="en" sz="2000" dirty="0" smtClean="0">
                <a:solidFill>
                  <a:srgbClr val="F37E1D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Yoav Kan Tor </a:t>
            </a:r>
            <a:r>
              <a:rPr lang="en" sz="2000" dirty="0" smtClean="0">
                <a:solidFill>
                  <a:srgbClr val="002836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– </a:t>
            </a:r>
            <a:r>
              <a:rPr lang="en" sz="2000" dirty="0" smtClean="0">
                <a:solidFill>
                  <a:srgbClr val="FFC000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Back End </a:t>
            </a:r>
            <a:r>
              <a:rPr lang="en" sz="2000" dirty="0">
                <a:solidFill>
                  <a:srgbClr val="FFC000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Devloper</a:t>
            </a:r>
            <a:endParaRPr lang="en" sz="2000" dirty="0" smtClean="0">
              <a:solidFill>
                <a:srgbClr val="FFC000"/>
              </a:solidFill>
              <a:latin typeface="Gisha" pitchFamily="34" charset="-79"/>
              <a:ea typeface="Roboto"/>
              <a:cs typeface="Gisha" pitchFamily="34" charset="-79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F37E1D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Yonatan Lazar </a:t>
            </a:r>
            <a:r>
              <a:rPr lang="en" sz="2000" dirty="0" smtClean="0">
                <a:solidFill>
                  <a:srgbClr val="002836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– </a:t>
            </a:r>
            <a:r>
              <a:rPr lang="en" sz="2000" dirty="0" smtClean="0">
                <a:solidFill>
                  <a:srgbClr val="FFC000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Data Sceinctist</a:t>
            </a:r>
          </a:p>
          <a:p>
            <a:pPr lvl="0"/>
            <a:r>
              <a:rPr lang="en" sz="2000" dirty="0" smtClean="0">
                <a:solidFill>
                  <a:srgbClr val="F37E1D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Refael Lasry </a:t>
            </a:r>
            <a:r>
              <a:rPr lang="en" sz="2000" dirty="0" smtClean="0">
                <a:solidFill>
                  <a:srgbClr val="002836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– </a:t>
            </a:r>
            <a:r>
              <a:rPr lang="en" sz="2000" dirty="0">
                <a:solidFill>
                  <a:srgbClr val="FFC000"/>
                </a:solidFill>
                <a:latin typeface="Gisha" pitchFamily="34" charset="-79"/>
                <a:ea typeface="Roboto"/>
                <a:cs typeface="Gisha" pitchFamily="34" charset="-79"/>
                <a:sym typeface="Roboto"/>
              </a:rPr>
              <a:t>Data Sceinctist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681" y="443347"/>
            <a:ext cx="3265975" cy="15330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Social movie </a:t>
            </a:r>
            <a:r>
              <a:rPr lang="en-US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98474" y="1152475"/>
            <a:ext cx="884628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lnSpc>
                <a:spcPct val="100000"/>
              </a:lnSpc>
              <a:spcAft>
                <a:spcPts val="600"/>
              </a:spcAft>
              <a:buClr>
                <a:srgbClr val="002836"/>
              </a:buClr>
            </a:pPr>
            <a:r>
              <a:rPr lang="en-US" sz="2400" b="1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Your personal movie selection combined </a:t>
            </a:r>
          </a:p>
          <a:p>
            <a:pPr marL="228600" lvl="0" algn="ctr">
              <a:lnSpc>
                <a:spcPct val="100000"/>
              </a:lnSpc>
              <a:spcAft>
                <a:spcPts val="600"/>
              </a:spcAft>
              <a:buClr>
                <a:srgbClr val="002836"/>
              </a:buClr>
            </a:pPr>
            <a:r>
              <a:rPr lang="en-US" sz="2400" b="1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your friends to create the ultimate recommendation!</a:t>
            </a:r>
            <a:endParaRPr lang="en-US" sz="2400" b="1" dirty="0" smtClean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285750">
              <a:buClr>
                <a:srgbClr val="002836"/>
              </a:buClr>
              <a:buFont typeface="Wingdings" panose="05000000000000000000" pitchFamily="2" charset="2"/>
              <a:buChar char="Ø"/>
            </a:pPr>
            <a:r>
              <a:rPr lang="en-US" sz="1600" b="1" i="1" dirty="0" smtClean="0">
                <a:solidFill>
                  <a:srgbClr val="F37E1D"/>
                </a:solidFill>
                <a:latin typeface="Roboto"/>
                <a:ea typeface="Roboto"/>
                <a:cs typeface="Roboto"/>
                <a:sym typeface="Roboto"/>
              </a:rPr>
              <a:t>Watch-It</a:t>
            </a: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let’s you and your friends rank the most controversial movies</a:t>
            </a:r>
            <a:endParaRPr lang="en-US" sz="1600" dirty="0" smtClean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285750">
              <a:buClr>
                <a:srgbClr val="002836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the </a:t>
            </a:r>
            <a:r>
              <a:rPr lang="en-US" sz="1600" dirty="0" err="1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Omdb</a:t>
            </a: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preferences and your friends voting </a:t>
            </a:r>
            <a:r>
              <a:rPr lang="en-US" sz="1600" b="1" i="1" dirty="0" smtClean="0">
                <a:solidFill>
                  <a:srgbClr val="F37E1D"/>
                </a:solidFill>
                <a:latin typeface="Roboto"/>
                <a:ea typeface="Roboto"/>
                <a:cs typeface="Roboto"/>
                <a:sym typeface="Roboto"/>
              </a:rPr>
              <a:t>Watch-It </a:t>
            </a: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finds the best movie</a:t>
            </a:r>
            <a:endParaRPr lang="en-US" sz="1600" dirty="0" smtClean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285750">
              <a:buClr>
                <a:srgbClr val="002836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M.C movies are found using the Reddit method and ranked on line.</a:t>
            </a:r>
          </a:p>
          <a:p>
            <a:pPr marL="514350" lvl="0" indent="-285750">
              <a:buClr>
                <a:srgbClr val="002836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Best movie is selected using K-nearest on all users and using the ranking (from the data set as poll scores)</a:t>
            </a:r>
          </a:p>
          <a:p>
            <a:pPr marL="514350" lvl="0" indent="-285750">
              <a:buClr>
                <a:srgbClr val="002836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Developed Back end, front end (failed to connect) design </a:t>
            </a:r>
            <a:r>
              <a:rPr lang="en-US" sz="160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web site</a:t>
            </a:r>
            <a:endParaRPr lang="en-US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78" y="4715750"/>
            <a:ext cx="6705124" cy="1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218975" y="4807525"/>
            <a:ext cx="6660600" cy="1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>
                <a:solidFill>
                  <a:srgbClr val="002836"/>
                </a:solidFill>
                <a:latin typeface="Roboto"/>
                <a:ea typeface="Roboto"/>
                <a:cs typeface="Roboto"/>
                <a:sym typeface="Roboto"/>
              </a:rPr>
              <a:t>DataHack 2015 // Hansen House // First data hackathon in israel // DataHack-il.com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425" y="3891825"/>
            <a:ext cx="1278575" cy="125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06" y="104683"/>
            <a:ext cx="1880518" cy="88269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rgbClr val="F37E1D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MovieLens</a:t>
            </a:r>
            <a:r>
              <a:rPr lang="en-US" b="1" dirty="0">
                <a:solidFill>
                  <a:srgbClr val="F37E1D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b="1" dirty="0" smtClean="0">
                <a:solidFill>
                  <a:srgbClr val="F37E1D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- Data Set</a:t>
            </a:r>
            <a:endParaRPr lang="en" b="1" dirty="0">
              <a:solidFill>
                <a:srgbClr val="F37E1D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Roboto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78" y="4715750"/>
            <a:ext cx="6705124" cy="1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218975" y="4807525"/>
            <a:ext cx="6660600" cy="1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>
                <a:solidFill>
                  <a:srgbClr val="002836"/>
                </a:solidFill>
                <a:latin typeface="Roboto"/>
                <a:ea typeface="Roboto"/>
                <a:cs typeface="Roboto"/>
                <a:sym typeface="Roboto"/>
              </a:rPr>
              <a:t>DataHack 2015 // Hansen House // First data hackathon in israel // DataHack-il.com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425" y="3891825"/>
            <a:ext cx="1278575" cy="12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1380" y="1300258"/>
            <a:ext cx="756164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18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MovieLens data sets were collected by the GroupLens Research Project at the University of Minnesota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1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This data set consists of:</a:t>
            </a:r>
            <a:endParaRPr kumimoji="0" lang="en-US" altLang="he-I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he-IL" sz="1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100k</a:t>
            </a:r>
            <a:r>
              <a:rPr lang="he-IL" altLang="he-IL" sz="1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he-IL" altLang="he-IL" sz="18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ratings (1-5) from 943 users on 1682 </a:t>
            </a:r>
            <a:r>
              <a:rPr lang="he-IL" altLang="he-IL" sz="1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movies</a:t>
            </a:r>
            <a:endParaRPr lang="en-US" altLang="he-IL" sz="1800" dirty="0" smtClean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he-IL" sz="1800" dirty="0" smtClean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e-IL" altLang="he-IL" sz="18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Each user has rated at least 20 movies</a:t>
            </a:r>
            <a:endParaRPr lang="he-IL" altLang="he-IL" sz="1800" dirty="0" smtClean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78" y="4715750"/>
            <a:ext cx="6705124" cy="1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218975" y="4807525"/>
            <a:ext cx="6660600" cy="1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>
                <a:solidFill>
                  <a:srgbClr val="002836"/>
                </a:solidFill>
                <a:latin typeface="Roboto"/>
                <a:ea typeface="Roboto"/>
                <a:cs typeface="Roboto"/>
                <a:sym typeface="Roboto"/>
              </a:rPr>
              <a:t>DataHack 2015 // Hansen House // First data hackathon in israel // DataHack-il.com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425" y="3891825"/>
            <a:ext cx="1278575" cy="12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11700" y="1866725"/>
            <a:ext cx="8520599" cy="9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i="1" dirty="0" smtClean="0">
                <a:solidFill>
                  <a:srgbClr val="F37E1D"/>
                </a:solidFill>
                <a:latin typeface="Roboto"/>
                <a:ea typeface="Roboto"/>
                <a:cs typeface="Roboto"/>
                <a:sym typeface="Roboto"/>
              </a:rPr>
              <a:t>Let’s find a movie!</a:t>
            </a:r>
            <a:endParaRPr lang="en" sz="6000" b="1" i="1" dirty="0">
              <a:solidFill>
                <a:srgbClr val="F37E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223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Roboto</vt:lpstr>
      <vt:lpstr>Gisha</vt:lpstr>
      <vt:lpstr>Wingdings</vt:lpstr>
      <vt:lpstr>simple-light-2</vt:lpstr>
      <vt:lpstr>PowerPoint Presentation</vt:lpstr>
      <vt:lpstr>Social movie recommendation </vt:lpstr>
      <vt:lpstr>MovieLens  - Data Set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ShiriAlgor</dc:creator>
  <cp:lastModifiedBy>Yoav Kan-Tor</cp:lastModifiedBy>
  <cp:revision>23</cp:revision>
  <dcterms:modified xsi:type="dcterms:W3CDTF">2015-11-27T06:49:03Z</dcterms:modified>
</cp:coreProperties>
</file>