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77" d="100"/>
          <a:sy n="77" d="100"/>
        </p:scale>
        <p:origin x="-72" y="811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360000" tIns="454461" rIns="908920" bIns="908920" numCol="2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Figs. 6 and 7 show that as the mutation rate of stressed individuals increases, the appearance probability (Fig. 6) and fixation probability (Fig .7) of the double mutant </a:t>
            </a:r>
            <a:r>
              <a:rPr lang="en-US" sz="2800" i="1" kern="0" dirty="0" smtClean="0">
                <a:latin typeface="+mn-lt"/>
              </a:rPr>
              <a:t>AB</a:t>
            </a:r>
            <a:r>
              <a:rPr lang="en-US" sz="2800" kern="0" dirty="0" smtClean="0">
                <a:latin typeface="+mn-lt"/>
              </a:rPr>
              <a:t> increase. Note that the lines begin at X1 increase – equivalent to constant low mutation rate. 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Fig. 8 shows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the expected adaptation time decreases with the increase in the mutation rate of stressed individuals</a:t>
            </a:r>
            <a:r>
              <a:rPr lang="en-US" sz="2800" kern="0" dirty="0">
                <a:latin typeface="+mn-lt"/>
              </a:rPr>
              <a:t>, </a:t>
            </a:r>
            <a:r>
              <a:rPr lang="en-US" sz="2800" kern="0" dirty="0" smtClean="0">
                <a:latin typeface="+mn-lt"/>
              </a:rPr>
              <a:t>both in the approximation </a:t>
            </a:r>
            <a:r>
              <a:rPr lang="en-US" sz="2800" kern="0" dirty="0">
                <a:latin typeface="+mn-lt"/>
              </a:rPr>
              <a:t>(blue) and </a:t>
            </a:r>
            <a:r>
              <a:rPr lang="en-US" sz="2800" kern="0" dirty="0" smtClean="0">
                <a:latin typeface="+mn-lt"/>
              </a:rPr>
              <a:t>the simulation (black).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The difference between the approximation and the simulation estimation can be accounted to co-occurring double mutants.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5 describes our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multi-locus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Wright-Fisher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4 is that nodes also specify the 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number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of deleterious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jointly advantageous, how can a population evolve from one co-adapted gene complex to a better one?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maximum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2).</a:t>
            </a: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Mutagenesis is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2-4).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(5)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it generates beneficial </a:t>
            </a:r>
            <a:r>
              <a:rPr lang="en-US" sz="2800" kern="0" smtClean="0">
                <a:solidFill>
                  <a:srgbClr val="000000"/>
                </a:solidFill>
                <a:latin typeface="+mn-lt"/>
              </a:rPr>
              <a:t>mutations </a:t>
            </a:r>
            <a:r>
              <a:rPr lang="en-US" sz="2800" kern="0" smtClean="0">
                <a:solidFill>
                  <a:srgbClr val="000000"/>
                </a:solidFill>
                <a:latin typeface="+mn-lt"/>
              </a:rPr>
              <a:t>when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peak.</a:t>
            </a: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4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described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the model. </a:t>
            </a: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represents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”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node represents genotypes with deleterious mutations that will not contribute to adaptation. 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denote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(dashed lines) for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deleterious mutation and </a:t>
            </a:r>
            <a:r>
              <a:rPr lang="en-US" sz="2800" b="1" i="1" kern="0" dirty="0" smtClean="0">
                <a:solidFill>
                  <a:srgbClr val="000000"/>
                </a:solidFill>
                <a:latin typeface="+mn-lt"/>
              </a:rPr>
              <a:t>µ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(solid lines)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beneficial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algn="l" rtl="0"/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color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high fitness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dark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low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SIM increases the appearance probability q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fixation probability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adaption rate 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</a:t>
            </a:r>
            <a:r>
              <a:rPr lang="en-US" sz="2400" dirty="0" smtClean="0">
                <a:latin typeface="+mn-lt"/>
              </a:rPr>
              <a:t>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  <a:endParaRPr lang="en-US" sz="2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9"/>
            <a:ext cx="4863401" cy="720079"/>
            <a:chOff x="5832976" y="24915069"/>
            <a:chExt cx="4863401" cy="720079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88817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70333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1" name="Picture 7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12" y="18938404"/>
            <a:ext cx="9145588" cy="7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university\confrences\GRC2013\app_fix_probs_s_0.05_logN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72" y="8281220"/>
            <a:ext cx="6084888" cy="9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97244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71652" y="8497244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[6]</a:t>
            </a:r>
            <a:endParaRPr lang="he-IL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171651" y="1306684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[7]</a:t>
            </a:r>
            <a:endParaRPr lang="he-IL" sz="4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884741" y="1951953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[8]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1018</Words>
  <Application>Microsoft Office PowerPoint</Application>
  <PresentationFormat>Custom</PresentationFormat>
  <Paragraphs>245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177</cp:revision>
  <cp:lastPrinted>2011-08-07T18:23:50Z</cp:lastPrinted>
  <dcterms:created xsi:type="dcterms:W3CDTF">2010-06-20T11:39:28Z</dcterms:created>
  <dcterms:modified xsi:type="dcterms:W3CDTF">2013-05-27T11:15:08Z</dcterms:modified>
</cp:coreProperties>
</file>