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0267275" cy="42794238"/>
  <p:notesSz cx="32918400" cy="51206400"/>
  <p:defaultTextStyle>
    <a:defPPr>
      <a:defRPr lang="en-US"/>
    </a:defPPr>
    <a:lvl1pPr algn="l" rtl="0" fontAlgn="base">
      <a:spcBef>
        <a:spcPct val="0"/>
      </a:spcBef>
      <a:spcAft>
        <a:spcPct val="0"/>
      </a:spcAft>
      <a:defRPr sz="2800" kern="1200">
        <a:solidFill>
          <a:schemeClr val="tx1"/>
        </a:solidFill>
        <a:latin typeface="Helvetica" pitchFamily="124" charset="0"/>
        <a:ea typeface="MS PGothic" pitchFamily="34" charset="-128"/>
        <a:cs typeface="+mn-cs"/>
      </a:defRPr>
    </a:lvl1pPr>
    <a:lvl2pPr marL="400050" indent="57150" algn="l" rtl="0" fontAlgn="base">
      <a:spcBef>
        <a:spcPct val="0"/>
      </a:spcBef>
      <a:spcAft>
        <a:spcPct val="0"/>
      </a:spcAft>
      <a:defRPr sz="2800" kern="1200">
        <a:solidFill>
          <a:schemeClr val="tx1"/>
        </a:solidFill>
        <a:latin typeface="Helvetica" pitchFamily="124" charset="0"/>
        <a:ea typeface="MS PGothic" pitchFamily="34" charset="-128"/>
        <a:cs typeface="+mn-cs"/>
      </a:defRPr>
    </a:lvl2pPr>
    <a:lvl3pPr marL="801688" indent="112713" algn="l" rtl="0" fontAlgn="base">
      <a:spcBef>
        <a:spcPct val="0"/>
      </a:spcBef>
      <a:spcAft>
        <a:spcPct val="0"/>
      </a:spcAft>
      <a:defRPr sz="2800" kern="1200">
        <a:solidFill>
          <a:schemeClr val="tx1"/>
        </a:solidFill>
        <a:latin typeface="Helvetica" pitchFamily="124" charset="0"/>
        <a:ea typeface="MS PGothic" pitchFamily="34" charset="-128"/>
        <a:cs typeface="+mn-cs"/>
      </a:defRPr>
    </a:lvl3pPr>
    <a:lvl4pPr marL="1203325" indent="168275" algn="l" rtl="0" fontAlgn="base">
      <a:spcBef>
        <a:spcPct val="0"/>
      </a:spcBef>
      <a:spcAft>
        <a:spcPct val="0"/>
      </a:spcAft>
      <a:defRPr sz="2800" kern="1200">
        <a:solidFill>
          <a:schemeClr val="tx1"/>
        </a:solidFill>
        <a:latin typeface="Helvetica" pitchFamily="124" charset="0"/>
        <a:ea typeface="MS PGothic" pitchFamily="34" charset="-128"/>
        <a:cs typeface="+mn-cs"/>
      </a:defRPr>
    </a:lvl4pPr>
    <a:lvl5pPr marL="1604963" indent="223838" algn="l" rtl="0" fontAlgn="base">
      <a:spcBef>
        <a:spcPct val="0"/>
      </a:spcBef>
      <a:spcAft>
        <a:spcPct val="0"/>
      </a:spcAft>
      <a:defRPr sz="2800" kern="1200">
        <a:solidFill>
          <a:schemeClr val="tx1"/>
        </a:solidFill>
        <a:latin typeface="Helvetica" pitchFamily="124" charset="0"/>
        <a:ea typeface="MS PGothic" pitchFamily="34" charset="-128"/>
        <a:cs typeface="+mn-cs"/>
      </a:defRPr>
    </a:lvl5pPr>
    <a:lvl6pPr marL="2286000" algn="r" defTabSz="914400" rtl="1" eaLnBrk="1" latinLnBrk="0" hangingPunct="1">
      <a:defRPr sz="2800" kern="1200">
        <a:solidFill>
          <a:schemeClr val="tx1"/>
        </a:solidFill>
        <a:latin typeface="Helvetica" pitchFamily="124" charset="0"/>
        <a:ea typeface="MS PGothic" pitchFamily="34" charset="-128"/>
        <a:cs typeface="+mn-cs"/>
      </a:defRPr>
    </a:lvl6pPr>
    <a:lvl7pPr marL="2743200" algn="r" defTabSz="914400" rtl="1" eaLnBrk="1" latinLnBrk="0" hangingPunct="1">
      <a:defRPr sz="2800" kern="1200">
        <a:solidFill>
          <a:schemeClr val="tx1"/>
        </a:solidFill>
        <a:latin typeface="Helvetica" pitchFamily="124" charset="0"/>
        <a:ea typeface="MS PGothic" pitchFamily="34" charset="-128"/>
        <a:cs typeface="+mn-cs"/>
      </a:defRPr>
    </a:lvl7pPr>
    <a:lvl8pPr marL="3200400" algn="r" defTabSz="914400" rtl="1" eaLnBrk="1" latinLnBrk="0" hangingPunct="1">
      <a:defRPr sz="2800" kern="1200">
        <a:solidFill>
          <a:schemeClr val="tx1"/>
        </a:solidFill>
        <a:latin typeface="Helvetica" pitchFamily="124" charset="0"/>
        <a:ea typeface="MS PGothic" pitchFamily="34" charset="-128"/>
        <a:cs typeface="+mn-cs"/>
      </a:defRPr>
    </a:lvl8pPr>
    <a:lvl9pPr marL="3657600" algn="r" defTabSz="914400" rtl="1" eaLnBrk="1" latinLnBrk="0" hangingPunct="1">
      <a:defRPr sz="2800" kern="1200">
        <a:solidFill>
          <a:schemeClr val="tx1"/>
        </a:solidFill>
        <a:latin typeface="Helvetica" pitchFamily="124" charset="0"/>
        <a:ea typeface="MS PGothic" pitchFamily="34" charset="-128"/>
        <a:cs typeface="+mn-cs"/>
      </a:defRPr>
    </a:lvl9pPr>
  </p:defaultTextStyle>
  <p:extLst>
    <p:ext uri="{521415D9-36F7-43E2-AB2F-B90AF26B5E84}">
      <p14:sectionLst xmlns:p14="http://schemas.microsoft.com/office/powerpoint/2010/main">
        <p14:section name="Untitled Section" id="{18A7C032-04BE-4036-A53F-FA1B3460E21C}">
          <p14:sldIdLst>
            <p14:sldId id="25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80"/>
    <a:srgbClr val="0000FF"/>
    <a:srgbClr val="FF6FCF"/>
    <a:srgbClr val="FFFF66"/>
    <a:srgbClr val="191919"/>
    <a:srgbClr val="FFFFE1"/>
    <a:srgbClr val="FFF3F3"/>
    <a:srgbClr val="800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Grid="0">
      <p:cViewPr>
        <p:scale>
          <a:sx n="37" d="100"/>
          <a:sy n="37" d="100"/>
        </p:scale>
        <p:origin x="-1386" y="5088"/>
      </p:cViewPr>
      <p:guideLst>
        <p:guide orient="horz" pos="932"/>
        <p:guide orient="horz" pos="25522"/>
        <p:guide orient="horz" pos="4847"/>
        <p:guide orient="horz" pos="2768"/>
        <p:guide pos="4397"/>
        <p:guide pos="4973"/>
        <p:guide pos="9050"/>
        <p:guide pos="14502"/>
        <p:guide pos="680"/>
        <p:guide pos="9652"/>
        <p:guide pos="13928"/>
        <p:guide pos="18247"/>
      </p:guideLst>
    </p:cSldViewPr>
  </p:slideViewPr>
  <p:outlineViewPr>
    <p:cViewPr>
      <p:scale>
        <a:sx n="33" d="100"/>
        <a:sy n="33" d="100"/>
      </p:scale>
      <p:origin x="0" y="0"/>
    </p:cViewPr>
  </p:outlin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265275" cy="2560638"/>
          </a:xfrm>
          <a:prstGeom prst="rect">
            <a:avLst/>
          </a:prstGeom>
        </p:spPr>
        <p:txBody>
          <a:bodyPr vert="horz" wrap="square" lIns="91440" tIns="45720" rIns="91440" bIns="45720" numCol="1" anchor="t"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18646775" y="0"/>
            <a:ext cx="14263688" cy="2560638"/>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4DB31F7E-24C3-4F74-B155-4FAB7B65A36F}" type="datetime1">
              <a:rPr lang="en-US" altLang="he-IL"/>
              <a:pPr/>
              <a:t>6/11/2015</a:t>
            </a:fld>
            <a:endParaRPr lang="en-US" altLang="he-IL"/>
          </a:p>
        </p:txBody>
      </p:sp>
      <p:sp>
        <p:nvSpPr>
          <p:cNvPr id="4" name="Slide Image Placeholder 3"/>
          <p:cNvSpPr>
            <a:spLocks noGrp="1" noRot="1" noChangeAspect="1"/>
          </p:cNvSpPr>
          <p:nvPr>
            <p:ph type="sldImg" idx="2"/>
          </p:nvPr>
        </p:nvSpPr>
        <p:spPr>
          <a:xfrm>
            <a:off x="9669463" y="3840163"/>
            <a:ext cx="13579475" cy="192024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3292475" y="24323675"/>
            <a:ext cx="26333450" cy="23042563"/>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48637825"/>
            <a:ext cx="14265275" cy="2559050"/>
          </a:xfrm>
          <a:prstGeom prst="rect">
            <a:avLst/>
          </a:prstGeom>
        </p:spPr>
        <p:txBody>
          <a:bodyPr vert="horz" wrap="square" lIns="91440" tIns="45720" rIns="91440" bIns="45720" numCol="1" anchor="b"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18646775" y="48637825"/>
            <a:ext cx="14263688" cy="255905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52C810E2-F03E-474C-ACD5-5EC76DCE9F33}" type="slidenum">
              <a:rPr lang="en-US" altLang="he-IL"/>
              <a:pPr/>
              <a:t>‹#›</a:t>
            </a:fld>
            <a:endParaRPr lang="en-US" altLang="he-IL"/>
          </a:p>
        </p:txBody>
      </p:sp>
    </p:spTree>
    <p:extLst>
      <p:ext uri="{BB962C8B-B14F-4D97-AF65-F5344CB8AC3E}">
        <p14:creationId xmlns:p14="http://schemas.microsoft.com/office/powerpoint/2010/main" val="2738329837"/>
      </p:ext>
    </p:extLst>
  </p:cSld>
  <p:clrMap bg1="lt1" tx1="dk1" bg2="lt2" tx2="dk2" accent1="accent1" accent2="accent2" accent3="accent3" accent4="accent4" accent5="accent5" accent6="accent6" hlink="hlink" folHlink="folHlink"/>
  <p:notesStyle>
    <a:lvl1pPr algn="l" defTabSz="400050" rtl="0" eaLnBrk="0" fontAlgn="base" hangingPunct="0">
      <a:spcBef>
        <a:spcPct val="30000"/>
      </a:spcBef>
      <a:spcAft>
        <a:spcPct val="0"/>
      </a:spcAft>
      <a:defRPr sz="1100" kern="1200">
        <a:solidFill>
          <a:schemeClr val="tx1"/>
        </a:solidFill>
        <a:latin typeface="+mn-lt"/>
        <a:ea typeface="MS PGothic" pitchFamily="34" charset="-128"/>
        <a:cs typeface="ＭＳ Ｐゴシック" pitchFamily="-111" charset="-128"/>
      </a:defRPr>
    </a:lvl1pPr>
    <a:lvl2pPr marL="400050" algn="l" defTabSz="400050" rtl="0" eaLnBrk="0" fontAlgn="base" hangingPunct="0">
      <a:spcBef>
        <a:spcPct val="30000"/>
      </a:spcBef>
      <a:spcAft>
        <a:spcPct val="0"/>
      </a:spcAft>
      <a:defRPr sz="1100" kern="1200">
        <a:solidFill>
          <a:schemeClr val="tx1"/>
        </a:solidFill>
        <a:latin typeface="+mn-lt"/>
        <a:ea typeface="MS PGothic" pitchFamily="34" charset="-128"/>
        <a:cs typeface="+mn-cs"/>
      </a:defRPr>
    </a:lvl2pPr>
    <a:lvl3pPr marL="801688" algn="l" defTabSz="400050" rtl="0" eaLnBrk="0" fontAlgn="base" hangingPunct="0">
      <a:spcBef>
        <a:spcPct val="30000"/>
      </a:spcBef>
      <a:spcAft>
        <a:spcPct val="0"/>
      </a:spcAft>
      <a:defRPr sz="1100" kern="1200">
        <a:solidFill>
          <a:schemeClr val="tx1"/>
        </a:solidFill>
        <a:latin typeface="+mn-lt"/>
        <a:ea typeface="MS PGothic" pitchFamily="34" charset="-128"/>
        <a:cs typeface="+mn-cs"/>
      </a:defRPr>
    </a:lvl3pPr>
    <a:lvl4pPr marL="1203325" algn="l" defTabSz="400050" rtl="0" eaLnBrk="0" fontAlgn="base" hangingPunct="0">
      <a:spcBef>
        <a:spcPct val="30000"/>
      </a:spcBef>
      <a:spcAft>
        <a:spcPct val="0"/>
      </a:spcAft>
      <a:defRPr sz="1100" kern="1200">
        <a:solidFill>
          <a:schemeClr val="tx1"/>
        </a:solidFill>
        <a:latin typeface="+mn-lt"/>
        <a:ea typeface="MS PGothic" pitchFamily="34" charset="-128"/>
        <a:cs typeface="+mn-cs"/>
      </a:defRPr>
    </a:lvl4pPr>
    <a:lvl5pPr marL="1604963" algn="l" defTabSz="400050" rtl="0" eaLnBrk="0" fontAlgn="base" hangingPunct="0">
      <a:spcBef>
        <a:spcPct val="30000"/>
      </a:spcBef>
      <a:spcAft>
        <a:spcPct val="0"/>
      </a:spcAft>
      <a:defRPr sz="1100" kern="1200">
        <a:solidFill>
          <a:schemeClr val="tx1"/>
        </a:solidFill>
        <a:latin typeface="+mn-lt"/>
        <a:ea typeface="MS PGothic" pitchFamily="34" charset="-128"/>
        <a:cs typeface="+mn-cs"/>
      </a:defRPr>
    </a:lvl5pPr>
    <a:lvl6pPr marL="2007016" algn="l" defTabSz="401404" rtl="0" eaLnBrk="1" latinLnBrk="0" hangingPunct="1">
      <a:defRPr sz="1100" kern="1200">
        <a:solidFill>
          <a:schemeClr val="tx1"/>
        </a:solidFill>
        <a:latin typeface="+mn-lt"/>
        <a:ea typeface="+mn-ea"/>
        <a:cs typeface="+mn-cs"/>
      </a:defRPr>
    </a:lvl6pPr>
    <a:lvl7pPr marL="2408420" algn="l" defTabSz="401404" rtl="0" eaLnBrk="1" latinLnBrk="0" hangingPunct="1">
      <a:defRPr sz="1100" kern="1200">
        <a:solidFill>
          <a:schemeClr val="tx1"/>
        </a:solidFill>
        <a:latin typeface="+mn-lt"/>
        <a:ea typeface="+mn-ea"/>
        <a:cs typeface="+mn-cs"/>
      </a:defRPr>
    </a:lvl7pPr>
    <a:lvl8pPr marL="2809822" algn="l" defTabSz="401404" rtl="0" eaLnBrk="1" latinLnBrk="0" hangingPunct="1">
      <a:defRPr sz="1100" kern="1200">
        <a:solidFill>
          <a:schemeClr val="tx1"/>
        </a:solidFill>
        <a:latin typeface="+mn-lt"/>
        <a:ea typeface="+mn-ea"/>
        <a:cs typeface="+mn-cs"/>
      </a:defRPr>
    </a:lvl8pPr>
    <a:lvl9pPr marL="3211226" algn="l" defTabSz="401404"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he-IL" sz="9600" smtClean="0">
                <a:solidFill>
                  <a:srgbClr val="000000"/>
                </a:solidFill>
              </a:rPr>
              <a:t>Copyright Colin Purrington (</a:t>
            </a:r>
            <a:r>
              <a:rPr lang="en-US" altLang="he-IL" sz="9600" smtClean="0">
                <a:solidFill>
                  <a:srgbClr val="000000"/>
                </a:solidFill>
                <a:latin typeface="Times New Roman" pitchFamily="18" charset="0"/>
              </a:rPr>
              <a:t>http://colinpurrington.com/tips/academic/posterdesign).</a:t>
            </a:r>
            <a:endParaRPr lang="en-US" altLang="he-IL" sz="9600" smtClean="0">
              <a:solidFill>
                <a:srgbClr val="000000"/>
              </a:solidFill>
            </a:endParaRP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Helvetica" pitchFamily="124" charset="0"/>
                <a:ea typeface="MS PGothic" pitchFamily="34" charset="-128"/>
              </a:defRPr>
            </a:lvl1pPr>
            <a:lvl2pPr marL="742950" indent="-285750" eaLnBrk="0" hangingPunct="0">
              <a:defRPr sz="2800">
                <a:solidFill>
                  <a:schemeClr val="tx1"/>
                </a:solidFill>
                <a:latin typeface="Helvetica" pitchFamily="124" charset="0"/>
                <a:ea typeface="MS PGothic" pitchFamily="34" charset="-128"/>
              </a:defRPr>
            </a:lvl2pPr>
            <a:lvl3pPr marL="1143000" indent="-228600" eaLnBrk="0" hangingPunct="0">
              <a:defRPr sz="2800">
                <a:solidFill>
                  <a:schemeClr val="tx1"/>
                </a:solidFill>
                <a:latin typeface="Helvetica" pitchFamily="124" charset="0"/>
                <a:ea typeface="MS PGothic" pitchFamily="34" charset="-128"/>
              </a:defRPr>
            </a:lvl3pPr>
            <a:lvl4pPr marL="1600200" indent="-228600" eaLnBrk="0" hangingPunct="0">
              <a:defRPr sz="2800">
                <a:solidFill>
                  <a:schemeClr val="tx1"/>
                </a:solidFill>
                <a:latin typeface="Helvetica" pitchFamily="124" charset="0"/>
                <a:ea typeface="MS PGothic" pitchFamily="34" charset="-128"/>
              </a:defRPr>
            </a:lvl4pPr>
            <a:lvl5pPr marL="2057400" indent="-228600" eaLnBrk="0" hangingPunct="0">
              <a:defRPr sz="2800">
                <a:solidFill>
                  <a:schemeClr val="tx1"/>
                </a:solidFill>
                <a:latin typeface="Helvetica" pitchFamily="124" charset="0"/>
                <a:ea typeface="MS PGothic" pitchFamily="34" charset="-128"/>
              </a:defRPr>
            </a:lvl5pPr>
            <a:lvl6pPr marL="2514600" indent="-228600" algn="l" rtl="0" eaLnBrk="0" fontAlgn="base" hangingPunct="0">
              <a:spcBef>
                <a:spcPct val="0"/>
              </a:spcBef>
              <a:spcAft>
                <a:spcPct val="0"/>
              </a:spcAft>
              <a:defRPr sz="2800">
                <a:solidFill>
                  <a:schemeClr val="tx1"/>
                </a:solidFill>
                <a:latin typeface="Helvetica" pitchFamily="124" charset="0"/>
                <a:ea typeface="MS PGothic" pitchFamily="34" charset="-128"/>
              </a:defRPr>
            </a:lvl6pPr>
            <a:lvl7pPr marL="2971800" indent="-228600" algn="l" rtl="0" eaLnBrk="0" fontAlgn="base" hangingPunct="0">
              <a:spcBef>
                <a:spcPct val="0"/>
              </a:spcBef>
              <a:spcAft>
                <a:spcPct val="0"/>
              </a:spcAft>
              <a:defRPr sz="2800">
                <a:solidFill>
                  <a:schemeClr val="tx1"/>
                </a:solidFill>
                <a:latin typeface="Helvetica" pitchFamily="124" charset="0"/>
                <a:ea typeface="MS PGothic" pitchFamily="34" charset="-128"/>
              </a:defRPr>
            </a:lvl7pPr>
            <a:lvl8pPr marL="3429000" indent="-228600" algn="l" rtl="0" eaLnBrk="0" fontAlgn="base" hangingPunct="0">
              <a:spcBef>
                <a:spcPct val="0"/>
              </a:spcBef>
              <a:spcAft>
                <a:spcPct val="0"/>
              </a:spcAft>
              <a:defRPr sz="2800">
                <a:solidFill>
                  <a:schemeClr val="tx1"/>
                </a:solidFill>
                <a:latin typeface="Helvetica" pitchFamily="124" charset="0"/>
                <a:ea typeface="MS PGothic" pitchFamily="34" charset="-128"/>
              </a:defRPr>
            </a:lvl8pPr>
            <a:lvl9pPr marL="3886200" indent="-228600" algn="l" rtl="0" eaLnBrk="0" fontAlgn="base" hangingPunct="0">
              <a:spcBef>
                <a:spcPct val="0"/>
              </a:spcBef>
              <a:spcAft>
                <a:spcPct val="0"/>
              </a:spcAft>
              <a:defRPr sz="2800">
                <a:solidFill>
                  <a:schemeClr val="tx1"/>
                </a:solidFill>
                <a:latin typeface="Helvetica" pitchFamily="124" charset="0"/>
                <a:ea typeface="MS PGothic" pitchFamily="34" charset="-128"/>
              </a:defRPr>
            </a:lvl9pPr>
          </a:lstStyle>
          <a:p>
            <a:pPr eaLnBrk="1" hangingPunct="1"/>
            <a:fld id="{A2AE9EEA-A273-449B-95F2-3883270E0938}" type="slidenum">
              <a:rPr lang="en-US" altLang="he-IL" sz="1200">
                <a:latin typeface="Calibri" pitchFamily="34" charset="0"/>
              </a:rPr>
              <a:pPr eaLnBrk="1" hangingPunct="1"/>
              <a:t>1</a:t>
            </a:fld>
            <a:endParaRPr lang="en-US" altLang="he-IL" sz="1200">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9862" y="13294779"/>
            <a:ext cx="25727559" cy="9171373"/>
          </a:xfrm>
        </p:spPr>
        <p:txBody>
          <a:bodyPr/>
          <a:lstStyle/>
          <a:p>
            <a:r>
              <a:rPr lang="en-US" smtClean="0"/>
              <a:t>Click to edit Master title style</a:t>
            </a:r>
            <a:endParaRPr lang="en-US"/>
          </a:p>
        </p:txBody>
      </p:sp>
      <p:sp>
        <p:nvSpPr>
          <p:cNvPr id="3" name="Subtitle 2"/>
          <p:cNvSpPr>
            <a:spLocks noGrp="1"/>
          </p:cNvSpPr>
          <p:nvPr>
            <p:ph type="subTitle" idx="1"/>
          </p:nvPr>
        </p:nvSpPr>
        <p:spPr>
          <a:xfrm>
            <a:off x="4539717" y="24249246"/>
            <a:ext cx="21187843" cy="10937957"/>
          </a:xfrm>
        </p:spPr>
        <p:txBody>
          <a:bodyPr/>
          <a:lstStyle>
            <a:lvl1pPr marL="0" indent="0" algn="ctr">
              <a:buNone/>
              <a:defRPr/>
            </a:lvl1pPr>
            <a:lvl2pPr marL="401404" indent="0" algn="ctr">
              <a:buNone/>
              <a:defRPr/>
            </a:lvl2pPr>
            <a:lvl3pPr marL="802806" indent="0" algn="ctr">
              <a:buNone/>
              <a:defRPr/>
            </a:lvl3pPr>
            <a:lvl4pPr marL="1204209" indent="0" algn="ctr">
              <a:buNone/>
              <a:defRPr/>
            </a:lvl4pPr>
            <a:lvl5pPr marL="1605613" indent="0" algn="ctr">
              <a:buNone/>
              <a:defRPr/>
            </a:lvl5pPr>
            <a:lvl6pPr marL="2007016" indent="0" algn="ctr">
              <a:buNone/>
              <a:defRPr/>
            </a:lvl6pPr>
            <a:lvl7pPr marL="2408420" indent="0" algn="ctr">
              <a:buNone/>
              <a:defRPr/>
            </a:lvl7pPr>
            <a:lvl8pPr marL="2809822" indent="0" algn="ctr">
              <a:buNone/>
              <a:defRPr/>
            </a:lvl8pPr>
            <a:lvl9pPr marL="3211226"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97E6DB2-8A75-479A-A80D-F13E90214860}" type="slidenum">
              <a:rPr lang="en-US" altLang="he-IL"/>
              <a:pPr/>
              <a:t>‹#›</a:t>
            </a:fld>
            <a:endParaRPr lang="en-US" altLang="he-IL"/>
          </a:p>
        </p:txBody>
      </p:sp>
    </p:spTree>
    <p:extLst>
      <p:ext uri="{BB962C8B-B14F-4D97-AF65-F5344CB8AC3E}">
        <p14:creationId xmlns:p14="http://schemas.microsoft.com/office/powerpoint/2010/main" val="626222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D3EEBAB-9956-4F25-9796-F66D96CD24F5}" type="slidenum">
              <a:rPr lang="en-US" altLang="he-IL"/>
              <a:pPr/>
              <a:t>‹#›</a:t>
            </a:fld>
            <a:endParaRPr lang="en-US" altLang="he-IL"/>
          </a:p>
        </p:txBody>
      </p:sp>
    </p:spTree>
    <p:extLst>
      <p:ext uri="{BB962C8B-B14F-4D97-AF65-F5344CB8AC3E}">
        <p14:creationId xmlns:p14="http://schemas.microsoft.com/office/powerpoint/2010/main" val="3021767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566000" y="3803522"/>
            <a:ext cx="6431420" cy="3423580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69858" y="3803522"/>
            <a:ext cx="19206058" cy="3423580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E734352-F07C-4EF3-9956-54B60191E363}" type="slidenum">
              <a:rPr lang="en-US" altLang="he-IL"/>
              <a:pPr/>
              <a:t>‹#›</a:t>
            </a:fld>
            <a:endParaRPr lang="en-US" altLang="he-IL"/>
          </a:p>
        </p:txBody>
      </p:sp>
    </p:spTree>
    <p:extLst>
      <p:ext uri="{BB962C8B-B14F-4D97-AF65-F5344CB8AC3E}">
        <p14:creationId xmlns:p14="http://schemas.microsoft.com/office/powerpoint/2010/main" val="1632881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47F99995-9E24-4063-8299-028EF3BDCF56}" type="slidenum">
              <a:rPr lang="en-US" altLang="he-IL"/>
              <a:pPr/>
              <a:t>‹#›</a:t>
            </a:fld>
            <a:endParaRPr lang="en-US" altLang="he-IL"/>
          </a:p>
        </p:txBody>
      </p:sp>
    </p:spTree>
    <p:extLst>
      <p:ext uri="{BB962C8B-B14F-4D97-AF65-F5344CB8AC3E}">
        <p14:creationId xmlns:p14="http://schemas.microsoft.com/office/powerpoint/2010/main" val="162646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0908" y="27499678"/>
            <a:ext cx="25727559" cy="8498586"/>
          </a:xfrm>
        </p:spPr>
        <p:txBody>
          <a:bodyPr anchor="t"/>
          <a:lstStyle>
            <a:lvl1pPr algn="l">
              <a:defRPr sz="3500" b="1" cap="all"/>
            </a:lvl1pPr>
          </a:lstStyle>
          <a:p>
            <a:r>
              <a:rPr lang="en-US" smtClean="0"/>
              <a:t>Click to edit Master title style</a:t>
            </a:r>
            <a:endParaRPr lang="en-US"/>
          </a:p>
        </p:txBody>
      </p:sp>
      <p:sp>
        <p:nvSpPr>
          <p:cNvPr id="3" name="Text Placeholder 2"/>
          <p:cNvSpPr>
            <a:spLocks noGrp="1"/>
          </p:cNvSpPr>
          <p:nvPr>
            <p:ph type="body" idx="1"/>
          </p:nvPr>
        </p:nvSpPr>
        <p:spPr>
          <a:xfrm>
            <a:off x="2390908" y="18138436"/>
            <a:ext cx="25727559" cy="9361240"/>
          </a:xfrm>
        </p:spPr>
        <p:txBody>
          <a:bodyPr anchor="b"/>
          <a:lstStyle>
            <a:lvl1pPr marL="0" indent="0">
              <a:buNone/>
              <a:defRPr sz="1800"/>
            </a:lvl1pPr>
            <a:lvl2pPr marL="401404" indent="0">
              <a:buNone/>
              <a:defRPr sz="1600"/>
            </a:lvl2pPr>
            <a:lvl3pPr marL="802806" indent="0">
              <a:buNone/>
              <a:defRPr sz="1400"/>
            </a:lvl3pPr>
            <a:lvl4pPr marL="1204209" indent="0">
              <a:buNone/>
              <a:defRPr sz="1200"/>
            </a:lvl4pPr>
            <a:lvl5pPr marL="1605613" indent="0">
              <a:buNone/>
              <a:defRPr sz="1200"/>
            </a:lvl5pPr>
            <a:lvl6pPr marL="2007016" indent="0">
              <a:buNone/>
              <a:defRPr sz="1200"/>
            </a:lvl6pPr>
            <a:lvl7pPr marL="2408420" indent="0">
              <a:buNone/>
              <a:defRPr sz="1200"/>
            </a:lvl7pPr>
            <a:lvl8pPr marL="2809822" indent="0">
              <a:buNone/>
              <a:defRPr sz="1200"/>
            </a:lvl8pPr>
            <a:lvl9pPr marL="3211226" indent="0">
              <a:buNone/>
              <a:defRPr sz="12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1A7DF19-79D1-4CD2-8401-185C594741DA}" type="slidenum">
              <a:rPr lang="en-US" altLang="he-IL"/>
              <a:pPr/>
              <a:t>‹#›</a:t>
            </a:fld>
            <a:endParaRPr lang="en-US" altLang="he-IL"/>
          </a:p>
        </p:txBody>
      </p:sp>
    </p:spTree>
    <p:extLst>
      <p:ext uri="{BB962C8B-B14F-4D97-AF65-F5344CB8AC3E}">
        <p14:creationId xmlns:p14="http://schemas.microsoft.com/office/powerpoint/2010/main" val="1353149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69862" y="12364022"/>
            <a:ext cx="12818739" cy="25675303"/>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5178679" y="12364022"/>
            <a:ext cx="12818739" cy="25675303"/>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AF97AAA8-AF79-4F34-8B4E-70CC553EE542}" type="slidenum">
              <a:rPr lang="en-US" altLang="he-IL"/>
              <a:pPr/>
              <a:t>‹#›</a:t>
            </a:fld>
            <a:endParaRPr lang="en-US" altLang="he-IL"/>
          </a:p>
        </p:txBody>
      </p:sp>
    </p:spTree>
    <p:extLst>
      <p:ext uri="{BB962C8B-B14F-4D97-AF65-F5344CB8AC3E}">
        <p14:creationId xmlns:p14="http://schemas.microsoft.com/office/powerpoint/2010/main" val="345968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554" y="1712924"/>
            <a:ext cx="27240172" cy="713237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13553" y="9580000"/>
            <a:ext cx="13373301" cy="3991323"/>
          </a:xfrm>
        </p:spPr>
        <p:txBody>
          <a:bodyPr anchor="b"/>
          <a:lstStyle>
            <a:lvl1pPr marL="0" indent="0">
              <a:buNone/>
              <a:defRPr sz="2100" b="1"/>
            </a:lvl1pPr>
            <a:lvl2pPr marL="401404" indent="0">
              <a:buNone/>
              <a:defRPr sz="1800" b="1"/>
            </a:lvl2pPr>
            <a:lvl3pPr marL="802806" indent="0">
              <a:buNone/>
              <a:defRPr sz="1600" b="1"/>
            </a:lvl3pPr>
            <a:lvl4pPr marL="1204209" indent="0">
              <a:buNone/>
              <a:defRPr sz="1400" b="1"/>
            </a:lvl4pPr>
            <a:lvl5pPr marL="1605613" indent="0">
              <a:buNone/>
              <a:defRPr sz="1400" b="1"/>
            </a:lvl5pPr>
            <a:lvl6pPr marL="2007016" indent="0">
              <a:buNone/>
              <a:defRPr sz="1400" b="1"/>
            </a:lvl6pPr>
            <a:lvl7pPr marL="2408420" indent="0">
              <a:buNone/>
              <a:defRPr sz="1400" b="1"/>
            </a:lvl7pPr>
            <a:lvl8pPr marL="2809822" indent="0">
              <a:buNone/>
              <a:defRPr sz="1400" b="1"/>
            </a:lvl8pPr>
            <a:lvl9pPr marL="3211226" indent="0">
              <a:buNone/>
              <a:defRPr sz="1400" b="1"/>
            </a:lvl9pPr>
          </a:lstStyle>
          <a:p>
            <a:pPr lvl="0"/>
            <a:r>
              <a:rPr lang="en-US" smtClean="0"/>
              <a:t>Click to edit Master text styles</a:t>
            </a:r>
          </a:p>
        </p:txBody>
      </p:sp>
      <p:sp>
        <p:nvSpPr>
          <p:cNvPr id="4" name="Content Placeholder 3"/>
          <p:cNvSpPr>
            <a:spLocks noGrp="1"/>
          </p:cNvSpPr>
          <p:nvPr>
            <p:ph sz="half" idx="2"/>
          </p:nvPr>
        </p:nvSpPr>
        <p:spPr>
          <a:xfrm>
            <a:off x="1513553" y="13571325"/>
            <a:ext cx="13373301" cy="24655805"/>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5375730" y="9580000"/>
            <a:ext cx="13377994" cy="3991323"/>
          </a:xfrm>
        </p:spPr>
        <p:txBody>
          <a:bodyPr anchor="b"/>
          <a:lstStyle>
            <a:lvl1pPr marL="0" indent="0">
              <a:buNone/>
              <a:defRPr sz="2100" b="1"/>
            </a:lvl1pPr>
            <a:lvl2pPr marL="401404" indent="0">
              <a:buNone/>
              <a:defRPr sz="1800" b="1"/>
            </a:lvl2pPr>
            <a:lvl3pPr marL="802806" indent="0">
              <a:buNone/>
              <a:defRPr sz="1600" b="1"/>
            </a:lvl3pPr>
            <a:lvl4pPr marL="1204209" indent="0">
              <a:buNone/>
              <a:defRPr sz="1400" b="1"/>
            </a:lvl4pPr>
            <a:lvl5pPr marL="1605613" indent="0">
              <a:buNone/>
              <a:defRPr sz="1400" b="1"/>
            </a:lvl5pPr>
            <a:lvl6pPr marL="2007016" indent="0">
              <a:buNone/>
              <a:defRPr sz="1400" b="1"/>
            </a:lvl6pPr>
            <a:lvl7pPr marL="2408420" indent="0">
              <a:buNone/>
              <a:defRPr sz="1400" b="1"/>
            </a:lvl7pPr>
            <a:lvl8pPr marL="2809822" indent="0">
              <a:buNone/>
              <a:defRPr sz="1400" b="1"/>
            </a:lvl8pPr>
            <a:lvl9pPr marL="3211226" indent="0">
              <a:buNone/>
              <a:defRPr sz="1400" b="1"/>
            </a:lvl9pPr>
          </a:lstStyle>
          <a:p>
            <a:pPr lvl="0"/>
            <a:r>
              <a:rPr lang="en-US" smtClean="0"/>
              <a:t>Click to edit Master text styles</a:t>
            </a:r>
          </a:p>
        </p:txBody>
      </p:sp>
      <p:sp>
        <p:nvSpPr>
          <p:cNvPr id="6" name="Content Placeholder 5"/>
          <p:cNvSpPr>
            <a:spLocks noGrp="1"/>
          </p:cNvSpPr>
          <p:nvPr>
            <p:ph sz="quarter" idx="4"/>
          </p:nvPr>
        </p:nvSpPr>
        <p:spPr>
          <a:xfrm>
            <a:off x="15375730" y="13571325"/>
            <a:ext cx="13377994" cy="24655805"/>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10600011-936A-49F0-A7E1-5B3C4B646D7C}" type="slidenum">
              <a:rPr lang="en-US" altLang="he-IL"/>
              <a:pPr/>
              <a:t>‹#›</a:t>
            </a:fld>
            <a:endParaRPr lang="en-US" altLang="he-IL"/>
          </a:p>
        </p:txBody>
      </p:sp>
    </p:spTree>
    <p:extLst>
      <p:ext uri="{BB962C8B-B14F-4D97-AF65-F5344CB8AC3E}">
        <p14:creationId xmlns:p14="http://schemas.microsoft.com/office/powerpoint/2010/main" val="956259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2F8C6176-1531-4D3D-B949-1B0361DFBC6F}" type="slidenum">
              <a:rPr lang="en-US" altLang="he-IL"/>
              <a:pPr/>
              <a:t>‹#›</a:t>
            </a:fld>
            <a:endParaRPr lang="en-US" altLang="he-IL"/>
          </a:p>
        </p:txBody>
      </p:sp>
    </p:spTree>
    <p:extLst>
      <p:ext uri="{BB962C8B-B14F-4D97-AF65-F5344CB8AC3E}">
        <p14:creationId xmlns:p14="http://schemas.microsoft.com/office/powerpoint/2010/main" val="3287001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1E387268-AA61-436D-8766-C8730F038AB4}" type="slidenum">
              <a:rPr lang="en-US" altLang="he-IL"/>
              <a:pPr/>
              <a:t>‹#›</a:t>
            </a:fld>
            <a:endParaRPr lang="en-US" altLang="he-IL"/>
          </a:p>
        </p:txBody>
      </p:sp>
    </p:spTree>
    <p:extLst>
      <p:ext uri="{BB962C8B-B14F-4D97-AF65-F5344CB8AC3E}">
        <p14:creationId xmlns:p14="http://schemas.microsoft.com/office/powerpoint/2010/main" val="3453577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553" y="1704671"/>
            <a:ext cx="9957724" cy="7250007"/>
          </a:xfrm>
        </p:spPr>
        <p:txBody>
          <a:bodyPr anchor="b"/>
          <a:lstStyle>
            <a:lvl1pPr algn="l">
              <a:defRPr sz="1800" b="1"/>
            </a:lvl1pPr>
          </a:lstStyle>
          <a:p>
            <a:r>
              <a:rPr lang="en-US" smtClean="0"/>
              <a:t>Click to edit Master title style</a:t>
            </a:r>
            <a:endParaRPr lang="en-US"/>
          </a:p>
        </p:txBody>
      </p:sp>
      <p:sp>
        <p:nvSpPr>
          <p:cNvPr id="3" name="Content Placeholder 2"/>
          <p:cNvSpPr>
            <a:spLocks noGrp="1"/>
          </p:cNvSpPr>
          <p:nvPr>
            <p:ph idx="1"/>
          </p:nvPr>
        </p:nvSpPr>
        <p:spPr>
          <a:xfrm>
            <a:off x="11833478" y="1704673"/>
            <a:ext cx="16920247" cy="36522455"/>
          </a:xfrm>
        </p:spPr>
        <p:txBody>
          <a:bodyPr/>
          <a:lstStyle>
            <a:lvl1pPr>
              <a:defRPr sz="2800"/>
            </a:lvl1pPr>
            <a:lvl2pPr>
              <a:defRPr sz="25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513553" y="8954681"/>
            <a:ext cx="9957724" cy="29272448"/>
          </a:xfrm>
        </p:spPr>
        <p:txBody>
          <a:bodyPr/>
          <a:lstStyle>
            <a:lvl1pPr marL="0" indent="0">
              <a:buNone/>
              <a:defRPr sz="1200"/>
            </a:lvl1pPr>
            <a:lvl2pPr marL="401404" indent="0">
              <a:buNone/>
              <a:defRPr sz="1100"/>
            </a:lvl2pPr>
            <a:lvl3pPr marL="802806" indent="0">
              <a:buNone/>
              <a:defRPr sz="900"/>
            </a:lvl3pPr>
            <a:lvl4pPr marL="1204209" indent="0">
              <a:buNone/>
              <a:defRPr sz="800"/>
            </a:lvl4pPr>
            <a:lvl5pPr marL="1605613" indent="0">
              <a:buNone/>
              <a:defRPr sz="800"/>
            </a:lvl5pPr>
            <a:lvl6pPr marL="2007016" indent="0">
              <a:buNone/>
              <a:defRPr sz="800"/>
            </a:lvl6pPr>
            <a:lvl7pPr marL="2408420" indent="0">
              <a:buNone/>
              <a:defRPr sz="800"/>
            </a:lvl7pPr>
            <a:lvl8pPr marL="2809822" indent="0">
              <a:buNone/>
              <a:defRPr sz="800"/>
            </a:lvl8pPr>
            <a:lvl9pPr marL="3211226" indent="0">
              <a:buNone/>
              <a:defRPr sz="8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6836BF33-47C7-4EE8-AFB9-374451F8DF71}" type="slidenum">
              <a:rPr lang="en-US" altLang="he-IL"/>
              <a:pPr/>
              <a:t>‹#›</a:t>
            </a:fld>
            <a:endParaRPr lang="en-US" altLang="he-IL"/>
          </a:p>
        </p:txBody>
      </p:sp>
    </p:spTree>
    <p:extLst>
      <p:ext uri="{BB962C8B-B14F-4D97-AF65-F5344CB8AC3E}">
        <p14:creationId xmlns:p14="http://schemas.microsoft.com/office/powerpoint/2010/main" val="2070191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2224" y="29955556"/>
            <a:ext cx="18160740" cy="3537293"/>
          </a:xfrm>
        </p:spPr>
        <p:txBody>
          <a:bodyPr anchor="b"/>
          <a:lstStyle>
            <a:lvl1pPr algn="l">
              <a:defRPr sz="1800" b="1"/>
            </a:lvl1pPr>
          </a:lstStyle>
          <a:p>
            <a:r>
              <a:rPr lang="en-US" smtClean="0"/>
              <a:t>Click to edit Master title style</a:t>
            </a:r>
            <a:endParaRPr lang="en-US"/>
          </a:p>
        </p:txBody>
      </p:sp>
      <p:sp>
        <p:nvSpPr>
          <p:cNvPr id="3" name="Picture Placeholder 2"/>
          <p:cNvSpPr>
            <a:spLocks noGrp="1"/>
          </p:cNvSpPr>
          <p:nvPr>
            <p:ph type="pic" idx="1"/>
          </p:nvPr>
        </p:nvSpPr>
        <p:spPr>
          <a:xfrm>
            <a:off x="5932224" y="3824162"/>
            <a:ext cx="18160740" cy="25675303"/>
          </a:xfrm>
        </p:spPr>
        <p:txBody>
          <a:bodyPr/>
          <a:lstStyle>
            <a:lvl1pPr marL="0" indent="0">
              <a:buNone/>
              <a:defRPr sz="2800"/>
            </a:lvl1pPr>
            <a:lvl2pPr marL="401404" indent="0">
              <a:buNone/>
              <a:defRPr sz="2500"/>
            </a:lvl2pPr>
            <a:lvl3pPr marL="802806" indent="0">
              <a:buNone/>
              <a:defRPr sz="2100"/>
            </a:lvl3pPr>
            <a:lvl4pPr marL="1204209" indent="0">
              <a:buNone/>
              <a:defRPr sz="1800"/>
            </a:lvl4pPr>
            <a:lvl5pPr marL="1605613" indent="0">
              <a:buNone/>
              <a:defRPr sz="1800"/>
            </a:lvl5pPr>
            <a:lvl6pPr marL="2007016" indent="0">
              <a:buNone/>
              <a:defRPr sz="1800"/>
            </a:lvl6pPr>
            <a:lvl7pPr marL="2408420" indent="0">
              <a:buNone/>
              <a:defRPr sz="1800"/>
            </a:lvl7pPr>
            <a:lvl8pPr marL="2809822" indent="0">
              <a:buNone/>
              <a:defRPr sz="1800"/>
            </a:lvl8pPr>
            <a:lvl9pPr marL="3211226" indent="0">
              <a:buNone/>
              <a:defRPr sz="1800"/>
            </a:lvl9pPr>
          </a:lstStyle>
          <a:p>
            <a:pPr lvl="0"/>
            <a:endParaRPr lang="en-US" noProof="0" smtClean="0"/>
          </a:p>
        </p:txBody>
      </p:sp>
      <p:sp>
        <p:nvSpPr>
          <p:cNvPr id="4" name="Text Placeholder 3"/>
          <p:cNvSpPr>
            <a:spLocks noGrp="1"/>
          </p:cNvSpPr>
          <p:nvPr>
            <p:ph type="body" sz="half" idx="2"/>
          </p:nvPr>
        </p:nvSpPr>
        <p:spPr>
          <a:xfrm>
            <a:off x="5932224" y="33492851"/>
            <a:ext cx="18160740" cy="5021140"/>
          </a:xfrm>
        </p:spPr>
        <p:txBody>
          <a:bodyPr/>
          <a:lstStyle>
            <a:lvl1pPr marL="0" indent="0">
              <a:buNone/>
              <a:defRPr sz="1200"/>
            </a:lvl1pPr>
            <a:lvl2pPr marL="401404" indent="0">
              <a:buNone/>
              <a:defRPr sz="1100"/>
            </a:lvl2pPr>
            <a:lvl3pPr marL="802806" indent="0">
              <a:buNone/>
              <a:defRPr sz="900"/>
            </a:lvl3pPr>
            <a:lvl4pPr marL="1204209" indent="0">
              <a:buNone/>
              <a:defRPr sz="800"/>
            </a:lvl4pPr>
            <a:lvl5pPr marL="1605613" indent="0">
              <a:buNone/>
              <a:defRPr sz="800"/>
            </a:lvl5pPr>
            <a:lvl6pPr marL="2007016" indent="0">
              <a:buNone/>
              <a:defRPr sz="800"/>
            </a:lvl6pPr>
            <a:lvl7pPr marL="2408420" indent="0">
              <a:buNone/>
              <a:defRPr sz="800"/>
            </a:lvl7pPr>
            <a:lvl8pPr marL="2809822" indent="0">
              <a:buNone/>
              <a:defRPr sz="800"/>
            </a:lvl8pPr>
            <a:lvl9pPr marL="3211226" indent="0">
              <a:buNone/>
              <a:defRPr sz="8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EA6F7D8-1D87-4DCC-AAE3-8B4DAD69F7E8}" type="slidenum">
              <a:rPr lang="en-US" altLang="he-IL"/>
              <a:pPr/>
              <a:t>‹#›</a:t>
            </a:fld>
            <a:endParaRPr lang="en-US" altLang="he-IL"/>
          </a:p>
        </p:txBody>
      </p:sp>
    </p:spTree>
    <p:extLst>
      <p:ext uri="{BB962C8B-B14F-4D97-AF65-F5344CB8AC3E}">
        <p14:creationId xmlns:p14="http://schemas.microsoft.com/office/powerpoint/2010/main" val="815648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70125" y="3803650"/>
            <a:ext cx="25727025" cy="713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57818" tIns="178910" rIns="357818" bIns="178910" numCol="1" anchor="ctr" anchorCtr="0" compatLnSpc="1">
            <a:prstTxWarp prst="textNoShape">
              <a:avLst/>
            </a:prstTxWarp>
          </a:bodyPr>
          <a:lstStyle/>
          <a:p>
            <a:pPr lvl="0"/>
            <a:r>
              <a:rPr lang="en-US" altLang="he-IL" smtClean="0"/>
              <a:t>Click to edit Master title style</a:t>
            </a:r>
          </a:p>
        </p:txBody>
      </p:sp>
      <p:sp>
        <p:nvSpPr>
          <p:cNvPr id="1027" name="Rectangle 3"/>
          <p:cNvSpPr>
            <a:spLocks noGrp="1" noChangeArrowheads="1"/>
          </p:cNvSpPr>
          <p:nvPr>
            <p:ph type="body" idx="1"/>
          </p:nvPr>
        </p:nvSpPr>
        <p:spPr bwMode="auto">
          <a:xfrm>
            <a:off x="2270125" y="12365038"/>
            <a:ext cx="25727025" cy="256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57818" tIns="178910" rIns="357818" bIns="178910" numCol="1" anchor="t" anchorCtr="0" compatLnSpc="1">
            <a:prstTxWarp prst="textNoShape">
              <a:avLst/>
            </a:prstTxWarp>
          </a:bodyPr>
          <a:lstStyle/>
          <a:p>
            <a:pPr lvl="0"/>
            <a:r>
              <a:rPr lang="en-US" altLang="he-IL" smtClean="0"/>
              <a:t>Click to edit Master text styles</a:t>
            </a:r>
          </a:p>
          <a:p>
            <a:pPr lvl="1"/>
            <a:r>
              <a:rPr lang="en-US" altLang="he-IL" smtClean="0"/>
              <a:t>Second level</a:t>
            </a:r>
          </a:p>
          <a:p>
            <a:pPr lvl="2"/>
            <a:r>
              <a:rPr lang="en-US" altLang="he-IL" smtClean="0"/>
              <a:t>Third level</a:t>
            </a:r>
          </a:p>
          <a:p>
            <a:pPr lvl="3"/>
            <a:r>
              <a:rPr lang="en-US" altLang="he-IL" smtClean="0"/>
              <a:t>Fourth level</a:t>
            </a:r>
          </a:p>
          <a:p>
            <a:pPr lvl="4"/>
            <a:r>
              <a:rPr lang="en-US" altLang="he-IL" smtClean="0"/>
              <a:t>Fifth level</a:t>
            </a:r>
          </a:p>
        </p:txBody>
      </p:sp>
      <p:sp>
        <p:nvSpPr>
          <p:cNvPr id="1028" name="Rectangle 4"/>
          <p:cNvSpPr>
            <a:spLocks noGrp="1" noChangeArrowheads="1"/>
          </p:cNvSpPr>
          <p:nvPr>
            <p:ph type="dt" sz="half" idx="2"/>
          </p:nvPr>
        </p:nvSpPr>
        <p:spPr bwMode="auto">
          <a:xfrm>
            <a:off x="2270125" y="38990588"/>
            <a:ext cx="6305550" cy="2852737"/>
          </a:xfrm>
          <a:prstGeom prst="rect">
            <a:avLst/>
          </a:prstGeom>
          <a:noFill/>
          <a:ln w="9525">
            <a:noFill/>
            <a:miter lim="800000"/>
            <a:headEnd/>
            <a:tailEnd/>
          </a:ln>
          <a:effectLst/>
        </p:spPr>
        <p:txBody>
          <a:bodyPr vert="horz" wrap="square" lIns="357818" tIns="178910" rIns="357818" bIns="178910" numCol="1" anchor="t" anchorCtr="0" compatLnSpc="1">
            <a:prstTxWarp prst="textNoShape">
              <a:avLst/>
            </a:prstTxWarp>
          </a:bodyPr>
          <a:lstStyle>
            <a:lvl1pPr>
              <a:defRPr sz="5400">
                <a:latin typeface="Times New Roman" charset="0"/>
                <a:ea typeface="ＭＳ Ｐゴシック" charset="0"/>
                <a:cs typeface="ＭＳ Ｐゴシック" charset="0"/>
              </a:defRPr>
            </a:lvl1pPr>
          </a:lstStyle>
          <a:p>
            <a:pPr>
              <a:defRPr/>
            </a:pPr>
            <a:endParaRPr lang="en-US"/>
          </a:p>
        </p:txBody>
      </p:sp>
      <p:sp>
        <p:nvSpPr>
          <p:cNvPr id="1029" name="Rectangle 5"/>
          <p:cNvSpPr>
            <a:spLocks noGrp="1" noChangeArrowheads="1"/>
          </p:cNvSpPr>
          <p:nvPr>
            <p:ph type="ftr" sz="quarter" idx="3"/>
          </p:nvPr>
        </p:nvSpPr>
        <p:spPr bwMode="auto">
          <a:xfrm>
            <a:off x="10340975" y="38990588"/>
            <a:ext cx="9585325" cy="2852737"/>
          </a:xfrm>
          <a:prstGeom prst="rect">
            <a:avLst/>
          </a:prstGeom>
          <a:noFill/>
          <a:ln w="9525">
            <a:noFill/>
            <a:miter lim="800000"/>
            <a:headEnd/>
            <a:tailEnd/>
          </a:ln>
          <a:effectLst/>
        </p:spPr>
        <p:txBody>
          <a:bodyPr vert="horz" wrap="square" lIns="357818" tIns="178910" rIns="357818" bIns="178910" numCol="1" anchor="t" anchorCtr="0" compatLnSpc="1">
            <a:prstTxWarp prst="textNoShape">
              <a:avLst/>
            </a:prstTxWarp>
          </a:bodyPr>
          <a:lstStyle>
            <a:lvl1pPr algn="ctr">
              <a:defRPr sz="5400">
                <a:latin typeface="Times New Roman" charset="0"/>
                <a:ea typeface="ＭＳ Ｐゴシック" charset="0"/>
                <a:cs typeface="ＭＳ Ｐゴシック" charset="0"/>
              </a:defRPr>
            </a:lvl1pPr>
          </a:lstStyle>
          <a:p>
            <a:pPr>
              <a:defRPr/>
            </a:pPr>
            <a:endParaRPr lang="en-US"/>
          </a:p>
        </p:txBody>
      </p:sp>
      <p:sp>
        <p:nvSpPr>
          <p:cNvPr id="1030" name="Rectangle 6"/>
          <p:cNvSpPr>
            <a:spLocks noGrp="1" noChangeArrowheads="1"/>
          </p:cNvSpPr>
          <p:nvPr>
            <p:ph type="sldNum" sz="quarter" idx="4"/>
          </p:nvPr>
        </p:nvSpPr>
        <p:spPr bwMode="auto">
          <a:xfrm>
            <a:off x="21691600" y="38990588"/>
            <a:ext cx="6305550" cy="2852737"/>
          </a:xfrm>
          <a:prstGeom prst="rect">
            <a:avLst/>
          </a:prstGeom>
          <a:noFill/>
          <a:ln w="9525">
            <a:noFill/>
            <a:miter lim="800000"/>
            <a:headEnd/>
            <a:tailEnd/>
          </a:ln>
          <a:effectLst/>
        </p:spPr>
        <p:txBody>
          <a:bodyPr vert="horz" wrap="square" lIns="357818" tIns="178910" rIns="357818" bIns="178910" numCol="1" anchor="t" anchorCtr="0" compatLnSpc="1">
            <a:prstTxWarp prst="textNoShape">
              <a:avLst/>
            </a:prstTxWarp>
          </a:bodyPr>
          <a:lstStyle>
            <a:lvl1pPr algn="r">
              <a:defRPr sz="5400">
                <a:latin typeface="Times New Roman" pitchFamily="18" charset="0"/>
              </a:defRPr>
            </a:lvl1pPr>
          </a:lstStyle>
          <a:p>
            <a:fld id="{8164626F-7DD4-4CF1-AC32-B7383835C4B2}" type="slidenum">
              <a:rPr lang="en-US" altLang="he-IL"/>
              <a:pPr/>
              <a:t>‹#›</a:t>
            </a:fld>
            <a:endParaRPr lang="en-US" altLang="he-I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576638" rtl="0" eaLnBrk="0" fontAlgn="base" hangingPunct="0">
        <a:spcBef>
          <a:spcPct val="0"/>
        </a:spcBef>
        <a:spcAft>
          <a:spcPct val="0"/>
        </a:spcAft>
        <a:defRPr sz="17200">
          <a:solidFill>
            <a:schemeClr val="tx2"/>
          </a:solidFill>
          <a:latin typeface="+mj-lt"/>
          <a:ea typeface="MS PGothic" pitchFamily="34" charset="-128"/>
          <a:cs typeface="ＭＳ Ｐゴシック" pitchFamily="-65" charset="-128"/>
        </a:defRPr>
      </a:lvl1pPr>
      <a:lvl2pPr algn="ctr" defTabSz="3576638" rtl="0" eaLnBrk="0" fontAlgn="base" hangingPunct="0">
        <a:spcBef>
          <a:spcPct val="0"/>
        </a:spcBef>
        <a:spcAft>
          <a:spcPct val="0"/>
        </a:spcAft>
        <a:defRPr sz="17200">
          <a:solidFill>
            <a:schemeClr val="tx2"/>
          </a:solidFill>
          <a:latin typeface="Times New Roman" pitchFamily="-65" charset="0"/>
          <a:ea typeface="MS PGothic" pitchFamily="34" charset="-128"/>
          <a:cs typeface="ＭＳ Ｐゴシック" pitchFamily="-65" charset="-128"/>
        </a:defRPr>
      </a:lvl2pPr>
      <a:lvl3pPr algn="ctr" defTabSz="3576638" rtl="0" eaLnBrk="0" fontAlgn="base" hangingPunct="0">
        <a:spcBef>
          <a:spcPct val="0"/>
        </a:spcBef>
        <a:spcAft>
          <a:spcPct val="0"/>
        </a:spcAft>
        <a:defRPr sz="17200">
          <a:solidFill>
            <a:schemeClr val="tx2"/>
          </a:solidFill>
          <a:latin typeface="Times New Roman" pitchFamily="-65" charset="0"/>
          <a:ea typeface="MS PGothic" pitchFamily="34" charset="-128"/>
          <a:cs typeface="ＭＳ Ｐゴシック" pitchFamily="-65" charset="-128"/>
        </a:defRPr>
      </a:lvl3pPr>
      <a:lvl4pPr algn="ctr" defTabSz="3576638" rtl="0" eaLnBrk="0" fontAlgn="base" hangingPunct="0">
        <a:spcBef>
          <a:spcPct val="0"/>
        </a:spcBef>
        <a:spcAft>
          <a:spcPct val="0"/>
        </a:spcAft>
        <a:defRPr sz="17200">
          <a:solidFill>
            <a:schemeClr val="tx2"/>
          </a:solidFill>
          <a:latin typeface="Times New Roman" pitchFamily="-65" charset="0"/>
          <a:ea typeface="MS PGothic" pitchFamily="34" charset="-128"/>
          <a:cs typeface="ＭＳ Ｐゴシック" pitchFamily="-65" charset="-128"/>
        </a:defRPr>
      </a:lvl4pPr>
      <a:lvl5pPr algn="ctr" defTabSz="3576638" rtl="0" eaLnBrk="0" fontAlgn="base" hangingPunct="0">
        <a:spcBef>
          <a:spcPct val="0"/>
        </a:spcBef>
        <a:spcAft>
          <a:spcPct val="0"/>
        </a:spcAft>
        <a:defRPr sz="17200">
          <a:solidFill>
            <a:schemeClr val="tx2"/>
          </a:solidFill>
          <a:latin typeface="Times New Roman" pitchFamily="-65" charset="0"/>
          <a:ea typeface="MS PGothic" pitchFamily="34" charset="-128"/>
          <a:cs typeface="ＭＳ Ｐゴシック" pitchFamily="-65" charset="-128"/>
        </a:defRPr>
      </a:lvl5pPr>
      <a:lvl6pPr marL="401404" algn="ctr" defTabSz="3577785" rtl="0" fontAlgn="base">
        <a:spcBef>
          <a:spcPct val="0"/>
        </a:spcBef>
        <a:spcAft>
          <a:spcPct val="0"/>
        </a:spcAft>
        <a:defRPr sz="17200">
          <a:solidFill>
            <a:schemeClr val="tx2"/>
          </a:solidFill>
          <a:latin typeface="Times New Roman" pitchFamily="-65" charset="0"/>
        </a:defRPr>
      </a:lvl6pPr>
      <a:lvl7pPr marL="802806" algn="ctr" defTabSz="3577785" rtl="0" fontAlgn="base">
        <a:spcBef>
          <a:spcPct val="0"/>
        </a:spcBef>
        <a:spcAft>
          <a:spcPct val="0"/>
        </a:spcAft>
        <a:defRPr sz="17200">
          <a:solidFill>
            <a:schemeClr val="tx2"/>
          </a:solidFill>
          <a:latin typeface="Times New Roman" pitchFamily="-65" charset="0"/>
        </a:defRPr>
      </a:lvl7pPr>
      <a:lvl8pPr marL="1204209" algn="ctr" defTabSz="3577785" rtl="0" fontAlgn="base">
        <a:spcBef>
          <a:spcPct val="0"/>
        </a:spcBef>
        <a:spcAft>
          <a:spcPct val="0"/>
        </a:spcAft>
        <a:defRPr sz="17200">
          <a:solidFill>
            <a:schemeClr val="tx2"/>
          </a:solidFill>
          <a:latin typeface="Times New Roman" pitchFamily="-65" charset="0"/>
        </a:defRPr>
      </a:lvl8pPr>
      <a:lvl9pPr marL="1605613" algn="ctr" defTabSz="3577785" rtl="0" fontAlgn="base">
        <a:spcBef>
          <a:spcPct val="0"/>
        </a:spcBef>
        <a:spcAft>
          <a:spcPct val="0"/>
        </a:spcAft>
        <a:defRPr sz="17200">
          <a:solidFill>
            <a:schemeClr val="tx2"/>
          </a:solidFill>
          <a:latin typeface="Times New Roman" pitchFamily="-65" charset="0"/>
        </a:defRPr>
      </a:lvl9pPr>
    </p:titleStyle>
    <p:bodyStyle>
      <a:lvl1pPr marL="1341438" indent="-1341438" algn="l" defTabSz="3576638" rtl="0" eaLnBrk="0" fontAlgn="base" hangingPunct="0">
        <a:spcBef>
          <a:spcPct val="20000"/>
        </a:spcBef>
        <a:spcAft>
          <a:spcPct val="0"/>
        </a:spcAft>
        <a:buChar char="•"/>
        <a:defRPr sz="12600">
          <a:solidFill>
            <a:schemeClr val="tx1"/>
          </a:solidFill>
          <a:latin typeface="+mn-lt"/>
          <a:ea typeface="MS PGothic" pitchFamily="34" charset="-128"/>
          <a:cs typeface="ＭＳ Ｐゴシック" pitchFamily="-65" charset="-128"/>
        </a:defRPr>
      </a:lvl1pPr>
      <a:lvl2pPr marL="2906713" indent="-1117600" algn="l" defTabSz="3576638" rtl="0" eaLnBrk="0" fontAlgn="base" hangingPunct="0">
        <a:spcBef>
          <a:spcPct val="20000"/>
        </a:spcBef>
        <a:spcAft>
          <a:spcPct val="0"/>
        </a:spcAft>
        <a:buChar char="–"/>
        <a:defRPr sz="11000">
          <a:solidFill>
            <a:schemeClr val="tx1"/>
          </a:solidFill>
          <a:latin typeface="+mn-lt"/>
          <a:ea typeface="MS PGothic" pitchFamily="34" charset="-128"/>
        </a:defRPr>
      </a:lvl2pPr>
      <a:lvl3pPr marL="4471988" indent="-893763" algn="l" defTabSz="3576638" rtl="0" eaLnBrk="0" fontAlgn="base" hangingPunct="0">
        <a:spcBef>
          <a:spcPct val="20000"/>
        </a:spcBef>
        <a:spcAft>
          <a:spcPct val="0"/>
        </a:spcAft>
        <a:buChar char="•"/>
        <a:defRPr sz="9400">
          <a:solidFill>
            <a:schemeClr val="tx1"/>
          </a:solidFill>
          <a:latin typeface="+mn-lt"/>
          <a:ea typeface="MS PGothic" pitchFamily="34" charset="-128"/>
        </a:defRPr>
      </a:lvl3pPr>
      <a:lvl4pPr marL="6261100" indent="-893763" algn="l" defTabSz="3576638" rtl="0" eaLnBrk="0" fontAlgn="base" hangingPunct="0">
        <a:spcBef>
          <a:spcPct val="20000"/>
        </a:spcBef>
        <a:spcAft>
          <a:spcPct val="0"/>
        </a:spcAft>
        <a:buChar char="–"/>
        <a:defRPr sz="7800">
          <a:solidFill>
            <a:schemeClr val="tx1"/>
          </a:solidFill>
          <a:latin typeface="+mn-lt"/>
          <a:ea typeface="MS PGothic" pitchFamily="34" charset="-128"/>
        </a:defRPr>
      </a:lvl4pPr>
      <a:lvl5pPr marL="8050213" indent="-892175" algn="l" defTabSz="3576638" rtl="0" eaLnBrk="0" fontAlgn="base" hangingPunct="0">
        <a:spcBef>
          <a:spcPct val="20000"/>
        </a:spcBef>
        <a:spcAft>
          <a:spcPct val="0"/>
        </a:spcAft>
        <a:buChar char="»"/>
        <a:defRPr sz="7800">
          <a:solidFill>
            <a:schemeClr val="tx1"/>
          </a:solidFill>
          <a:latin typeface="+mn-lt"/>
          <a:ea typeface="MS PGothic" pitchFamily="34" charset="-128"/>
        </a:defRPr>
      </a:lvl5pPr>
      <a:lvl6pPr marL="8451768" indent="-893401" algn="l" defTabSz="3577785" rtl="0" fontAlgn="base">
        <a:spcBef>
          <a:spcPct val="20000"/>
        </a:spcBef>
        <a:spcAft>
          <a:spcPct val="0"/>
        </a:spcAft>
        <a:buChar char="»"/>
        <a:defRPr sz="7800">
          <a:solidFill>
            <a:schemeClr val="tx1"/>
          </a:solidFill>
          <a:latin typeface="+mn-lt"/>
          <a:ea typeface="ＭＳ Ｐゴシック" pitchFamily="-65" charset="-128"/>
        </a:defRPr>
      </a:lvl6pPr>
      <a:lvl7pPr marL="8853171" indent="-893401" algn="l" defTabSz="3577785" rtl="0" fontAlgn="base">
        <a:spcBef>
          <a:spcPct val="20000"/>
        </a:spcBef>
        <a:spcAft>
          <a:spcPct val="0"/>
        </a:spcAft>
        <a:buChar char="»"/>
        <a:defRPr sz="7800">
          <a:solidFill>
            <a:schemeClr val="tx1"/>
          </a:solidFill>
          <a:latin typeface="+mn-lt"/>
          <a:ea typeface="ＭＳ Ｐゴシック" pitchFamily="-65" charset="-128"/>
        </a:defRPr>
      </a:lvl7pPr>
      <a:lvl8pPr marL="9254574" indent="-893401" algn="l" defTabSz="3577785" rtl="0" fontAlgn="base">
        <a:spcBef>
          <a:spcPct val="20000"/>
        </a:spcBef>
        <a:spcAft>
          <a:spcPct val="0"/>
        </a:spcAft>
        <a:buChar char="»"/>
        <a:defRPr sz="7800">
          <a:solidFill>
            <a:schemeClr val="tx1"/>
          </a:solidFill>
          <a:latin typeface="+mn-lt"/>
          <a:ea typeface="ＭＳ Ｐゴシック" pitchFamily="-65" charset="-128"/>
        </a:defRPr>
      </a:lvl8pPr>
      <a:lvl9pPr marL="9655978" indent="-893401" algn="l" defTabSz="3577785" rtl="0" fontAlgn="base">
        <a:spcBef>
          <a:spcPct val="20000"/>
        </a:spcBef>
        <a:spcAft>
          <a:spcPct val="0"/>
        </a:spcAft>
        <a:buChar char="»"/>
        <a:defRPr sz="7800">
          <a:solidFill>
            <a:schemeClr val="tx1"/>
          </a:solidFill>
          <a:latin typeface="+mn-lt"/>
          <a:ea typeface="ＭＳ Ｐゴシック" pitchFamily="-65" charset="-128"/>
        </a:defRPr>
      </a:lvl9pPr>
    </p:bodyStyle>
    <p:otherStyle>
      <a:defPPr>
        <a:defRPr lang="en-US"/>
      </a:defPPr>
      <a:lvl1pPr marL="0" algn="l" defTabSz="401404" rtl="0" eaLnBrk="1" latinLnBrk="0" hangingPunct="1">
        <a:defRPr sz="1600" kern="1200">
          <a:solidFill>
            <a:schemeClr val="tx1"/>
          </a:solidFill>
          <a:latin typeface="+mn-lt"/>
          <a:ea typeface="+mn-ea"/>
          <a:cs typeface="+mn-cs"/>
        </a:defRPr>
      </a:lvl1pPr>
      <a:lvl2pPr marL="401404" algn="l" defTabSz="401404" rtl="0" eaLnBrk="1" latinLnBrk="0" hangingPunct="1">
        <a:defRPr sz="1600" kern="1200">
          <a:solidFill>
            <a:schemeClr val="tx1"/>
          </a:solidFill>
          <a:latin typeface="+mn-lt"/>
          <a:ea typeface="+mn-ea"/>
          <a:cs typeface="+mn-cs"/>
        </a:defRPr>
      </a:lvl2pPr>
      <a:lvl3pPr marL="802806" algn="l" defTabSz="401404" rtl="0" eaLnBrk="1" latinLnBrk="0" hangingPunct="1">
        <a:defRPr sz="1600" kern="1200">
          <a:solidFill>
            <a:schemeClr val="tx1"/>
          </a:solidFill>
          <a:latin typeface="+mn-lt"/>
          <a:ea typeface="+mn-ea"/>
          <a:cs typeface="+mn-cs"/>
        </a:defRPr>
      </a:lvl3pPr>
      <a:lvl4pPr marL="1204209" algn="l" defTabSz="401404" rtl="0" eaLnBrk="1" latinLnBrk="0" hangingPunct="1">
        <a:defRPr sz="1600" kern="1200">
          <a:solidFill>
            <a:schemeClr val="tx1"/>
          </a:solidFill>
          <a:latin typeface="+mn-lt"/>
          <a:ea typeface="+mn-ea"/>
          <a:cs typeface="+mn-cs"/>
        </a:defRPr>
      </a:lvl4pPr>
      <a:lvl5pPr marL="1605613" algn="l" defTabSz="401404" rtl="0" eaLnBrk="1" latinLnBrk="0" hangingPunct="1">
        <a:defRPr sz="1600" kern="1200">
          <a:solidFill>
            <a:schemeClr val="tx1"/>
          </a:solidFill>
          <a:latin typeface="+mn-lt"/>
          <a:ea typeface="+mn-ea"/>
          <a:cs typeface="+mn-cs"/>
        </a:defRPr>
      </a:lvl5pPr>
      <a:lvl6pPr marL="2007016" algn="l" defTabSz="401404" rtl="0" eaLnBrk="1" latinLnBrk="0" hangingPunct="1">
        <a:defRPr sz="1600" kern="1200">
          <a:solidFill>
            <a:schemeClr val="tx1"/>
          </a:solidFill>
          <a:latin typeface="+mn-lt"/>
          <a:ea typeface="+mn-ea"/>
          <a:cs typeface="+mn-cs"/>
        </a:defRPr>
      </a:lvl6pPr>
      <a:lvl7pPr marL="2408420" algn="l" defTabSz="401404" rtl="0" eaLnBrk="1" latinLnBrk="0" hangingPunct="1">
        <a:defRPr sz="1600" kern="1200">
          <a:solidFill>
            <a:schemeClr val="tx1"/>
          </a:solidFill>
          <a:latin typeface="+mn-lt"/>
          <a:ea typeface="+mn-ea"/>
          <a:cs typeface="+mn-cs"/>
        </a:defRPr>
      </a:lvl7pPr>
      <a:lvl8pPr marL="2809822" algn="l" defTabSz="401404" rtl="0" eaLnBrk="1" latinLnBrk="0" hangingPunct="1">
        <a:defRPr sz="1600" kern="1200">
          <a:solidFill>
            <a:schemeClr val="tx1"/>
          </a:solidFill>
          <a:latin typeface="+mn-lt"/>
          <a:ea typeface="+mn-ea"/>
          <a:cs typeface="+mn-cs"/>
        </a:defRPr>
      </a:lvl8pPr>
      <a:lvl9pPr marL="3211226" algn="l" defTabSz="401404"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png"/><Relationship Id="rId26" Type="http://schemas.openxmlformats.org/officeDocument/2006/relationships/image" Target="../media/image23.png"/><Relationship Id="rId3" Type="http://schemas.openxmlformats.org/officeDocument/2006/relationships/notesSlide" Target="../notesSlides/notesSlide1.xml"/><Relationship Id="rId21" Type="http://schemas.openxmlformats.org/officeDocument/2006/relationships/image" Target="../media/image18.pn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5" Type="http://schemas.openxmlformats.org/officeDocument/2006/relationships/image" Target="../media/image22.png"/><Relationship Id="rId2" Type="http://schemas.openxmlformats.org/officeDocument/2006/relationships/slideLayout" Target="../slideLayouts/slideLayout7.xml"/><Relationship Id="rId16" Type="http://schemas.openxmlformats.org/officeDocument/2006/relationships/image" Target="../media/image13.png"/><Relationship Id="rId20" Type="http://schemas.openxmlformats.org/officeDocument/2006/relationships/image" Target="../media/image17.png"/><Relationship Id="rId1" Type="http://schemas.openxmlformats.org/officeDocument/2006/relationships/themeOverride" Target="../theme/themeOverride1.xml"/><Relationship Id="rId6" Type="http://schemas.openxmlformats.org/officeDocument/2006/relationships/image" Target="../media/image3.png"/><Relationship Id="rId11" Type="http://schemas.openxmlformats.org/officeDocument/2006/relationships/image" Target="../media/image8.png"/><Relationship Id="rId24" Type="http://schemas.openxmlformats.org/officeDocument/2006/relationships/image" Target="../media/image21.png"/><Relationship Id="rId5" Type="http://schemas.openxmlformats.org/officeDocument/2006/relationships/image" Target="../media/image2.png"/><Relationship Id="rId15" Type="http://schemas.openxmlformats.org/officeDocument/2006/relationships/image" Target="../media/image12.jpeg"/><Relationship Id="rId23" Type="http://schemas.openxmlformats.org/officeDocument/2006/relationships/image" Target="../media/image20.png"/><Relationship Id="rId28" Type="http://schemas.openxmlformats.org/officeDocument/2006/relationships/image" Target="../media/image25.png"/><Relationship Id="rId10" Type="http://schemas.openxmlformats.org/officeDocument/2006/relationships/image" Target="../media/image7.png"/><Relationship Id="rId19" Type="http://schemas.openxmlformats.org/officeDocument/2006/relationships/image" Target="../media/image16.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png"/><Relationship Id="rId22" Type="http://schemas.openxmlformats.org/officeDocument/2006/relationships/image" Target="../media/image19.png"/><Relationship Id="rId27"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1" name="Text Box 11"/>
              <p:cNvSpPr txBox="1">
                <a:spLocks noChangeArrowheads="1"/>
              </p:cNvSpPr>
              <p:nvPr/>
            </p:nvSpPr>
            <p:spPr bwMode="auto">
              <a:xfrm>
                <a:off x="10944000" y="19716750"/>
                <a:ext cx="8458200" cy="14363700"/>
              </a:xfrm>
              <a:prstGeom prst="rect">
                <a:avLst/>
              </a:prstGeom>
              <a:solidFill>
                <a:schemeClr val="bg1"/>
              </a:solidFill>
              <a:ln w="38100">
                <a:solidFill>
                  <a:srgbClr val="000000"/>
                </a:solidFill>
                <a:round/>
                <a:headEnd/>
                <a:tailEnd/>
              </a:ln>
            </p:spPr>
            <p:txBody>
              <a:bodyPr lIns="802806" tIns="401404" rIns="802806" bIns="802806"/>
              <a:lstStyle>
                <a:lvl1pPr eaLnBrk="0" hangingPunct="0">
                  <a:tabLst>
                    <a:tab pos="508000" algn="l"/>
                  </a:tabLst>
                  <a:defRPr sz="2800">
                    <a:solidFill>
                      <a:schemeClr val="tx1"/>
                    </a:solidFill>
                    <a:latin typeface="Helvetica" pitchFamily="124" charset="0"/>
                    <a:ea typeface="MS PGothic" pitchFamily="34" charset="-128"/>
                  </a:defRPr>
                </a:lvl1pPr>
                <a:lvl2pPr marL="742950" indent="-285750" eaLnBrk="0" hangingPunct="0">
                  <a:tabLst>
                    <a:tab pos="508000" algn="l"/>
                  </a:tabLst>
                  <a:defRPr sz="2800">
                    <a:solidFill>
                      <a:schemeClr val="tx1"/>
                    </a:solidFill>
                    <a:latin typeface="Helvetica" pitchFamily="124" charset="0"/>
                    <a:ea typeface="MS PGothic" pitchFamily="34" charset="-128"/>
                  </a:defRPr>
                </a:lvl2pPr>
                <a:lvl3pPr marL="1143000" indent="-228600" eaLnBrk="0" hangingPunct="0">
                  <a:tabLst>
                    <a:tab pos="508000" algn="l"/>
                  </a:tabLst>
                  <a:defRPr sz="2800">
                    <a:solidFill>
                      <a:schemeClr val="tx1"/>
                    </a:solidFill>
                    <a:latin typeface="Helvetica" pitchFamily="124" charset="0"/>
                    <a:ea typeface="MS PGothic" pitchFamily="34" charset="-128"/>
                  </a:defRPr>
                </a:lvl3pPr>
                <a:lvl4pPr marL="1600200" indent="-228600" eaLnBrk="0" hangingPunct="0">
                  <a:tabLst>
                    <a:tab pos="508000" algn="l"/>
                  </a:tabLst>
                  <a:defRPr sz="2800">
                    <a:solidFill>
                      <a:schemeClr val="tx1"/>
                    </a:solidFill>
                    <a:latin typeface="Helvetica" pitchFamily="124" charset="0"/>
                    <a:ea typeface="MS PGothic" pitchFamily="34" charset="-128"/>
                  </a:defRPr>
                </a:lvl4pPr>
                <a:lvl5pPr marL="2057400" indent="-228600" eaLnBrk="0" hangingPunct="0">
                  <a:tabLst>
                    <a:tab pos="508000" algn="l"/>
                  </a:tabLst>
                  <a:defRPr sz="2800">
                    <a:solidFill>
                      <a:schemeClr val="tx1"/>
                    </a:solidFill>
                    <a:latin typeface="Helvetica" pitchFamily="124" charset="0"/>
                    <a:ea typeface="MS PGothic" pitchFamily="34" charset="-128"/>
                  </a:defRPr>
                </a:lvl5pPr>
                <a:lvl6pPr marL="2514600" indent="-228600" algn="l" rtl="0" eaLnBrk="0" fontAlgn="base" hangingPunct="0">
                  <a:spcBef>
                    <a:spcPct val="0"/>
                  </a:spcBef>
                  <a:spcAft>
                    <a:spcPct val="0"/>
                  </a:spcAft>
                  <a:tabLst>
                    <a:tab pos="508000" algn="l"/>
                  </a:tabLst>
                  <a:defRPr sz="2800">
                    <a:solidFill>
                      <a:schemeClr val="tx1"/>
                    </a:solidFill>
                    <a:latin typeface="Helvetica" pitchFamily="124" charset="0"/>
                    <a:ea typeface="MS PGothic" pitchFamily="34" charset="-128"/>
                  </a:defRPr>
                </a:lvl6pPr>
                <a:lvl7pPr marL="2971800" indent="-228600" algn="l" rtl="0" eaLnBrk="0" fontAlgn="base" hangingPunct="0">
                  <a:spcBef>
                    <a:spcPct val="0"/>
                  </a:spcBef>
                  <a:spcAft>
                    <a:spcPct val="0"/>
                  </a:spcAft>
                  <a:tabLst>
                    <a:tab pos="508000" algn="l"/>
                  </a:tabLst>
                  <a:defRPr sz="2800">
                    <a:solidFill>
                      <a:schemeClr val="tx1"/>
                    </a:solidFill>
                    <a:latin typeface="Helvetica" pitchFamily="124" charset="0"/>
                    <a:ea typeface="MS PGothic" pitchFamily="34" charset="-128"/>
                  </a:defRPr>
                </a:lvl7pPr>
                <a:lvl8pPr marL="3429000" indent="-228600" algn="l" rtl="0" eaLnBrk="0" fontAlgn="base" hangingPunct="0">
                  <a:spcBef>
                    <a:spcPct val="0"/>
                  </a:spcBef>
                  <a:spcAft>
                    <a:spcPct val="0"/>
                  </a:spcAft>
                  <a:tabLst>
                    <a:tab pos="508000" algn="l"/>
                  </a:tabLst>
                  <a:defRPr sz="2800">
                    <a:solidFill>
                      <a:schemeClr val="tx1"/>
                    </a:solidFill>
                    <a:latin typeface="Helvetica" pitchFamily="124" charset="0"/>
                    <a:ea typeface="MS PGothic" pitchFamily="34" charset="-128"/>
                  </a:defRPr>
                </a:lvl8pPr>
                <a:lvl9pPr marL="3886200" indent="-228600" algn="l" rtl="0" eaLnBrk="0" fontAlgn="base" hangingPunct="0">
                  <a:spcBef>
                    <a:spcPct val="0"/>
                  </a:spcBef>
                  <a:spcAft>
                    <a:spcPct val="0"/>
                  </a:spcAft>
                  <a:tabLst>
                    <a:tab pos="508000" algn="l"/>
                  </a:tabLst>
                  <a:defRPr sz="2800">
                    <a:solidFill>
                      <a:schemeClr val="tx1"/>
                    </a:solidFill>
                    <a:latin typeface="Helvetica" pitchFamily="124" charset="0"/>
                    <a:ea typeface="MS PGothic" pitchFamily="34" charset="-128"/>
                  </a:defRPr>
                </a:lvl9pPr>
              </a:lstStyle>
              <a:p>
                <a:pPr indent="180000" eaLnBrk="1" hangingPunct="1">
                  <a:spcBef>
                    <a:spcPct val="50000"/>
                  </a:spcBef>
                  <a:tabLst>
                    <a:tab pos="635000" algn="l"/>
                  </a:tabLst>
                </a:pPr>
                <a:r>
                  <a:rPr lang="en-US" altLang="he-IL" sz="4200" b="1" dirty="0" smtClean="0">
                    <a:solidFill>
                      <a:srgbClr val="000000"/>
                    </a:solidFill>
                    <a:latin typeface="Calibri" pitchFamily="34" charset="0"/>
                  </a:rPr>
                  <a:t>Fitness inference</a:t>
                </a:r>
                <a:endParaRPr lang="en-US" altLang="he-IL" sz="4200" b="1" dirty="0">
                  <a:solidFill>
                    <a:srgbClr val="000000"/>
                  </a:solidFill>
                  <a:latin typeface="Calibri" pitchFamily="34" charset="0"/>
                </a:endParaRPr>
              </a:p>
              <a:p>
                <a:pPr indent="180000" eaLnBrk="1" hangingPunct="1">
                  <a:spcBef>
                    <a:spcPct val="10000"/>
                  </a:spcBef>
                </a:pPr>
                <a:r>
                  <a:rPr lang="en-US" altLang="he-IL" sz="2500" dirty="0" smtClean="0">
                    <a:latin typeface="Times New Roman" pitchFamily="18" charset="0"/>
                  </a:rPr>
                  <a:t>Fitness can be inferred from competitions in several ways</a:t>
                </a:r>
                <a:r>
                  <a:rPr lang="en-US" altLang="he-IL" sz="2500" baseline="30000" dirty="0" smtClean="0">
                    <a:latin typeface="Times New Roman" pitchFamily="18" charset="0"/>
                  </a:rPr>
                  <a:t>2,3,5</a:t>
                </a:r>
                <a:r>
                  <a:rPr lang="en-US" altLang="he-IL" sz="2500" dirty="0" smtClean="0">
                    <a:latin typeface="Times New Roman" pitchFamily="18" charset="0"/>
                  </a:rPr>
                  <a:t>.</a:t>
                </a:r>
              </a:p>
              <a:p>
                <a:pPr indent="180000" eaLnBrk="1" hangingPunct="1">
                  <a:spcBef>
                    <a:spcPct val="10000"/>
                  </a:spcBef>
                </a:pPr>
                <a:r>
                  <a:rPr lang="en-US" altLang="he-IL" sz="2500" dirty="0" smtClean="0">
                    <a:latin typeface="Times New Roman" pitchFamily="18" charset="0"/>
                  </a:rPr>
                  <a:t>For example, according to Crow &amp; Kimura</a:t>
                </a:r>
                <a:r>
                  <a:rPr lang="en-US" altLang="he-IL" sz="2500" baseline="30000" dirty="0" smtClean="0">
                    <a:latin typeface="Times New Roman" pitchFamily="18" charset="0"/>
                  </a:rPr>
                  <a:t>3</a:t>
                </a:r>
                <a:r>
                  <a:rPr lang="en-US" altLang="he-IL" sz="2500" dirty="0" smtClean="0">
                    <a:latin typeface="Times New Roman" pitchFamily="18" charset="0"/>
                  </a:rPr>
                  <a:t> the frequency of the red strain </a:t>
                </a:r>
                <a14:m>
                  <m:oMath xmlns:m="http://schemas.openxmlformats.org/officeDocument/2006/math">
                    <m:r>
                      <a:rPr lang="en-US" altLang="he-IL" sz="2500" i="1">
                        <a:latin typeface="Cambria Math"/>
                      </a:rPr>
                      <m:t>𝑝</m:t>
                    </m:r>
                  </m:oMath>
                </a14:m>
                <a:r>
                  <a:rPr lang="en-US" altLang="he-IL" sz="2500" dirty="0" smtClean="0">
                    <a:latin typeface="Times New Roman" pitchFamily="18" charset="0"/>
                  </a:rPr>
                  <a:t> changes according to:</a:t>
                </a:r>
              </a:p>
              <a:p>
                <a:pPr indent="180000" eaLnBrk="1" hangingPunct="1">
                  <a:spcBef>
                    <a:spcPct val="10000"/>
                  </a:spcBef>
                </a:pPr>
                <a:endParaRPr lang="en-US" altLang="he-IL" sz="2500" dirty="0" smtClean="0">
                  <a:latin typeface="Times New Roman" pitchFamily="18" charset="0"/>
                </a:endParaRPr>
              </a:p>
              <a:p>
                <a:pPr indent="180000" eaLnBrk="1" hangingPunct="1">
                  <a:spcBef>
                    <a:spcPct val="10000"/>
                  </a:spcBef>
                </a:pPr>
                <a14:m>
                  <m:oMathPara xmlns:m="http://schemas.openxmlformats.org/officeDocument/2006/math">
                    <m:oMathParaPr>
                      <m:jc m:val="centerGroup"/>
                    </m:oMathParaPr>
                    <m:oMath xmlns:m="http://schemas.openxmlformats.org/officeDocument/2006/math">
                      <m:r>
                        <a:rPr lang="en-US" altLang="he-IL" sz="3600" b="0" i="1" smtClean="0">
                          <a:latin typeface="Cambria Math"/>
                        </a:rPr>
                        <m:t>𝑝</m:t>
                      </m:r>
                      <m:d>
                        <m:dPr>
                          <m:ctrlPr>
                            <a:rPr lang="en-US" altLang="he-IL" sz="3600" b="0" i="1" smtClean="0">
                              <a:latin typeface="Cambria Math"/>
                            </a:rPr>
                          </m:ctrlPr>
                        </m:dPr>
                        <m:e>
                          <m:r>
                            <a:rPr lang="en-US" altLang="he-IL" sz="3600" b="0" i="1" smtClean="0">
                              <a:latin typeface="Cambria Math"/>
                            </a:rPr>
                            <m:t>𝑡</m:t>
                          </m:r>
                        </m:e>
                      </m:d>
                      <m:r>
                        <a:rPr lang="en-US" altLang="he-IL" sz="3600" b="0" i="1" smtClean="0">
                          <a:latin typeface="Cambria Math"/>
                        </a:rPr>
                        <m:t>=</m:t>
                      </m:r>
                      <m:f>
                        <m:fPr>
                          <m:ctrlPr>
                            <a:rPr lang="en-US" altLang="he-IL" sz="3600" b="0" i="1" smtClean="0">
                              <a:latin typeface="Cambria Math"/>
                            </a:rPr>
                          </m:ctrlPr>
                        </m:fPr>
                        <m:num>
                          <m:sSub>
                            <m:sSubPr>
                              <m:ctrlPr>
                                <a:rPr lang="en-US" altLang="he-IL" sz="3600" b="0" i="1" smtClean="0">
                                  <a:latin typeface="Cambria Math"/>
                                </a:rPr>
                              </m:ctrlPr>
                            </m:sSubPr>
                            <m:e>
                              <m:r>
                                <a:rPr lang="en-US" altLang="he-IL" sz="3600" b="0" i="1" smtClean="0">
                                  <a:latin typeface="Cambria Math"/>
                                </a:rPr>
                                <m:t>𝑝</m:t>
                              </m:r>
                            </m:e>
                            <m:sub>
                              <m:r>
                                <a:rPr lang="en-US" altLang="he-IL" sz="3600" b="0" i="1" smtClean="0">
                                  <a:latin typeface="Cambria Math"/>
                                </a:rPr>
                                <m:t>0</m:t>
                              </m:r>
                            </m:sub>
                          </m:sSub>
                        </m:num>
                        <m:den>
                          <m:sSub>
                            <m:sSubPr>
                              <m:ctrlPr>
                                <a:rPr lang="en-US" altLang="he-IL" sz="3600" b="0" i="1" smtClean="0">
                                  <a:latin typeface="Cambria Math"/>
                                </a:rPr>
                              </m:ctrlPr>
                            </m:sSubPr>
                            <m:e>
                              <m:r>
                                <a:rPr lang="en-US" altLang="he-IL" sz="3600" b="0" i="1" smtClean="0">
                                  <a:latin typeface="Cambria Math"/>
                                </a:rPr>
                                <m:t>𝑝</m:t>
                              </m:r>
                            </m:e>
                            <m:sub>
                              <m:r>
                                <a:rPr lang="en-US" altLang="he-IL" sz="3600" b="0" i="1" smtClean="0">
                                  <a:latin typeface="Cambria Math"/>
                                </a:rPr>
                                <m:t>0</m:t>
                              </m:r>
                            </m:sub>
                          </m:sSub>
                          <m:r>
                            <a:rPr lang="en-US" altLang="he-IL" sz="3600" b="0" i="1" smtClean="0">
                              <a:latin typeface="Cambria Math"/>
                            </a:rPr>
                            <m:t>+</m:t>
                          </m:r>
                          <m:d>
                            <m:dPr>
                              <m:ctrlPr>
                                <a:rPr lang="en-US" altLang="he-IL" sz="3600" b="0" i="1" smtClean="0">
                                  <a:latin typeface="Cambria Math"/>
                                </a:rPr>
                              </m:ctrlPr>
                            </m:dPr>
                            <m:e>
                              <m:r>
                                <a:rPr lang="en-US" altLang="he-IL" sz="3600" b="0" i="1" smtClean="0">
                                  <a:latin typeface="Cambria Math"/>
                                </a:rPr>
                                <m:t>1</m:t>
                              </m:r>
                              <m:r>
                                <a:rPr lang="en-US" altLang="he-IL" sz="3600" b="0" i="1" smtClean="0">
                                  <a:latin typeface="Cambria Math"/>
                                </a:rPr>
                                <m:t>−</m:t>
                              </m:r>
                              <m:sSub>
                                <m:sSubPr>
                                  <m:ctrlPr>
                                    <a:rPr lang="en-US" altLang="he-IL" sz="3600" b="0" i="1" smtClean="0">
                                      <a:latin typeface="Cambria Math"/>
                                    </a:rPr>
                                  </m:ctrlPr>
                                </m:sSubPr>
                                <m:e>
                                  <m:r>
                                    <a:rPr lang="en-US" altLang="he-IL" sz="3600" b="0" i="1" smtClean="0">
                                      <a:latin typeface="Cambria Math"/>
                                    </a:rPr>
                                    <m:t>𝑝</m:t>
                                  </m:r>
                                </m:e>
                                <m:sub>
                                  <m:r>
                                    <a:rPr lang="en-US" altLang="he-IL" sz="3600" b="0" i="1" smtClean="0">
                                      <a:latin typeface="Cambria Math"/>
                                    </a:rPr>
                                    <m:t>0</m:t>
                                  </m:r>
                                </m:sub>
                              </m:sSub>
                            </m:e>
                          </m:d>
                          <m:sSup>
                            <m:sSupPr>
                              <m:ctrlPr>
                                <a:rPr lang="en-US" altLang="he-IL" sz="3600" b="0" i="1" smtClean="0">
                                  <a:latin typeface="Cambria Math"/>
                                </a:rPr>
                              </m:ctrlPr>
                            </m:sSupPr>
                            <m:e>
                              <m:r>
                                <a:rPr lang="en-US" altLang="he-IL" sz="3600" b="0" i="1" smtClean="0">
                                  <a:latin typeface="Cambria Math"/>
                                </a:rPr>
                                <m:t>𝑒</m:t>
                              </m:r>
                            </m:e>
                            <m:sup>
                              <m:r>
                                <a:rPr lang="en-US" altLang="he-IL" sz="3600" b="0" i="1" smtClean="0">
                                  <a:latin typeface="Cambria Math"/>
                                </a:rPr>
                                <m:t>−</m:t>
                              </m:r>
                              <m:r>
                                <a:rPr lang="en-US" altLang="he-IL" sz="3600" b="0" i="1" smtClean="0">
                                  <a:latin typeface="Cambria Math"/>
                                </a:rPr>
                                <m:t>𝑠𝑡</m:t>
                              </m:r>
                            </m:sup>
                          </m:sSup>
                        </m:den>
                      </m:f>
                    </m:oMath>
                  </m:oMathPara>
                </a14:m>
                <a:endParaRPr lang="en-US" altLang="he-IL" sz="3600" dirty="0" smtClean="0">
                  <a:latin typeface="Times New Roman" pitchFamily="18" charset="0"/>
                </a:endParaRPr>
              </a:p>
              <a:p>
                <a:pPr indent="180000" eaLnBrk="1" hangingPunct="1">
                  <a:spcBef>
                    <a:spcPct val="10000"/>
                  </a:spcBef>
                </a:pPr>
                <a:endParaRPr lang="en-US" altLang="he-IL" sz="2500" dirty="0" smtClean="0">
                  <a:latin typeface="Times New Roman" pitchFamily="18" charset="0"/>
                </a:endParaRPr>
              </a:p>
              <a:p>
                <a:pPr indent="180000" eaLnBrk="1" hangingPunct="1">
                  <a:spcBef>
                    <a:spcPct val="10000"/>
                  </a:spcBef>
                </a:pPr>
                <a:r>
                  <a:rPr lang="en-US" altLang="he-IL" sz="2500" dirty="0" smtClean="0">
                    <a:latin typeface="Times New Roman" pitchFamily="18" charset="0"/>
                  </a:rPr>
                  <a:t>where</a:t>
                </a:r>
                <a:r>
                  <a:rPr lang="en-US" altLang="he-IL" sz="2500" i="1" dirty="0" smtClean="0">
                    <a:latin typeface="Cambria Math"/>
                  </a:rPr>
                  <a:t> </a:t>
                </a:r>
                <a14:m>
                  <m:oMath xmlns:m="http://schemas.openxmlformats.org/officeDocument/2006/math">
                    <m:sSub>
                      <m:sSubPr>
                        <m:ctrlPr>
                          <a:rPr lang="en-US" altLang="he-IL" sz="2500" b="0" i="1" smtClean="0">
                            <a:latin typeface="Cambria Math"/>
                          </a:rPr>
                        </m:ctrlPr>
                      </m:sSubPr>
                      <m:e>
                        <m:r>
                          <a:rPr lang="en-US" altLang="he-IL" sz="2500" b="0" i="1" smtClean="0">
                            <a:latin typeface="Cambria Math"/>
                          </a:rPr>
                          <m:t>𝑝</m:t>
                        </m:r>
                      </m:e>
                      <m:sub>
                        <m:r>
                          <a:rPr lang="en-US" altLang="he-IL" sz="2500" b="0" i="1" smtClean="0">
                            <a:latin typeface="Cambria Math"/>
                          </a:rPr>
                          <m:t>0</m:t>
                        </m:r>
                      </m:sub>
                    </m:sSub>
                  </m:oMath>
                </a14:m>
                <a:r>
                  <a:rPr lang="en-US" altLang="he-IL" sz="2500" dirty="0" smtClean="0">
                    <a:latin typeface="Times New Roman" pitchFamily="18" charset="0"/>
                  </a:rPr>
                  <a:t> is the initial frequency and </a:t>
                </a:r>
                <a14:m>
                  <m:oMath xmlns:m="http://schemas.openxmlformats.org/officeDocument/2006/math">
                    <m:r>
                      <a:rPr lang="en-US" altLang="he-IL" sz="2500" b="0" i="1" smtClean="0">
                        <a:latin typeface="Cambria Math"/>
                      </a:rPr>
                      <m:t>𝑠</m:t>
                    </m:r>
                  </m:oMath>
                </a14:m>
                <a:r>
                  <a:rPr lang="en-US" altLang="he-IL" sz="2500" dirty="0" smtClean="0">
                    <a:latin typeface="Times New Roman" pitchFamily="18" charset="0"/>
                  </a:rPr>
                  <a:t> is the selection coefficient </a:t>
                </a:r>
                <a:r>
                  <a:rPr lang="en-US" altLang="he-IL" sz="2500" dirty="0" smtClean="0">
                    <a:latin typeface="Times New Roman" pitchFamily="18" charset="0"/>
                  </a:rPr>
                  <a:t>of the </a:t>
                </a:r>
                <a:r>
                  <a:rPr lang="en-US" altLang="he-IL" sz="2500" dirty="0" smtClean="0">
                    <a:latin typeface="Times New Roman" pitchFamily="18" charset="0"/>
                  </a:rPr>
                  <a:t>red strain</a:t>
                </a:r>
                <a:r>
                  <a:rPr lang="en-US" altLang="he-IL" sz="2500" dirty="0" smtClean="0">
                    <a:latin typeface="Times New Roman" pitchFamily="18" charset="0"/>
                  </a:rPr>
                  <a:t>.</a:t>
                </a:r>
              </a:p>
              <a:p>
                <a:pPr indent="180000" eaLnBrk="1" hangingPunct="1">
                  <a:spcBef>
                    <a:spcPct val="10000"/>
                  </a:spcBef>
                </a:pPr>
                <a:endParaRPr lang="en-US" altLang="he-IL" sz="2500" dirty="0">
                  <a:latin typeface="Times New Roman" pitchFamily="18" charset="0"/>
                </a:endParaRPr>
              </a:p>
              <a:p>
                <a:pPr indent="180000" eaLnBrk="1" hangingPunct="1">
                  <a:spcBef>
                    <a:spcPct val="10000"/>
                  </a:spcBef>
                </a:pPr>
                <a:r>
                  <a:rPr lang="en-US" altLang="he-IL" sz="2500" dirty="0" smtClean="0">
                    <a:latin typeface="Times New Roman" pitchFamily="18" charset="0"/>
                  </a:rPr>
                  <a:t>We fit this equation to the frequency of the strain under question in the competition simulation. </a:t>
                </a:r>
              </a:p>
              <a:p>
                <a:pPr indent="180000" eaLnBrk="1" hangingPunct="1">
                  <a:spcBef>
                    <a:spcPct val="10000"/>
                  </a:spcBef>
                </a:pPr>
                <a:r>
                  <a:rPr lang="en-US" altLang="he-IL" sz="2500" dirty="0" smtClean="0">
                    <a:latin typeface="Times New Roman" pitchFamily="18" charset="0"/>
                  </a:rPr>
                  <a:t>The inferred </a:t>
                </a:r>
                <a14:m>
                  <m:oMath xmlns:m="http://schemas.openxmlformats.org/officeDocument/2006/math">
                    <m:r>
                      <a:rPr lang="en-US" altLang="he-IL" sz="2500" i="1">
                        <a:latin typeface="Cambria Math"/>
                      </a:rPr>
                      <m:t>𝑠</m:t>
                    </m:r>
                  </m:oMath>
                </a14:m>
                <a:r>
                  <a:rPr lang="en-US" altLang="he-IL" sz="2500" dirty="0" smtClean="0">
                    <a:latin typeface="Times New Roman" pitchFamily="18" charset="0"/>
                  </a:rPr>
                  <a:t> is the </a:t>
                </a:r>
                <a:r>
                  <a:rPr lang="en-US" altLang="he-IL" sz="2500" b="1" dirty="0" smtClean="0">
                    <a:solidFill>
                      <a:srgbClr val="004080"/>
                    </a:solidFill>
                    <a:latin typeface="Times New Roman" pitchFamily="18" charset="0"/>
                  </a:rPr>
                  <a:t>effective selection coefficient</a:t>
                </a:r>
                <a:r>
                  <a:rPr lang="en-US" altLang="he-IL" sz="2500" dirty="0" smtClean="0">
                    <a:latin typeface="Times New Roman" pitchFamily="18" charset="0"/>
                  </a:rPr>
                  <a:t>: the selection coefficient in an idealized population that would cause similar change in frequency as the population under consideration.</a:t>
                </a:r>
                <a:endParaRPr lang="en-US" altLang="he-IL" sz="2500" dirty="0" smtClean="0">
                  <a:latin typeface="Times New Roman" pitchFamily="18" charset="0"/>
                </a:endParaRPr>
              </a:p>
              <a:p>
                <a:pPr indent="180000" eaLnBrk="1" hangingPunct="1">
                  <a:spcBef>
                    <a:spcPct val="10000"/>
                  </a:spcBef>
                </a:pPr>
                <a:endParaRPr lang="en-US" altLang="he-IL" sz="2500" dirty="0" smtClean="0">
                  <a:latin typeface="Times New Roman" pitchFamily="18" charset="0"/>
                </a:endParaRPr>
              </a:p>
              <a:p>
                <a:pPr eaLnBrk="1" hangingPunct="1">
                  <a:spcBef>
                    <a:spcPct val="10000"/>
                  </a:spcBef>
                </a:pPr>
                <a:endParaRPr lang="en-US" altLang="he-IL" sz="2500" dirty="0">
                  <a:latin typeface="Times New Roman" pitchFamily="18" charset="0"/>
                </a:endParaRPr>
              </a:p>
              <a:p>
                <a:pPr eaLnBrk="1" hangingPunct="1">
                  <a:spcBef>
                    <a:spcPct val="10000"/>
                  </a:spcBef>
                </a:pPr>
                <a:endParaRPr lang="en-US" altLang="he-IL" sz="2500" dirty="0" smtClean="0">
                  <a:latin typeface="Times New Roman" pitchFamily="18" charset="0"/>
                </a:endParaRPr>
              </a:p>
              <a:p>
                <a:pPr eaLnBrk="1" hangingPunct="1">
                  <a:spcBef>
                    <a:spcPct val="10000"/>
                  </a:spcBef>
                </a:pPr>
                <a:endParaRPr lang="en-US" altLang="he-IL" sz="2500" dirty="0">
                  <a:latin typeface="Times New Roman" pitchFamily="18" charset="0"/>
                </a:endParaRPr>
              </a:p>
              <a:p>
                <a:pPr eaLnBrk="1" hangingPunct="1">
                  <a:spcBef>
                    <a:spcPct val="10000"/>
                  </a:spcBef>
                </a:pPr>
                <a:endParaRPr lang="en-US" altLang="he-IL" sz="2500" dirty="0" smtClean="0">
                  <a:latin typeface="Times New Roman" pitchFamily="18" charset="0"/>
                </a:endParaRPr>
              </a:p>
              <a:p>
                <a:pPr eaLnBrk="1" hangingPunct="1">
                  <a:spcBef>
                    <a:spcPct val="10000"/>
                  </a:spcBef>
                </a:pPr>
                <a:endParaRPr lang="en-US" altLang="he-IL" sz="2500" dirty="0">
                  <a:latin typeface="Times New Roman" pitchFamily="18" charset="0"/>
                </a:endParaRPr>
              </a:p>
              <a:p>
                <a:pPr eaLnBrk="1" hangingPunct="1">
                  <a:spcBef>
                    <a:spcPct val="10000"/>
                  </a:spcBef>
                </a:pPr>
                <a:endParaRPr lang="en-US" altLang="he-IL" sz="2500" dirty="0" smtClean="0">
                  <a:latin typeface="Times New Roman" pitchFamily="18" charset="0"/>
                </a:endParaRPr>
              </a:p>
              <a:p>
                <a:pPr eaLnBrk="1" hangingPunct="1">
                  <a:spcBef>
                    <a:spcPct val="10000"/>
                  </a:spcBef>
                </a:pPr>
                <a:endParaRPr lang="en-US" altLang="he-IL" sz="2500" dirty="0">
                  <a:latin typeface="Times New Roman" pitchFamily="18" charset="0"/>
                </a:endParaRPr>
              </a:p>
              <a:p>
                <a:pPr eaLnBrk="1" hangingPunct="1">
                  <a:spcBef>
                    <a:spcPct val="10000"/>
                  </a:spcBef>
                </a:pPr>
                <a:endParaRPr lang="en-US" altLang="he-IL" sz="2500" dirty="0" smtClean="0">
                  <a:latin typeface="Times New Roman" pitchFamily="18" charset="0"/>
                </a:endParaRPr>
              </a:p>
              <a:p>
                <a:pPr eaLnBrk="1" hangingPunct="1">
                  <a:spcBef>
                    <a:spcPct val="10000"/>
                  </a:spcBef>
                </a:pPr>
                <a:endParaRPr lang="en-US" altLang="he-IL" sz="2500" dirty="0">
                  <a:latin typeface="Times New Roman" pitchFamily="18" charset="0"/>
                </a:endParaRPr>
              </a:p>
              <a:p>
                <a:pPr eaLnBrk="1" hangingPunct="1">
                  <a:spcBef>
                    <a:spcPct val="10000"/>
                  </a:spcBef>
                </a:pPr>
                <a:endParaRPr lang="en-US" altLang="he-IL" sz="2500" dirty="0" smtClean="0">
                  <a:latin typeface="Times New Roman" pitchFamily="18" charset="0"/>
                </a:endParaRPr>
              </a:p>
              <a:p>
                <a:pPr eaLnBrk="1" hangingPunct="1">
                  <a:spcBef>
                    <a:spcPct val="10000"/>
                  </a:spcBef>
                </a:pPr>
                <a:endParaRPr lang="en-US" altLang="he-IL" sz="2500" dirty="0">
                  <a:latin typeface="Times New Roman" pitchFamily="18" charset="0"/>
                </a:endParaRPr>
              </a:p>
              <a:p>
                <a:pPr eaLnBrk="1" hangingPunct="1">
                  <a:spcBef>
                    <a:spcPct val="10000"/>
                  </a:spcBef>
                </a:pPr>
                <a:endParaRPr lang="en-US" altLang="he-IL" sz="2500" dirty="0" smtClean="0">
                  <a:latin typeface="Times New Roman" pitchFamily="18" charset="0"/>
                </a:endParaRPr>
              </a:p>
              <a:p>
                <a:pPr eaLnBrk="1" hangingPunct="1">
                  <a:spcBef>
                    <a:spcPct val="10000"/>
                  </a:spcBef>
                </a:pPr>
                <a:endParaRPr lang="en-US" altLang="he-IL" sz="2500" dirty="0">
                  <a:latin typeface="Times New Roman" pitchFamily="18" charset="0"/>
                </a:endParaRPr>
              </a:p>
              <a:p>
                <a:pPr eaLnBrk="1" hangingPunct="1">
                  <a:spcBef>
                    <a:spcPct val="10000"/>
                  </a:spcBef>
                </a:pPr>
                <a:endParaRPr lang="en-US" altLang="he-IL" sz="2500" dirty="0" smtClean="0">
                  <a:latin typeface="Times New Roman" pitchFamily="18" charset="0"/>
                </a:endParaRPr>
              </a:p>
              <a:p>
                <a:pPr eaLnBrk="1" hangingPunct="1">
                  <a:spcBef>
                    <a:spcPct val="10000"/>
                  </a:spcBef>
                </a:pPr>
                <a:endParaRPr lang="en-US" altLang="he-IL" sz="2500" dirty="0">
                  <a:latin typeface="Times New Roman" pitchFamily="18" charset="0"/>
                </a:endParaRPr>
              </a:p>
              <a:p>
                <a:pPr eaLnBrk="1" hangingPunct="1">
                  <a:spcBef>
                    <a:spcPct val="10000"/>
                  </a:spcBef>
                </a:pPr>
                <a:endParaRPr lang="en-US" altLang="he-IL" sz="2500" dirty="0" smtClean="0">
                  <a:latin typeface="Times New Roman" pitchFamily="18" charset="0"/>
                </a:endParaRPr>
              </a:p>
              <a:p>
                <a:pPr eaLnBrk="1" hangingPunct="1">
                  <a:spcBef>
                    <a:spcPct val="10000"/>
                  </a:spcBef>
                </a:pPr>
                <a:endParaRPr lang="en-US" altLang="he-IL" sz="2500" dirty="0">
                  <a:latin typeface="Times New Roman" pitchFamily="18" charset="0"/>
                </a:endParaRPr>
              </a:p>
            </p:txBody>
          </p:sp>
        </mc:Choice>
        <mc:Fallback>
          <p:sp>
            <p:nvSpPr>
              <p:cNvPr id="51" name="Text Box 11"/>
              <p:cNvSpPr txBox="1">
                <a:spLocks noRot="1" noChangeAspect="1" noMove="1" noResize="1" noEditPoints="1" noAdjustHandles="1" noChangeArrowheads="1" noChangeShapeType="1" noTextEdit="1"/>
              </p:cNvSpPr>
              <p:nvPr/>
            </p:nvSpPr>
            <p:spPr bwMode="auto">
              <a:xfrm>
                <a:off x="10944000" y="19716750"/>
                <a:ext cx="8458200" cy="14363700"/>
              </a:xfrm>
              <a:prstGeom prst="rect">
                <a:avLst/>
              </a:prstGeom>
              <a:blipFill rotWithShape="1">
                <a:blip r:embed="rId4"/>
                <a:stretch>
                  <a:fillRect/>
                </a:stretch>
              </a:blipFill>
              <a:ln w="38100">
                <a:solidFill>
                  <a:srgbClr val="000000"/>
                </a:solidFill>
                <a:round/>
                <a:headEnd/>
                <a:tailEnd/>
              </a:ln>
            </p:spPr>
            <p:txBody>
              <a:bodyPr/>
              <a:lstStyle/>
              <a:p>
                <a:r>
                  <a:rPr lang="he-IL">
                    <a:noFill/>
                  </a:rPr>
                  <a:t> </a:t>
                </a:r>
              </a:p>
            </p:txBody>
          </p:sp>
        </mc:Fallback>
      </mc:AlternateContent>
      <p:pic>
        <p:nvPicPr>
          <p:cNvPr id="15" name="Picture 2" descr="D:\university\presentations\GRC 2015\frequency_fi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04000" y="28623914"/>
            <a:ext cx="7748587" cy="5310188"/>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D:\workspace\curveball_project\gh-pages\img\logo_200px.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797871" y="34638641"/>
            <a:ext cx="2540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14343" name="Text Box 13"/>
          <p:cNvSpPr txBox="1">
            <a:spLocks noChangeArrowheads="1"/>
          </p:cNvSpPr>
          <p:nvPr/>
        </p:nvSpPr>
        <p:spPr bwMode="auto">
          <a:xfrm>
            <a:off x="20610513" y="7550150"/>
            <a:ext cx="8458200" cy="21812812"/>
          </a:xfrm>
          <a:prstGeom prst="rect">
            <a:avLst/>
          </a:prstGeom>
          <a:solidFill>
            <a:schemeClr val="bg1"/>
          </a:solidFill>
          <a:ln w="38100">
            <a:solidFill>
              <a:srgbClr val="000000"/>
            </a:solidFill>
            <a:round/>
            <a:headEnd/>
            <a:tailEnd/>
          </a:ln>
        </p:spPr>
        <p:txBody>
          <a:bodyPr lIns="802806" tIns="401404" rIns="802806" bIns="802806"/>
          <a:lstStyle>
            <a:lvl1pPr eaLnBrk="0" hangingPunct="0">
              <a:tabLst>
                <a:tab pos="635000" algn="l"/>
              </a:tabLst>
              <a:defRPr sz="2800">
                <a:solidFill>
                  <a:schemeClr val="tx1"/>
                </a:solidFill>
                <a:latin typeface="Helvetica" pitchFamily="124" charset="0"/>
                <a:ea typeface="MS PGothic" pitchFamily="34" charset="-128"/>
              </a:defRPr>
            </a:lvl1pPr>
            <a:lvl2pPr marL="742950" indent="-285750" eaLnBrk="0" hangingPunct="0">
              <a:tabLst>
                <a:tab pos="635000" algn="l"/>
              </a:tabLst>
              <a:defRPr sz="2800">
                <a:solidFill>
                  <a:schemeClr val="tx1"/>
                </a:solidFill>
                <a:latin typeface="Helvetica" pitchFamily="124" charset="0"/>
                <a:ea typeface="MS PGothic" pitchFamily="34" charset="-128"/>
              </a:defRPr>
            </a:lvl2pPr>
            <a:lvl3pPr marL="1143000" indent="-228600" eaLnBrk="0" hangingPunct="0">
              <a:tabLst>
                <a:tab pos="635000" algn="l"/>
              </a:tabLst>
              <a:defRPr sz="2800">
                <a:solidFill>
                  <a:schemeClr val="tx1"/>
                </a:solidFill>
                <a:latin typeface="Helvetica" pitchFamily="124" charset="0"/>
                <a:ea typeface="MS PGothic" pitchFamily="34" charset="-128"/>
              </a:defRPr>
            </a:lvl3pPr>
            <a:lvl4pPr marL="1600200" indent="-228600" eaLnBrk="0" hangingPunct="0">
              <a:tabLst>
                <a:tab pos="635000" algn="l"/>
              </a:tabLst>
              <a:defRPr sz="2800">
                <a:solidFill>
                  <a:schemeClr val="tx1"/>
                </a:solidFill>
                <a:latin typeface="Helvetica" pitchFamily="124" charset="0"/>
                <a:ea typeface="MS PGothic" pitchFamily="34" charset="-128"/>
              </a:defRPr>
            </a:lvl4pPr>
            <a:lvl5pPr marL="2057400" indent="-228600" eaLnBrk="0" hangingPunct="0">
              <a:tabLst>
                <a:tab pos="635000" algn="l"/>
              </a:tabLst>
              <a:defRPr sz="2800">
                <a:solidFill>
                  <a:schemeClr val="tx1"/>
                </a:solidFill>
                <a:latin typeface="Helvetica" pitchFamily="124" charset="0"/>
                <a:ea typeface="MS PGothic" pitchFamily="34" charset="-128"/>
              </a:defRPr>
            </a:lvl5pPr>
            <a:lvl6pPr marL="2514600" indent="-228600" algn="l" rtl="0" eaLnBrk="0" fontAlgn="base" hangingPunct="0">
              <a:spcBef>
                <a:spcPct val="0"/>
              </a:spcBef>
              <a:spcAft>
                <a:spcPct val="0"/>
              </a:spcAft>
              <a:tabLst>
                <a:tab pos="635000" algn="l"/>
              </a:tabLst>
              <a:defRPr sz="2800">
                <a:solidFill>
                  <a:schemeClr val="tx1"/>
                </a:solidFill>
                <a:latin typeface="Helvetica" pitchFamily="124" charset="0"/>
                <a:ea typeface="MS PGothic" pitchFamily="34" charset="-128"/>
              </a:defRPr>
            </a:lvl6pPr>
            <a:lvl7pPr marL="2971800" indent="-228600" algn="l" rtl="0" eaLnBrk="0" fontAlgn="base" hangingPunct="0">
              <a:spcBef>
                <a:spcPct val="0"/>
              </a:spcBef>
              <a:spcAft>
                <a:spcPct val="0"/>
              </a:spcAft>
              <a:tabLst>
                <a:tab pos="635000" algn="l"/>
              </a:tabLst>
              <a:defRPr sz="2800">
                <a:solidFill>
                  <a:schemeClr val="tx1"/>
                </a:solidFill>
                <a:latin typeface="Helvetica" pitchFamily="124" charset="0"/>
                <a:ea typeface="MS PGothic" pitchFamily="34" charset="-128"/>
              </a:defRPr>
            </a:lvl7pPr>
            <a:lvl8pPr marL="3429000" indent="-228600" algn="l" rtl="0" eaLnBrk="0" fontAlgn="base" hangingPunct="0">
              <a:spcBef>
                <a:spcPct val="0"/>
              </a:spcBef>
              <a:spcAft>
                <a:spcPct val="0"/>
              </a:spcAft>
              <a:tabLst>
                <a:tab pos="635000" algn="l"/>
              </a:tabLst>
              <a:defRPr sz="2800">
                <a:solidFill>
                  <a:schemeClr val="tx1"/>
                </a:solidFill>
                <a:latin typeface="Helvetica" pitchFamily="124" charset="0"/>
                <a:ea typeface="MS PGothic" pitchFamily="34" charset="-128"/>
              </a:defRPr>
            </a:lvl8pPr>
            <a:lvl9pPr marL="3886200" indent="-228600" algn="l" rtl="0" eaLnBrk="0" fontAlgn="base" hangingPunct="0">
              <a:spcBef>
                <a:spcPct val="0"/>
              </a:spcBef>
              <a:spcAft>
                <a:spcPct val="0"/>
              </a:spcAft>
              <a:tabLst>
                <a:tab pos="635000" algn="l"/>
              </a:tabLst>
              <a:defRPr sz="2800">
                <a:solidFill>
                  <a:schemeClr val="tx1"/>
                </a:solidFill>
                <a:latin typeface="Helvetica" pitchFamily="124" charset="0"/>
                <a:ea typeface="MS PGothic" pitchFamily="34" charset="-128"/>
              </a:defRPr>
            </a:lvl9pPr>
          </a:lstStyle>
          <a:p>
            <a:pPr indent="180000" eaLnBrk="1" hangingPunct="1">
              <a:spcBef>
                <a:spcPct val="50000"/>
              </a:spcBef>
            </a:pPr>
            <a:r>
              <a:rPr lang="en-US" altLang="he-IL" sz="4200" b="1" dirty="0" smtClean="0">
                <a:solidFill>
                  <a:srgbClr val="000000"/>
                </a:solidFill>
                <a:latin typeface="Calibri" pitchFamily="34" charset="0"/>
              </a:rPr>
              <a:t>Experimental test</a:t>
            </a:r>
            <a:endParaRPr lang="en-US" altLang="he-IL" sz="4200" b="1" dirty="0">
              <a:solidFill>
                <a:srgbClr val="000000"/>
              </a:solidFill>
              <a:latin typeface="Calibri" pitchFamily="34" charset="0"/>
            </a:endParaRPr>
          </a:p>
          <a:p>
            <a:pPr indent="180000" eaLnBrk="1" hangingPunct="1">
              <a:spcBef>
                <a:spcPct val="10000"/>
              </a:spcBef>
            </a:pPr>
            <a:r>
              <a:rPr lang="en-US" altLang="he-IL" sz="2500" dirty="0" smtClean="0">
                <a:latin typeface="Times New Roman" pitchFamily="18" charset="0"/>
              </a:rPr>
              <a:t>To test the model prediction we grow two strains of </a:t>
            </a:r>
            <a:r>
              <a:rPr lang="en-US" altLang="he-IL" sz="2500" i="1" dirty="0" smtClean="0">
                <a:latin typeface="Times New Roman" pitchFamily="18" charset="0"/>
              </a:rPr>
              <a:t>E. coli</a:t>
            </a:r>
            <a:r>
              <a:rPr lang="en-US" altLang="he-IL" sz="2500" dirty="0" smtClean="0">
                <a:latin typeface="Times New Roman" pitchFamily="18" charset="0"/>
              </a:rPr>
              <a:t> </a:t>
            </a:r>
            <a:r>
              <a:rPr lang="en-US" altLang="he-IL" sz="2500" dirty="0" smtClean="0">
                <a:solidFill>
                  <a:srgbClr val="00B050"/>
                </a:solidFill>
                <a:latin typeface="Times New Roman" pitchFamily="18" charset="0"/>
              </a:rPr>
              <a:t>separ</a:t>
            </a:r>
            <a:r>
              <a:rPr lang="en-US" altLang="he-IL" sz="2500" dirty="0" smtClean="0">
                <a:solidFill>
                  <a:srgbClr val="FF0000"/>
                </a:solidFill>
                <a:latin typeface="Times New Roman" pitchFamily="18" charset="0"/>
              </a:rPr>
              <a:t>ately</a:t>
            </a:r>
            <a:r>
              <a:rPr lang="en-US" altLang="he-IL" sz="2500" dirty="0" smtClean="0">
                <a:latin typeface="Times New Roman" pitchFamily="18" charset="0"/>
              </a:rPr>
              <a:t> and in </a:t>
            </a:r>
            <a:r>
              <a:rPr lang="en-US" altLang="he-IL" sz="2500" dirty="0" smtClean="0">
                <a:solidFill>
                  <a:srgbClr val="0000FF"/>
                </a:solidFill>
                <a:latin typeface="Times New Roman" pitchFamily="18" charset="0"/>
              </a:rPr>
              <a:t>competitions </a:t>
            </a:r>
            <a:r>
              <a:rPr lang="en-US" altLang="he-IL" sz="2500" dirty="0" smtClean="0">
                <a:latin typeface="Times New Roman" pitchFamily="18" charset="0"/>
              </a:rPr>
              <a:t>in a 96-well plate and measure their OD over time.</a:t>
            </a:r>
          </a:p>
          <a:p>
            <a:pPr indent="180000" eaLnBrk="1" hangingPunct="1">
              <a:spcBef>
                <a:spcPct val="10000"/>
              </a:spcBef>
            </a:pPr>
            <a:endParaRPr lang="en-US" altLang="he-IL" sz="2500" dirty="0">
              <a:latin typeface="Times New Roman" pitchFamily="18" charset="0"/>
            </a:endParaRPr>
          </a:p>
          <a:p>
            <a:pPr indent="180000" eaLnBrk="1" hangingPunct="1">
              <a:spcBef>
                <a:spcPct val="10000"/>
              </a:spcBef>
            </a:pPr>
            <a:endParaRPr lang="en-US" altLang="he-IL" sz="2500" dirty="0" smtClean="0">
              <a:latin typeface="Times New Roman" pitchFamily="18" charset="0"/>
            </a:endParaRPr>
          </a:p>
          <a:p>
            <a:pPr indent="180000" eaLnBrk="1" hangingPunct="1">
              <a:spcBef>
                <a:spcPct val="10000"/>
              </a:spcBef>
            </a:pPr>
            <a:endParaRPr lang="en-US" altLang="he-IL" sz="2500" dirty="0">
              <a:latin typeface="Times New Roman" pitchFamily="18" charset="0"/>
            </a:endParaRPr>
          </a:p>
          <a:p>
            <a:pPr indent="180000" eaLnBrk="1" hangingPunct="1">
              <a:spcBef>
                <a:spcPct val="10000"/>
              </a:spcBef>
            </a:pPr>
            <a:endParaRPr lang="en-US" altLang="he-IL" sz="2500" dirty="0" smtClean="0">
              <a:latin typeface="Times New Roman" pitchFamily="18" charset="0"/>
            </a:endParaRPr>
          </a:p>
          <a:p>
            <a:pPr indent="180000" eaLnBrk="1" hangingPunct="1">
              <a:spcBef>
                <a:spcPct val="10000"/>
              </a:spcBef>
            </a:pPr>
            <a:endParaRPr lang="en-US" altLang="he-IL" sz="2500" dirty="0">
              <a:latin typeface="Times New Roman" pitchFamily="18" charset="0"/>
            </a:endParaRPr>
          </a:p>
          <a:p>
            <a:pPr indent="180000" eaLnBrk="1" hangingPunct="1">
              <a:spcBef>
                <a:spcPct val="10000"/>
              </a:spcBef>
            </a:pPr>
            <a:endParaRPr lang="en-US" altLang="he-IL" sz="2500" dirty="0" smtClean="0">
              <a:latin typeface="Times New Roman" pitchFamily="18" charset="0"/>
            </a:endParaRPr>
          </a:p>
          <a:p>
            <a:pPr indent="180000" eaLnBrk="1" hangingPunct="1">
              <a:spcBef>
                <a:spcPct val="10000"/>
              </a:spcBef>
            </a:pPr>
            <a:endParaRPr lang="en-US" altLang="he-IL" sz="2500" dirty="0">
              <a:latin typeface="Times New Roman" pitchFamily="18" charset="0"/>
            </a:endParaRPr>
          </a:p>
          <a:p>
            <a:pPr indent="180000" eaLnBrk="1" hangingPunct="1">
              <a:spcBef>
                <a:spcPct val="10000"/>
              </a:spcBef>
            </a:pPr>
            <a:endParaRPr lang="en-US" altLang="he-IL" sz="2500" dirty="0" smtClean="0">
              <a:latin typeface="Times New Roman" pitchFamily="18" charset="0"/>
            </a:endParaRPr>
          </a:p>
          <a:p>
            <a:pPr indent="180000" eaLnBrk="1" hangingPunct="1">
              <a:spcBef>
                <a:spcPct val="10000"/>
              </a:spcBef>
            </a:pPr>
            <a:endParaRPr lang="en-US" altLang="he-IL" sz="2500" dirty="0">
              <a:latin typeface="Times New Roman" pitchFamily="18" charset="0"/>
            </a:endParaRPr>
          </a:p>
          <a:p>
            <a:pPr indent="180000" eaLnBrk="1" hangingPunct="1">
              <a:spcBef>
                <a:spcPct val="10000"/>
              </a:spcBef>
            </a:pPr>
            <a:endParaRPr lang="en-US" altLang="he-IL" sz="2500" dirty="0" smtClean="0">
              <a:latin typeface="Times New Roman" pitchFamily="18" charset="0"/>
            </a:endParaRPr>
          </a:p>
          <a:p>
            <a:pPr indent="180000" eaLnBrk="1" hangingPunct="1">
              <a:spcBef>
                <a:spcPct val="10000"/>
              </a:spcBef>
            </a:pPr>
            <a:endParaRPr lang="en-US" altLang="he-IL" sz="2500" dirty="0">
              <a:latin typeface="Times New Roman" pitchFamily="18" charset="0"/>
            </a:endParaRPr>
          </a:p>
          <a:p>
            <a:pPr indent="180000" eaLnBrk="1" hangingPunct="1">
              <a:spcBef>
                <a:spcPct val="10000"/>
              </a:spcBef>
            </a:pPr>
            <a:endParaRPr lang="en-US" altLang="he-IL" sz="2500" dirty="0" smtClean="0">
              <a:latin typeface="Times New Roman" pitchFamily="18" charset="0"/>
            </a:endParaRPr>
          </a:p>
          <a:p>
            <a:pPr indent="180000" eaLnBrk="1" hangingPunct="1">
              <a:spcBef>
                <a:spcPct val="10000"/>
              </a:spcBef>
            </a:pPr>
            <a:endParaRPr lang="en-US" altLang="he-IL" sz="2500" dirty="0">
              <a:latin typeface="Times New Roman" pitchFamily="18" charset="0"/>
            </a:endParaRPr>
          </a:p>
          <a:p>
            <a:pPr indent="180000" eaLnBrk="1" hangingPunct="1">
              <a:spcBef>
                <a:spcPct val="10000"/>
              </a:spcBef>
            </a:pPr>
            <a:endParaRPr lang="en-US" altLang="he-IL" sz="2500" dirty="0" smtClean="0">
              <a:latin typeface="Times New Roman" pitchFamily="18" charset="0"/>
            </a:endParaRPr>
          </a:p>
          <a:p>
            <a:pPr indent="180000" eaLnBrk="1" hangingPunct="1">
              <a:spcBef>
                <a:spcPct val="10000"/>
              </a:spcBef>
            </a:pPr>
            <a:endParaRPr lang="en-US" altLang="he-IL" sz="2500" dirty="0">
              <a:latin typeface="Times New Roman" pitchFamily="18" charset="0"/>
            </a:endParaRPr>
          </a:p>
          <a:p>
            <a:pPr indent="180000" eaLnBrk="1" hangingPunct="1">
              <a:spcBef>
                <a:spcPct val="10000"/>
              </a:spcBef>
            </a:pPr>
            <a:endParaRPr lang="en-US" altLang="he-IL" sz="2500" dirty="0" smtClean="0">
              <a:latin typeface="Times New Roman" pitchFamily="18" charset="0"/>
            </a:endParaRPr>
          </a:p>
          <a:p>
            <a:pPr indent="180000" eaLnBrk="1" hangingPunct="1">
              <a:spcBef>
                <a:spcPct val="10000"/>
              </a:spcBef>
            </a:pPr>
            <a:endParaRPr lang="en-US" altLang="he-IL" sz="2500" dirty="0">
              <a:latin typeface="Times New Roman" pitchFamily="18" charset="0"/>
            </a:endParaRPr>
          </a:p>
          <a:p>
            <a:pPr indent="180000" eaLnBrk="1" hangingPunct="1">
              <a:spcBef>
                <a:spcPct val="10000"/>
              </a:spcBef>
            </a:pPr>
            <a:endParaRPr lang="en-US" altLang="he-IL" sz="2500" dirty="0" smtClean="0">
              <a:latin typeface="Times New Roman" pitchFamily="18" charset="0"/>
            </a:endParaRPr>
          </a:p>
          <a:p>
            <a:pPr indent="180000" eaLnBrk="1" hangingPunct="1">
              <a:spcBef>
                <a:spcPct val="10000"/>
              </a:spcBef>
            </a:pPr>
            <a:endParaRPr lang="en-US" altLang="he-IL" sz="2500" dirty="0">
              <a:latin typeface="Times New Roman" pitchFamily="18" charset="0"/>
            </a:endParaRPr>
          </a:p>
          <a:p>
            <a:pPr indent="180000" eaLnBrk="1" hangingPunct="1">
              <a:spcBef>
                <a:spcPct val="10000"/>
              </a:spcBef>
            </a:pPr>
            <a:endParaRPr lang="en-US" altLang="he-IL" sz="2500" dirty="0" smtClean="0">
              <a:latin typeface="Times New Roman" pitchFamily="18" charset="0"/>
            </a:endParaRPr>
          </a:p>
          <a:p>
            <a:pPr indent="180000" eaLnBrk="1" hangingPunct="1">
              <a:spcBef>
                <a:spcPct val="10000"/>
              </a:spcBef>
            </a:pPr>
            <a:endParaRPr lang="en-US" altLang="he-IL" sz="2500" dirty="0">
              <a:latin typeface="Times New Roman" pitchFamily="18" charset="0"/>
            </a:endParaRPr>
          </a:p>
          <a:p>
            <a:pPr indent="180000" eaLnBrk="1" hangingPunct="1">
              <a:spcBef>
                <a:spcPct val="10000"/>
              </a:spcBef>
            </a:pPr>
            <a:endParaRPr lang="en-US" altLang="he-IL" sz="2500" dirty="0" smtClean="0">
              <a:latin typeface="Times New Roman" pitchFamily="18" charset="0"/>
            </a:endParaRPr>
          </a:p>
          <a:p>
            <a:pPr indent="180000" eaLnBrk="1" hangingPunct="1">
              <a:spcBef>
                <a:spcPct val="10000"/>
              </a:spcBef>
            </a:pPr>
            <a:endParaRPr lang="en-US" altLang="he-IL" sz="2500" dirty="0">
              <a:latin typeface="Times New Roman" pitchFamily="18" charset="0"/>
            </a:endParaRPr>
          </a:p>
          <a:p>
            <a:pPr indent="180000" eaLnBrk="1" hangingPunct="1">
              <a:spcBef>
                <a:spcPct val="10000"/>
              </a:spcBef>
            </a:pPr>
            <a:endParaRPr lang="en-US" altLang="he-IL" sz="2500" dirty="0" smtClean="0">
              <a:latin typeface="Times New Roman" pitchFamily="18" charset="0"/>
            </a:endParaRPr>
          </a:p>
          <a:p>
            <a:pPr indent="180000" eaLnBrk="1" hangingPunct="1">
              <a:spcBef>
                <a:spcPct val="10000"/>
              </a:spcBef>
            </a:pPr>
            <a:endParaRPr lang="en-US" altLang="he-IL" sz="2500" dirty="0">
              <a:latin typeface="Times New Roman" pitchFamily="18" charset="0"/>
            </a:endParaRPr>
          </a:p>
          <a:p>
            <a:pPr indent="180000" eaLnBrk="1" hangingPunct="1">
              <a:spcBef>
                <a:spcPct val="10000"/>
              </a:spcBef>
            </a:pPr>
            <a:endParaRPr lang="en-US" altLang="he-IL" sz="2500" dirty="0" smtClean="0">
              <a:latin typeface="Times New Roman" pitchFamily="18" charset="0"/>
            </a:endParaRPr>
          </a:p>
          <a:p>
            <a:pPr indent="180000" eaLnBrk="1" hangingPunct="1">
              <a:spcBef>
                <a:spcPct val="10000"/>
              </a:spcBef>
            </a:pPr>
            <a:endParaRPr lang="en-US" altLang="he-IL" sz="2500" dirty="0">
              <a:latin typeface="Times New Roman" pitchFamily="18" charset="0"/>
            </a:endParaRPr>
          </a:p>
          <a:p>
            <a:pPr indent="180000" eaLnBrk="1" hangingPunct="1">
              <a:spcBef>
                <a:spcPct val="10000"/>
              </a:spcBef>
            </a:pPr>
            <a:endParaRPr lang="en-US" altLang="he-IL" sz="2500" dirty="0" smtClean="0">
              <a:latin typeface="Times New Roman" pitchFamily="18" charset="0"/>
            </a:endParaRPr>
          </a:p>
          <a:p>
            <a:pPr indent="180000" eaLnBrk="1" hangingPunct="1">
              <a:spcBef>
                <a:spcPct val="10000"/>
              </a:spcBef>
            </a:pPr>
            <a:endParaRPr lang="en-US" altLang="he-IL" sz="2500" dirty="0">
              <a:latin typeface="Times New Roman" pitchFamily="18" charset="0"/>
            </a:endParaRPr>
          </a:p>
          <a:p>
            <a:pPr indent="180000" eaLnBrk="1" hangingPunct="1">
              <a:spcBef>
                <a:spcPct val="10000"/>
              </a:spcBef>
            </a:pPr>
            <a:endParaRPr lang="en-US" altLang="he-IL" sz="2500" dirty="0" smtClean="0">
              <a:latin typeface="Times New Roman" pitchFamily="18" charset="0"/>
            </a:endParaRPr>
          </a:p>
          <a:p>
            <a:pPr indent="180000" eaLnBrk="1" hangingPunct="1">
              <a:spcBef>
                <a:spcPct val="10000"/>
              </a:spcBef>
            </a:pPr>
            <a:endParaRPr lang="en-US" altLang="he-IL" sz="2500" dirty="0">
              <a:latin typeface="Times New Roman" pitchFamily="18" charset="0"/>
            </a:endParaRPr>
          </a:p>
          <a:p>
            <a:pPr indent="180000" eaLnBrk="1" hangingPunct="1">
              <a:spcBef>
                <a:spcPct val="10000"/>
              </a:spcBef>
            </a:pPr>
            <a:endParaRPr lang="en-US" altLang="he-IL" sz="2500" dirty="0" smtClean="0">
              <a:latin typeface="Times New Roman" pitchFamily="18" charset="0"/>
            </a:endParaRPr>
          </a:p>
          <a:p>
            <a:pPr indent="180000" eaLnBrk="1" hangingPunct="1">
              <a:spcBef>
                <a:spcPct val="10000"/>
              </a:spcBef>
            </a:pPr>
            <a:endParaRPr lang="en-US" altLang="he-IL" sz="2500" dirty="0">
              <a:latin typeface="Times New Roman" pitchFamily="18" charset="0"/>
            </a:endParaRPr>
          </a:p>
          <a:p>
            <a:pPr indent="180000" eaLnBrk="1" hangingPunct="1">
              <a:spcBef>
                <a:spcPct val="10000"/>
              </a:spcBef>
            </a:pPr>
            <a:endParaRPr lang="en-US" altLang="he-IL" sz="2500" dirty="0" smtClean="0">
              <a:latin typeface="Times New Roman" pitchFamily="18" charset="0"/>
            </a:endParaRPr>
          </a:p>
          <a:p>
            <a:pPr indent="180000" eaLnBrk="1" hangingPunct="1">
              <a:spcBef>
                <a:spcPct val="10000"/>
              </a:spcBef>
            </a:pPr>
            <a:endParaRPr lang="en-US" altLang="he-IL" sz="2500" dirty="0">
              <a:latin typeface="Times New Roman" pitchFamily="18" charset="0"/>
            </a:endParaRPr>
          </a:p>
          <a:p>
            <a:pPr indent="180000" eaLnBrk="1" hangingPunct="1">
              <a:spcBef>
                <a:spcPct val="10000"/>
              </a:spcBef>
            </a:pPr>
            <a:endParaRPr lang="en-US" altLang="he-IL" sz="2500" dirty="0" smtClean="0">
              <a:latin typeface="Times New Roman" pitchFamily="18" charset="0"/>
            </a:endParaRPr>
          </a:p>
          <a:p>
            <a:pPr indent="180000" eaLnBrk="1" hangingPunct="1">
              <a:spcBef>
                <a:spcPct val="10000"/>
              </a:spcBef>
            </a:pPr>
            <a:endParaRPr lang="en-US" altLang="he-IL" sz="2500" dirty="0">
              <a:latin typeface="Times New Roman" pitchFamily="18" charset="0"/>
            </a:endParaRPr>
          </a:p>
          <a:p>
            <a:pPr indent="180000" eaLnBrk="1" hangingPunct="1">
              <a:spcBef>
                <a:spcPct val="10000"/>
              </a:spcBef>
            </a:pPr>
            <a:endParaRPr lang="en-US" altLang="he-IL" sz="2500" dirty="0" smtClean="0">
              <a:latin typeface="Times New Roman" pitchFamily="18" charset="0"/>
            </a:endParaRPr>
          </a:p>
          <a:p>
            <a:pPr indent="180000" eaLnBrk="1" hangingPunct="1">
              <a:spcBef>
                <a:spcPct val="10000"/>
              </a:spcBef>
            </a:pPr>
            <a:endParaRPr lang="en-US" altLang="he-IL" sz="2500" dirty="0">
              <a:latin typeface="Times New Roman" pitchFamily="18" charset="0"/>
            </a:endParaRPr>
          </a:p>
          <a:p>
            <a:pPr indent="180000" eaLnBrk="1" hangingPunct="1">
              <a:spcBef>
                <a:spcPct val="10000"/>
              </a:spcBef>
            </a:pPr>
            <a:endParaRPr lang="en-US" altLang="he-IL" sz="2500" dirty="0" smtClean="0">
              <a:latin typeface="Times New Roman" pitchFamily="18" charset="0"/>
            </a:endParaRPr>
          </a:p>
          <a:p>
            <a:pPr indent="180000" eaLnBrk="1" hangingPunct="1">
              <a:spcBef>
                <a:spcPct val="10000"/>
              </a:spcBef>
            </a:pPr>
            <a:endParaRPr lang="en-US" altLang="he-IL" sz="2500" dirty="0">
              <a:latin typeface="Times New Roman" pitchFamily="18" charset="0"/>
            </a:endParaRPr>
          </a:p>
          <a:p>
            <a:pPr indent="180000" eaLnBrk="1" hangingPunct="1">
              <a:spcBef>
                <a:spcPct val="10000"/>
              </a:spcBef>
            </a:pPr>
            <a:endParaRPr lang="en-US" altLang="he-IL" sz="2500" dirty="0" smtClean="0">
              <a:latin typeface="Times New Roman" pitchFamily="18" charset="0"/>
            </a:endParaRPr>
          </a:p>
          <a:p>
            <a:pPr indent="180000" eaLnBrk="1" hangingPunct="1">
              <a:spcBef>
                <a:spcPct val="10000"/>
              </a:spcBef>
            </a:pPr>
            <a:endParaRPr lang="en-US" altLang="he-IL" sz="2500" dirty="0" smtClean="0">
              <a:latin typeface="Times New Roman" pitchFamily="18" charset="0"/>
            </a:endParaRPr>
          </a:p>
          <a:p>
            <a:pPr indent="180000" eaLnBrk="1" hangingPunct="1">
              <a:spcBef>
                <a:spcPct val="10000"/>
              </a:spcBef>
            </a:pPr>
            <a:r>
              <a:rPr lang="en-US" altLang="he-IL" sz="2500" dirty="0" smtClean="0">
                <a:latin typeface="Times New Roman" pitchFamily="18" charset="0"/>
              </a:rPr>
              <a:t>The total OD </a:t>
            </a:r>
            <a:r>
              <a:rPr lang="en-US" altLang="he-IL" sz="2500" dirty="0" smtClean="0">
                <a:latin typeface="Times New Roman" pitchFamily="18" charset="0"/>
              </a:rPr>
              <a:t>predicted by the model (</a:t>
            </a:r>
            <a:r>
              <a:rPr lang="en-US" altLang="he-IL" sz="2500" dirty="0" smtClean="0">
                <a:latin typeface="Times New Roman" pitchFamily="18" charset="0"/>
              </a:rPr>
              <a:t>solid blue line) has a </a:t>
            </a:r>
            <a:r>
              <a:rPr lang="en-US" altLang="he-IL" sz="2500" b="1" dirty="0" smtClean="0">
                <a:latin typeface="Times New Roman" pitchFamily="18" charset="0"/>
              </a:rPr>
              <a:t>good fit </a:t>
            </a:r>
            <a:r>
              <a:rPr lang="en-US" altLang="he-IL" sz="2500" dirty="0" smtClean="0">
                <a:latin typeface="Times New Roman" pitchFamily="18" charset="0"/>
              </a:rPr>
              <a:t>with the total OD </a:t>
            </a:r>
            <a:r>
              <a:rPr lang="en-US" altLang="he-IL" sz="2500" dirty="0" smtClean="0">
                <a:latin typeface="Times New Roman" pitchFamily="18" charset="0"/>
              </a:rPr>
              <a:t>in the </a:t>
            </a:r>
            <a:r>
              <a:rPr lang="en-US" altLang="he-IL" sz="2500" dirty="0" smtClean="0">
                <a:latin typeface="Times New Roman" pitchFamily="18" charset="0"/>
              </a:rPr>
              <a:t>competition experiments (black markers</a:t>
            </a:r>
            <a:r>
              <a:rPr lang="en-US" altLang="he-IL" sz="2500" dirty="0" smtClean="0">
                <a:latin typeface="Times New Roman" pitchFamily="18" charset="0"/>
              </a:rPr>
              <a:t>).</a:t>
            </a:r>
            <a:endParaRPr lang="en-US" altLang="he-IL" sz="2500" dirty="0" smtClean="0">
              <a:latin typeface="Times New Roman" pitchFamily="18" charset="0"/>
            </a:endParaRPr>
          </a:p>
        </p:txBody>
      </p:sp>
      <p:sp>
        <p:nvSpPr>
          <p:cNvPr id="14339" name="Text Box 7"/>
          <p:cNvSpPr txBox="1">
            <a:spLocks noChangeArrowheads="1"/>
          </p:cNvSpPr>
          <p:nvPr/>
        </p:nvSpPr>
        <p:spPr bwMode="auto">
          <a:xfrm>
            <a:off x="1270000" y="7550151"/>
            <a:ext cx="8458200" cy="5239146"/>
          </a:xfrm>
          <a:prstGeom prst="rect">
            <a:avLst/>
          </a:prstGeom>
          <a:solidFill>
            <a:schemeClr val="bg1"/>
          </a:solidFill>
          <a:ln w="38100">
            <a:solidFill>
              <a:srgbClr val="000000"/>
            </a:solidFill>
            <a:round/>
            <a:headEnd/>
            <a:tailEnd/>
          </a:ln>
        </p:spPr>
        <p:txBody>
          <a:bodyPr lIns="802806" tIns="401404" rIns="802806" bIns="802806"/>
          <a:lstStyle>
            <a:lvl1pPr eaLnBrk="0" hangingPunct="0">
              <a:tabLst>
                <a:tab pos="500063" algn="l"/>
              </a:tabLst>
              <a:defRPr sz="2800">
                <a:solidFill>
                  <a:schemeClr val="tx1"/>
                </a:solidFill>
                <a:latin typeface="Helvetica" pitchFamily="124" charset="0"/>
                <a:ea typeface="MS PGothic" pitchFamily="34" charset="-128"/>
              </a:defRPr>
            </a:lvl1pPr>
            <a:lvl2pPr marL="742950" indent="-285750" eaLnBrk="0" hangingPunct="0">
              <a:tabLst>
                <a:tab pos="500063" algn="l"/>
              </a:tabLst>
              <a:defRPr sz="2800">
                <a:solidFill>
                  <a:schemeClr val="tx1"/>
                </a:solidFill>
                <a:latin typeface="Helvetica" pitchFamily="124" charset="0"/>
                <a:ea typeface="MS PGothic" pitchFamily="34" charset="-128"/>
              </a:defRPr>
            </a:lvl2pPr>
            <a:lvl3pPr marL="1143000" indent="-228600" eaLnBrk="0" hangingPunct="0">
              <a:tabLst>
                <a:tab pos="500063" algn="l"/>
              </a:tabLst>
              <a:defRPr sz="2800">
                <a:solidFill>
                  <a:schemeClr val="tx1"/>
                </a:solidFill>
                <a:latin typeface="Helvetica" pitchFamily="124" charset="0"/>
                <a:ea typeface="MS PGothic" pitchFamily="34" charset="-128"/>
              </a:defRPr>
            </a:lvl3pPr>
            <a:lvl4pPr marL="1600200" indent="-228600" eaLnBrk="0" hangingPunct="0">
              <a:tabLst>
                <a:tab pos="500063" algn="l"/>
              </a:tabLst>
              <a:defRPr sz="2800">
                <a:solidFill>
                  <a:schemeClr val="tx1"/>
                </a:solidFill>
                <a:latin typeface="Helvetica" pitchFamily="124" charset="0"/>
                <a:ea typeface="MS PGothic" pitchFamily="34" charset="-128"/>
              </a:defRPr>
            </a:lvl4pPr>
            <a:lvl5pPr marL="2057400" indent="-228600" eaLnBrk="0" hangingPunct="0">
              <a:tabLst>
                <a:tab pos="500063" algn="l"/>
              </a:tabLst>
              <a:defRPr sz="2800">
                <a:solidFill>
                  <a:schemeClr val="tx1"/>
                </a:solidFill>
                <a:latin typeface="Helvetica" pitchFamily="124" charset="0"/>
                <a:ea typeface="MS PGothic" pitchFamily="34" charset="-128"/>
              </a:defRPr>
            </a:lvl5pPr>
            <a:lvl6pPr marL="2514600" indent="-228600" algn="l" rtl="0" eaLnBrk="0" fontAlgn="base" hangingPunct="0">
              <a:spcBef>
                <a:spcPct val="0"/>
              </a:spcBef>
              <a:spcAft>
                <a:spcPct val="0"/>
              </a:spcAft>
              <a:tabLst>
                <a:tab pos="500063" algn="l"/>
              </a:tabLst>
              <a:defRPr sz="2800">
                <a:solidFill>
                  <a:schemeClr val="tx1"/>
                </a:solidFill>
                <a:latin typeface="Helvetica" pitchFamily="124" charset="0"/>
                <a:ea typeface="MS PGothic" pitchFamily="34" charset="-128"/>
              </a:defRPr>
            </a:lvl6pPr>
            <a:lvl7pPr marL="2971800" indent="-228600" algn="l" rtl="0" eaLnBrk="0" fontAlgn="base" hangingPunct="0">
              <a:spcBef>
                <a:spcPct val="0"/>
              </a:spcBef>
              <a:spcAft>
                <a:spcPct val="0"/>
              </a:spcAft>
              <a:tabLst>
                <a:tab pos="500063" algn="l"/>
              </a:tabLst>
              <a:defRPr sz="2800">
                <a:solidFill>
                  <a:schemeClr val="tx1"/>
                </a:solidFill>
                <a:latin typeface="Helvetica" pitchFamily="124" charset="0"/>
                <a:ea typeface="MS PGothic" pitchFamily="34" charset="-128"/>
              </a:defRPr>
            </a:lvl7pPr>
            <a:lvl8pPr marL="3429000" indent="-228600" algn="l" rtl="0" eaLnBrk="0" fontAlgn="base" hangingPunct="0">
              <a:spcBef>
                <a:spcPct val="0"/>
              </a:spcBef>
              <a:spcAft>
                <a:spcPct val="0"/>
              </a:spcAft>
              <a:tabLst>
                <a:tab pos="500063" algn="l"/>
              </a:tabLst>
              <a:defRPr sz="2800">
                <a:solidFill>
                  <a:schemeClr val="tx1"/>
                </a:solidFill>
                <a:latin typeface="Helvetica" pitchFamily="124" charset="0"/>
                <a:ea typeface="MS PGothic" pitchFamily="34" charset="-128"/>
              </a:defRPr>
            </a:lvl8pPr>
            <a:lvl9pPr marL="3886200" indent="-228600" algn="l" rtl="0" eaLnBrk="0" fontAlgn="base" hangingPunct="0">
              <a:spcBef>
                <a:spcPct val="0"/>
              </a:spcBef>
              <a:spcAft>
                <a:spcPct val="0"/>
              </a:spcAft>
              <a:tabLst>
                <a:tab pos="500063" algn="l"/>
              </a:tabLst>
              <a:defRPr sz="2800">
                <a:solidFill>
                  <a:schemeClr val="tx1"/>
                </a:solidFill>
                <a:latin typeface="Helvetica" pitchFamily="124" charset="0"/>
                <a:ea typeface="MS PGothic" pitchFamily="34" charset="-128"/>
              </a:defRPr>
            </a:lvl9pPr>
          </a:lstStyle>
          <a:p>
            <a:pPr indent="180000" eaLnBrk="1" hangingPunct="1">
              <a:spcBef>
                <a:spcPct val="50000"/>
              </a:spcBef>
              <a:tabLst>
                <a:tab pos="635000" algn="l"/>
              </a:tabLst>
            </a:pPr>
            <a:r>
              <a:rPr lang="en-US" altLang="he-IL" sz="4200" b="1" dirty="0">
                <a:solidFill>
                  <a:srgbClr val="000000"/>
                </a:solidFill>
                <a:latin typeface="Calibri" pitchFamily="34" charset="0"/>
              </a:rPr>
              <a:t>Introduction</a:t>
            </a:r>
          </a:p>
          <a:p>
            <a:pPr indent="180000" eaLnBrk="1" hangingPunct="1">
              <a:spcBef>
                <a:spcPct val="10000"/>
              </a:spcBef>
            </a:pPr>
            <a:r>
              <a:rPr lang="en-US" sz="2500" dirty="0" smtClean="0">
                <a:latin typeface="+mn-lt"/>
              </a:rPr>
              <a:t>Experiments </a:t>
            </a:r>
            <a:r>
              <a:rPr lang="en-US" sz="2500" dirty="0">
                <a:latin typeface="+mn-lt"/>
              </a:rPr>
              <a:t>often use </a:t>
            </a:r>
            <a:r>
              <a:rPr lang="en-US" sz="2500" b="1" dirty="0">
                <a:latin typeface="+mn-lt"/>
              </a:rPr>
              <a:t>growth curves </a:t>
            </a:r>
            <a:r>
              <a:rPr lang="en-US" sz="2500" dirty="0">
                <a:latin typeface="+mn-lt"/>
              </a:rPr>
              <a:t>to estimate the growth </a:t>
            </a:r>
            <a:r>
              <a:rPr lang="en-US" sz="2500" dirty="0" smtClean="0">
                <a:latin typeface="+mn-lt"/>
              </a:rPr>
              <a:t>rate as </a:t>
            </a:r>
            <a:r>
              <a:rPr lang="en-US" sz="2500" dirty="0">
                <a:latin typeface="+mn-lt"/>
              </a:rPr>
              <a:t>a proxy of fitness; </a:t>
            </a:r>
            <a:r>
              <a:rPr lang="en-US" sz="2500" dirty="0" smtClean="0">
                <a:latin typeface="+mn-lt"/>
              </a:rPr>
              <a:t>however, evolutionary models </a:t>
            </a:r>
            <a:r>
              <a:rPr lang="en-US" sz="2500" dirty="0">
                <a:latin typeface="+mn-lt"/>
              </a:rPr>
              <a:t>use </a:t>
            </a:r>
            <a:r>
              <a:rPr lang="en-US" sz="2500" b="1" dirty="0" smtClean="0">
                <a:latin typeface="+mn-lt"/>
              </a:rPr>
              <a:t>selection coefficients </a:t>
            </a:r>
            <a:r>
              <a:rPr lang="en-US" sz="2500" dirty="0">
                <a:latin typeface="+mn-lt"/>
              </a:rPr>
              <a:t>to model the relative fitness of </a:t>
            </a:r>
            <a:r>
              <a:rPr lang="en-US" sz="2500" dirty="0" smtClean="0">
                <a:latin typeface="+mn-lt"/>
              </a:rPr>
              <a:t>genotypes</a:t>
            </a:r>
            <a:r>
              <a:rPr lang="en-US" sz="2500" dirty="0">
                <a:latin typeface="+mn-lt"/>
              </a:rPr>
              <a:t>. </a:t>
            </a:r>
            <a:endParaRPr lang="en-US" sz="2500" dirty="0" smtClean="0">
              <a:latin typeface="+mn-lt"/>
            </a:endParaRPr>
          </a:p>
          <a:p>
            <a:pPr indent="180000" eaLnBrk="1" hangingPunct="1">
              <a:spcBef>
                <a:spcPct val="10000"/>
              </a:spcBef>
            </a:pPr>
            <a:r>
              <a:rPr lang="en-US" sz="2500" dirty="0" smtClean="0">
                <a:latin typeface="+mn-lt"/>
              </a:rPr>
              <a:t>The </a:t>
            </a:r>
            <a:r>
              <a:rPr lang="en-US" sz="2500" dirty="0">
                <a:latin typeface="+mn-lt"/>
              </a:rPr>
              <a:t>only </a:t>
            </a:r>
            <a:r>
              <a:rPr lang="en-US" sz="2500" dirty="0" smtClean="0">
                <a:latin typeface="+mn-lt"/>
              </a:rPr>
              <a:t>existing “</a:t>
            </a:r>
            <a:r>
              <a:rPr lang="en-US" sz="2500" dirty="0">
                <a:latin typeface="+mn-lt"/>
              </a:rPr>
              <a:t>bridge” between experiments and theory are </a:t>
            </a:r>
            <a:r>
              <a:rPr lang="en-US" sz="2500" b="1" dirty="0">
                <a:latin typeface="+mn-lt"/>
              </a:rPr>
              <a:t>competitions assays</a:t>
            </a:r>
            <a:r>
              <a:rPr lang="en-US" sz="2500" dirty="0">
                <a:latin typeface="+mn-lt"/>
              </a:rPr>
              <a:t>. </a:t>
            </a:r>
            <a:r>
              <a:rPr lang="en-US" sz="2500" dirty="0" smtClean="0">
                <a:latin typeface="+mn-lt"/>
              </a:rPr>
              <a:t>But these assays </a:t>
            </a:r>
            <a:r>
              <a:rPr lang="en-US" sz="2500" dirty="0">
                <a:latin typeface="+mn-lt"/>
              </a:rPr>
              <a:t>are expensive and </a:t>
            </a:r>
            <a:r>
              <a:rPr lang="en-US" sz="2500" dirty="0" smtClean="0">
                <a:latin typeface="+mn-lt"/>
              </a:rPr>
              <a:t>laborious. </a:t>
            </a:r>
            <a:r>
              <a:rPr lang="en-US" sz="2500" dirty="0">
                <a:latin typeface="+mn-lt"/>
              </a:rPr>
              <a:t>Therefore</a:t>
            </a:r>
            <a:r>
              <a:rPr lang="en-US" sz="2500" dirty="0" smtClean="0">
                <a:latin typeface="+mn-lt"/>
              </a:rPr>
              <a:t>, many </a:t>
            </a:r>
            <a:r>
              <a:rPr lang="en-US" sz="2500" dirty="0">
                <a:latin typeface="+mn-lt"/>
              </a:rPr>
              <a:t>investigators do without competition assays entirely. An </a:t>
            </a:r>
            <a:r>
              <a:rPr lang="en-US" sz="2500" b="1" dirty="0" smtClean="0">
                <a:latin typeface="+mn-lt"/>
              </a:rPr>
              <a:t>alternative method </a:t>
            </a:r>
            <a:r>
              <a:rPr lang="en-US" sz="2500" dirty="0">
                <a:latin typeface="+mn-lt"/>
              </a:rPr>
              <a:t>is required, one that can be used to estimate </a:t>
            </a:r>
            <a:r>
              <a:rPr lang="en-US" sz="2500" dirty="0" smtClean="0">
                <a:latin typeface="+mn-lt"/>
              </a:rPr>
              <a:t>fitness from </a:t>
            </a:r>
            <a:r>
              <a:rPr lang="en-US" sz="2500" dirty="0">
                <a:latin typeface="+mn-lt"/>
              </a:rPr>
              <a:t>growth </a:t>
            </a:r>
            <a:r>
              <a:rPr lang="en-US" sz="2500" dirty="0" smtClean="0">
                <a:latin typeface="+mn-lt"/>
              </a:rPr>
              <a:t>curves.</a:t>
            </a:r>
            <a:endParaRPr lang="en-US" altLang="he-IL" sz="2500" dirty="0">
              <a:latin typeface="+mn-lt"/>
            </a:endParaRPr>
          </a:p>
        </p:txBody>
      </p:sp>
      <mc:AlternateContent xmlns:mc="http://schemas.openxmlformats.org/markup-compatibility/2006">
        <mc:Choice xmlns:a14="http://schemas.microsoft.com/office/drawing/2010/main" Requires="a14">
          <p:sp>
            <p:nvSpPr>
              <p:cNvPr id="14340" name="Text Box 11"/>
              <p:cNvSpPr txBox="1">
                <a:spLocks noChangeArrowheads="1"/>
              </p:cNvSpPr>
              <p:nvPr/>
            </p:nvSpPr>
            <p:spPr bwMode="auto">
              <a:xfrm>
                <a:off x="1270223" y="14249400"/>
                <a:ext cx="8458200" cy="19831050"/>
              </a:xfrm>
              <a:prstGeom prst="rect">
                <a:avLst/>
              </a:prstGeom>
              <a:solidFill>
                <a:schemeClr val="bg1"/>
              </a:solidFill>
              <a:ln w="38100">
                <a:solidFill>
                  <a:srgbClr val="000000"/>
                </a:solidFill>
                <a:round/>
                <a:headEnd/>
                <a:tailEnd/>
              </a:ln>
            </p:spPr>
            <p:txBody>
              <a:bodyPr lIns="802806" tIns="401404" rIns="802806" bIns="802806"/>
              <a:lstStyle>
                <a:lvl1pPr eaLnBrk="0" hangingPunct="0">
                  <a:tabLst>
                    <a:tab pos="508000" algn="l"/>
                  </a:tabLst>
                  <a:defRPr sz="2800">
                    <a:solidFill>
                      <a:schemeClr val="tx1"/>
                    </a:solidFill>
                    <a:latin typeface="Helvetica" pitchFamily="124" charset="0"/>
                    <a:ea typeface="MS PGothic" pitchFamily="34" charset="-128"/>
                  </a:defRPr>
                </a:lvl1pPr>
                <a:lvl2pPr marL="742950" indent="-285750" eaLnBrk="0" hangingPunct="0">
                  <a:tabLst>
                    <a:tab pos="508000" algn="l"/>
                  </a:tabLst>
                  <a:defRPr sz="2800">
                    <a:solidFill>
                      <a:schemeClr val="tx1"/>
                    </a:solidFill>
                    <a:latin typeface="Helvetica" pitchFamily="124" charset="0"/>
                    <a:ea typeface="MS PGothic" pitchFamily="34" charset="-128"/>
                  </a:defRPr>
                </a:lvl2pPr>
                <a:lvl3pPr marL="1143000" indent="-228600" eaLnBrk="0" hangingPunct="0">
                  <a:tabLst>
                    <a:tab pos="508000" algn="l"/>
                  </a:tabLst>
                  <a:defRPr sz="2800">
                    <a:solidFill>
                      <a:schemeClr val="tx1"/>
                    </a:solidFill>
                    <a:latin typeface="Helvetica" pitchFamily="124" charset="0"/>
                    <a:ea typeface="MS PGothic" pitchFamily="34" charset="-128"/>
                  </a:defRPr>
                </a:lvl3pPr>
                <a:lvl4pPr marL="1600200" indent="-228600" eaLnBrk="0" hangingPunct="0">
                  <a:tabLst>
                    <a:tab pos="508000" algn="l"/>
                  </a:tabLst>
                  <a:defRPr sz="2800">
                    <a:solidFill>
                      <a:schemeClr val="tx1"/>
                    </a:solidFill>
                    <a:latin typeface="Helvetica" pitchFamily="124" charset="0"/>
                    <a:ea typeface="MS PGothic" pitchFamily="34" charset="-128"/>
                  </a:defRPr>
                </a:lvl4pPr>
                <a:lvl5pPr marL="2057400" indent="-228600" eaLnBrk="0" hangingPunct="0">
                  <a:tabLst>
                    <a:tab pos="508000" algn="l"/>
                  </a:tabLst>
                  <a:defRPr sz="2800">
                    <a:solidFill>
                      <a:schemeClr val="tx1"/>
                    </a:solidFill>
                    <a:latin typeface="Helvetica" pitchFamily="124" charset="0"/>
                    <a:ea typeface="MS PGothic" pitchFamily="34" charset="-128"/>
                  </a:defRPr>
                </a:lvl5pPr>
                <a:lvl6pPr marL="2514600" indent="-228600" algn="l" rtl="0" eaLnBrk="0" fontAlgn="base" hangingPunct="0">
                  <a:spcBef>
                    <a:spcPct val="0"/>
                  </a:spcBef>
                  <a:spcAft>
                    <a:spcPct val="0"/>
                  </a:spcAft>
                  <a:tabLst>
                    <a:tab pos="508000" algn="l"/>
                  </a:tabLst>
                  <a:defRPr sz="2800">
                    <a:solidFill>
                      <a:schemeClr val="tx1"/>
                    </a:solidFill>
                    <a:latin typeface="Helvetica" pitchFamily="124" charset="0"/>
                    <a:ea typeface="MS PGothic" pitchFamily="34" charset="-128"/>
                  </a:defRPr>
                </a:lvl6pPr>
                <a:lvl7pPr marL="2971800" indent="-228600" algn="l" rtl="0" eaLnBrk="0" fontAlgn="base" hangingPunct="0">
                  <a:spcBef>
                    <a:spcPct val="0"/>
                  </a:spcBef>
                  <a:spcAft>
                    <a:spcPct val="0"/>
                  </a:spcAft>
                  <a:tabLst>
                    <a:tab pos="508000" algn="l"/>
                  </a:tabLst>
                  <a:defRPr sz="2800">
                    <a:solidFill>
                      <a:schemeClr val="tx1"/>
                    </a:solidFill>
                    <a:latin typeface="Helvetica" pitchFamily="124" charset="0"/>
                    <a:ea typeface="MS PGothic" pitchFamily="34" charset="-128"/>
                  </a:defRPr>
                </a:lvl7pPr>
                <a:lvl8pPr marL="3429000" indent="-228600" algn="l" rtl="0" eaLnBrk="0" fontAlgn="base" hangingPunct="0">
                  <a:spcBef>
                    <a:spcPct val="0"/>
                  </a:spcBef>
                  <a:spcAft>
                    <a:spcPct val="0"/>
                  </a:spcAft>
                  <a:tabLst>
                    <a:tab pos="508000" algn="l"/>
                  </a:tabLst>
                  <a:defRPr sz="2800">
                    <a:solidFill>
                      <a:schemeClr val="tx1"/>
                    </a:solidFill>
                    <a:latin typeface="Helvetica" pitchFamily="124" charset="0"/>
                    <a:ea typeface="MS PGothic" pitchFamily="34" charset="-128"/>
                  </a:defRPr>
                </a:lvl8pPr>
                <a:lvl9pPr marL="3886200" indent="-228600" algn="l" rtl="0" eaLnBrk="0" fontAlgn="base" hangingPunct="0">
                  <a:spcBef>
                    <a:spcPct val="0"/>
                  </a:spcBef>
                  <a:spcAft>
                    <a:spcPct val="0"/>
                  </a:spcAft>
                  <a:tabLst>
                    <a:tab pos="508000" algn="l"/>
                  </a:tabLst>
                  <a:defRPr sz="2800">
                    <a:solidFill>
                      <a:schemeClr val="tx1"/>
                    </a:solidFill>
                    <a:latin typeface="Helvetica" pitchFamily="124" charset="0"/>
                    <a:ea typeface="MS PGothic" pitchFamily="34" charset="-128"/>
                  </a:defRPr>
                </a:lvl9pPr>
              </a:lstStyle>
              <a:p>
                <a:pPr indent="180000" eaLnBrk="1" hangingPunct="1">
                  <a:spcBef>
                    <a:spcPct val="50000"/>
                  </a:spcBef>
                  <a:tabLst>
                    <a:tab pos="635000" algn="l"/>
                  </a:tabLst>
                </a:pPr>
                <a:r>
                  <a:rPr lang="en-US" altLang="he-IL" sz="4200" b="1" dirty="0">
                    <a:solidFill>
                      <a:srgbClr val="000000"/>
                    </a:solidFill>
                    <a:latin typeface="Calibri" pitchFamily="34" charset="0"/>
                  </a:rPr>
                  <a:t>Growth models</a:t>
                </a:r>
              </a:p>
              <a:p>
                <a:pPr indent="180000" algn="just" eaLnBrk="1" hangingPunct="1">
                  <a:spcBef>
                    <a:spcPct val="50000"/>
                  </a:spcBef>
                </a:pPr>
                <a:r>
                  <a:rPr lang="en-US" sz="2500" dirty="0" smtClean="0">
                    <a:solidFill>
                      <a:srgbClr val="000000"/>
                    </a:solidFill>
                    <a:latin typeface="Times New Roman"/>
                  </a:rPr>
                  <a:t>These are 84 growth curves of two different yeast species (</a:t>
                </a:r>
                <a:r>
                  <a:rPr lang="en-US" sz="2500" dirty="0" smtClean="0">
                    <a:solidFill>
                      <a:srgbClr val="FF0000"/>
                    </a:solidFill>
                    <a:latin typeface="Times New Roman"/>
                  </a:rPr>
                  <a:t>red</a:t>
                </a:r>
                <a:r>
                  <a:rPr lang="en-US" sz="2500" dirty="0" smtClean="0">
                    <a:solidFill>
                      <a:srgbClr val="000000"/>
                    </a:solidFill>
                    <a:latin typeface="Times New Roman"/>
                  </a:rPr>
                  <a:t> and </a:t>
                </a:r>
                <a:r>
                  <a:rPr lang="en-US" sz="2500" dirty="0" smtClean="0">
                    <a:solidFill>
                      <a:srgbClr val="00B050"/>
                    </a:solidFill>
                    <a:latin typeface="Times New Roman"/>
                  </a:rPr>
                  <a:t>green</a:t>
                </a:r>
                <a:r>
                  <a:rPr lang="en-US" sz="2500" dirty="0" smtClean="0">
                    <a:solidFill>
                      <a:srgbClr val="000000"/>
                    </a:solidFill>
                    <a:latin typeface="Times New Roman"/>
                  </a:rPr>
                  <a:t>):</a:t>
                </a:r>
              </a:p>
              <a:p>
                <a:pPr indent="180000" algn="just" eaLnBrk="1" hangingPunct="1">
                  <a:spcBef>
                    <a:spcPct val="50000"/>
                  </a:spcBef>
                </a:pPr>
                <a:endParaRPr lang="en-US" altLang="he-IL" sz="2400" b="1" dirty="0">
                  <a:solidFill>
                    <a:srgbClr val="000000"/>
                  </a:solidFill>
                  <a:latin typeface="Times New Roman"/>
                </a:endParaRPr>
              </a:p>
              <a:p>
                <a:pPr indent="180000" algn="just" eaLnBrk="1" hangingPunct="1">
                  <a:spcBef>
                    <a:spcPct val="50000"/>
                  </a:spcBef>
                </a:pPr>
                <a:endParaRPr lang="en-US" altLang="he-IL" sz="2400" b="1" dirty="0" smtClean="0">
                  <a:solidFill>
                    <a:srgbClr val="000000"/>
                  </a:solidFill>
                  <a:latin typeface="Times New Roman"/>
                </a:endParaRPr>
              </a:p>
              <a:p>
                <a:pPr indent="180000" algn="just" eaLnBrk="1" hangingPunct="1">
                  <a:spcBef>
                    <a:spcPct val="50000"/>
                  </a:spcBef>
                </a:pPr>
                <a:endParaRPr lang="en-US" altLang="he-IL" sz="2400" b="1" dirty="0">
                  <a:solidFill>
                    <a:srgbClr val="000000"/>
                  </a:solidFill>
                  <a:latin typeface="Times New Roman"/>
                </a:endParaRPr>
              </a:p>
              <a:p>
                <a:pPr indent="180000" algn="just" eaLnBrk="1" hangingPunct="1">
                  <a:spcBef>
                    <a:spcPct val="50000"/>
                  </a:spcBef>
                </a:pPr>
                <a:endParaRPr lang="en-US" altLang="he-IL" sz="2400" b="1" dirty="0" smtClean="0">
                  <a:solidFill>
                    <a:srgbClr val="000000"/>
                  </a:solidFill>
                  <a:latin typeface="Times New Roman"/>
                </a:endParaRPr>
              </a:p>
              <a:p>
                <a:pPr indent="180000" algn="just" eaLnBrk="1" hangingPunct="1">
                  <a:spcBef>
                    <a:spcPct val="50000"/>
                  </a:spcBef>
                </a:pPr>
                <a:endParaRPr lang="en-US" altLang="he-IL" sz="2400" b="1" dirty="0">
                  <a:solidFill>
                    <a:srgbClr val="000000"/>
                  </a:solidFill>
                  <a:latin typeface="Times New Roman"/>
                </a:endParaRPr>
              </a:p>
              <a:p>
                <a:pPr indent="180000" algn="just" eaLnBrk="1" hangingPunct="1">
                  <a:spcBef>
                    <a:spcPct val="50000"/>
                  </a:spcBef>
                </a:pPr>
                <a:endParaRPr lang="en-US" altLang="he-IL" sz="2400" b="1" dirty="0" smtClean="0">
                  <a:solidFill>
                    <a:srgbClr val="000000"/>
                  </a:solidFill>
                  <a:latin typeface="Times New Roman"/>
                </a:endParaRPr>
              </a:p>
              <a:p>
                <a:pPr indent="180000" algn="just" eaLnBrk="1" hangingPunct="1">
                  <a:spcBef>
                    <a:spcPct val="50000"/>
                  </a:spcBef>
                </a:pPr>
                <a:endParaRPr lang="en-US" altLang="he-IL" sz="2400" b="1" dirty="0">
                  <a:solidFill>
                    <a:srgbClr val="000000"/>
                  </a:solidFill>
                  <a:latin typeface="Times New Roman"/>
                </a:endParaRPr>
              </a:p>
              <a:p>
                <a:pPr indent="180000" algn="just" eaLnBrk="1" hangingPunct="1">
                  <a:spcBef>
                    <a:spcPct val="50000"/>
                  </a:spcBef>
                </a:pPr>
                <a:endParaRPr lang="en-US" altLang="he-IL" sz="2400" b="1" dirty="0" smtClean="0">
                  <a:solidFill>
                    <a:srgbClr val="000000"/>
                  </a:solidFill>
                  <a:latin typeface="Times New Roman"/>
                </a:endParaRPr>
              </a:p>
              <a:p>
                <a:pPr indent="180000" algn="just" eaLnBrk="1" hangingPunct="1">
                  <a:spcBef>
                    <a:spcPct val="50000"/>
                  </a:spcBef>
                </a:pPr>
                <a:endParaRPr lang="en-US" altLang="he-IL" sz="2400" b="1" dirty="0">
                  <a:solidFill>
                    <a:srgbClr val="000000"/>
                  </a:solidFill>
                  <a:latin typeface="Times New Roman"/>
                </a:endParaRPr>
              </a:p>
              <a:p>
                <a:pPr indent="180000"/>
                <a:endParaRPr lang="en-US" sz="2500" dirty="0" smtClean="0">
                  <a:latin typeface="Times New Roman" pitchFamily="18" charset="0"/>
                </a:endParaRPr>
              </a:p>
              <a:p>
                <a:pPr indent="180000"/>
                <a:r>
                  <a:rPr lang="en-US" sz="2500" dirty="0" smtClean="0">
                    <a:latin typeface="Times New Roman" pitchFamily="18" charset="0"/>
                  </a:rPr>
                  <a:t>We use an extension of the </a:t>
                </a:r>
                <a:r>
                  <a:rPr lang="en-US" sz="2500" b="1" dirty="0" smtClean="0">
                    <a:latin typeface="Times New Roman" pitchFamily="18" charset="0"/>
                  </a:rPr>
                  <a:t>logistic model </a:t>
                </a:r>
                <a:r>
                  <a:rPr lang="en-US" sz="2500" dirty="0" smtClean="0">
                    <a:latin typeface="Times New Roman" pitchFamily="18" charset="0"/>
                  </a:rPr>
                  <a:t>– the </a:t>
                </a:r>
                <a:r>
                  <a:rPr lang="en-US" sz="2500" b="1" dirty="0" err="1" smtClean="0">
                    <a:latin typeface="Times New Roman" pitchFamily="18" charset="0"/>
                  </a:rPr>
                  <a:t>Baranyi</a:t>
                </a:r>
                <a:r>
                  <a:rPr lang="en-US" sz="2500" b="1" dirty="0" smtClean="0">
                    <a:latin typeface="Times New Roman" pitchFamily="18" charset="0"/>
                  </a:rPr>
                  <a:t>-Roberts model</a:t>
                </a:r>
                <a:r>
                  <a:rPr lang="en-US" sz="2500" baseline="30000" dirty="0" smtClean="0">
                    <a:latin typeface="Times New Roman" pitchFamily="18" charset="0"/>
                  </a:rPr>
                  <a:t>1</a:t>
                </a:r>
                <a:r>
                  <a:rPr lang="en-US" sz="2500" dirty="0" smtClean="0">
                    <a:latin typeface="Times New Roman" pitchFamily="18" charset="0"/>
                  </a:rPr>
                  <a:t>:</a:t>
                </a:r>
                <a:endParaRPr lang="en-US" sz="2500" dirty="0">
                  <a:latin typeface="Times New Roman" pitchFamily="18" charset="0"/>
                </a:endParaRPr>
              </a:p>
              <a:p>
                <a:pPr indent="180000" eaLnBrk="1" hangingPunct="1">
                  <a:spcBef>
                    <a:spcPct val="10000"/>
                  </a:spcBef>
                </a:pPr>
                <a:endParaRPr lang="en-US" altLang="he-IL" sz="2400" i="1" dirty="0">
                  <a:latin typeface="Cambria Math"/>
                </a:endParaRPr>
              </a:p>
              <a:p>
                <a:pPr indent="180000" eaLnBrk="1" hangingPunct="1">
                  <a:spcBef>
                    <a:spcPct val="10000"/>
                  </a:spcBef>
                </a:pPr>
                <a14:m>
                  <m:oMathPara xmlns:m="http://schemas.openxmlformats.org/officeDocument/2006/math">
                    <m:oMathParaPr>
                      <m:jc m:val="centerGroup"/>
                    </m:oMathParaPr>
                    <m:oMath xmlns:m="http://schemas.openxmlformats.org/officeDocument/2006/math">
                      <m:f>
                        <m:fPr>
                          <m:ctrlPr>
                            <a:rPr lang="en-US" altLang="he-IL" sz="2500" i="1">
                              <a:latin typeface="Cambria Math"/>
                            </a:rPr>
                          </m:ctrlPr>
                        </m:fPr>
                        <m:num>
                          <m:r>
                            <a:rPr lang="en-US" altLang="he-IL" sz="2500" i="1">
                              <a:latin typeface="Cambria Math"/>
                            </a:rPr>
                            <m:t>𝑑</m:t>
                          </m:r>
                          <m:r>
                            <a:rPr lang="en-US" altLang="he-IL" sz="2500" b="0" i="1" smtClean="0">
                              <a:latin typeface="Cambria Math"/>
                            </a:rPr>
                            <m:t>𝑁</m:t>
                          </m:r>
                        </m:num>
                        <m:den>
                          <m:r>
                            <a:rPr lang="en-US" altLang="he-IL" sz="2500" i="1">
                              <a:latin typeface="Cambria Math"/>
                            </a:rPr>
                            <m:t>𝑑𝑡</m:t>
                          </m:r>
                        </m:den>
                      </m:f>
                      <m:r>
                        <a:rPr lang="en-US" altLang="he-IL" sz="2500" i="1">
                          <a:latin typeface="Cambria Math"/>
                        </a:rPr>
                        <m:t>=</m:t>
                      </m:r>
                      <m:r>
                        <a:rPr lang="en-US" altLang="he-IL" sz="2500" b="0" i="1" smtClean="0">
                          <a:latin typeface="Cambria Math"/>
                        </a:rPr>
                        <m:t>𝑟</m:t>
                      </m:r>
                      <m:r>
                        <a:rPr lang="en-US" sz="2500" i="1">
                          <a:latin typeface="Cambria Math"/>
                          <a:ea typeface="Cambria Math" panose="02040503050406030204" pitchFamily="18" charset="0"/>
                        </a:rPr>
                        <m:t>𝛼</m:t>
                      </m:r>
                      <m:d>
                        <m:dPr>
                          <m:ctrlPr>
                            <a:rPr lang="en-US" altLang="he-IL" sz="2500" i="1">
                              <a:latin typeface="Cambria Math"/>
                            </a:rPr>
                          </m:ctrlPr>
                        </m:dPr>
                        <m:e>
                          <m:r>
                            <a:rPr lang="en-US" altLang="he-IL" sz="2500" i="1">
                              <a:latin typeface="Cambria Math"/>
                            </a:rPr>
                            <m:t>𝑡</m:t>
                          </m:r>
                        </m:e>
                      </m:d>
                      <m:r>
                        <a:rPr lang="en-US" altLang="he-IL" sz="2500" b="0" i="1" smtClean="0">
                          <a:latin typeface="Cambria Math"/>
                        </a:rPr>
                        <m:t>𝑁</m:t>
                      </m:r>
                      <m:d>
                        <m:dPr>
                          <m:ctrlPr>
                            <a:rPr lang="en-US" altLang="he-IL" sz="2500" i="1">
                              <a:latin typeface="Cambria Math"/>
                            </a:rPr>
                          </m:ctrlPr>
                        </m:dPr>
                        <m:e>
                          <m:r>
                            <a:rPr lang="en-US" altLang="he-IL" sz="2500" i="1">
                              <a:latin typeface="Cambria Math"/>
                            </a:rPr>
                            <m:t>1</m:t>
                          </m:r>
                          <m:r>
                            <a:rPr lang="en-US" altLang="he-IL" sz="2500" i="1">
                              <a:latin typeface="Cambria Math"/>
                            </a:rPr>
                            <m:t>−</m:t>
                          </m:r>
                          <m:sSup>
                            <m:sSupPr>
                              <m:ctrlPr>
                                <a:rPr lang="en-US" altLang="he-IL" sz="2500" b="0" i="1" smtClean="0">
                                  <a:latin typeface="Cambria Math"/>
                                </a:rPr>
                              </m:ctrlPr>
                            </m:sSupPr>
                            <m:e>
                              <m:d>
                                <m:dPr>
                                  <m:ctrlPr>
                                    <a:rPr lang="en-US" altLang="he-IL" sz="2500" b="0" i="1" smtClean="0">
                                      <a:latin typeface="Cambria Math"/>
                                    </a:rPr>
                                  </m:ctrlPr>
                                </m:dPr>
                                <m:e>
                                  <m:f>
                                    <m:fPr>
                                      <m:ctrlPr>
                                        <a:rPr lang="en-US" altLang="he-IL" sz="2500" b="0" i="1" smtClean="0">
                                          <a:latin typeface="Cambria Math"/>
                                        </a:rPr>
                                      </m:ctrlPr>
                                    </m:fPr>
                                    <m:num>
                                      <m:r>
                                        <a:rPr lang="en-US" altLang="he-IL" sz="2500" b="0" i="1" smtClean="0">
                                          <a:latin typeface="Cambria Math"/>
                                        </a:rPr>
                                        <m:t>𝑁</m:t>
                                      </m:r>
                                    </m:num>
                                    <m:den>
                                      <m:r>
                                        <a:rPr lang="en-US" altLang="he-IL" sz="2500" b="0" i="1" smtClean="0">
                                          <a:latin typeface="Cambria Math"/>
                                        </a:rPr>
                                        <m:t>𝐾</m:t>
                                      </m:r>
                                    </m:den>
                                  </m:f>
                                </m:e>
                              </m:d>
                            </m:e>
                            <m:sup>
                              <m:r>
                                <a:rPr lang="en-US" altLang="he-IL" sz="2500" b="0" i="1" smtClean="0">
                                  <a:latin typeface="Cambria Math"/>
                                </a:rPr>
                                <m:t>𝜈</m:t>
                              </m:r>
                            </m:sup>
                          </m:sSup>
                        </m:e>
                      </m:d>
                      <m:r>
                        <a:rPr lang="en-US" altLang="he-IL" sz="2500" b="0" i="1" smtClean="0">
                          <a:latin typeface="Cambria Math"/>
                        </a:rPr>
                        <m:t>,  </m:t>
                      </m:r>
                      <m:r>
                        <a:rPr lang="en-US" sz="2500" b="0" i="1" smtClean="0">
                          <a:latin typeface="Cambria Math"/>
                          <a:ea typeface="Cambria Math" panose="02040503050406030204" pitchFamily="18" charset="0"/>
                        </a:rPr>
                        <m:t>𝛼</m:t>
                      </m:r>
                      <m:d>
                        <m:dPr>
                          <m:ctrlPr>
                            <a:rPr lang="en-US" sz="2500" i="1">
                              <a:latin typeface="Cambria Math"/>
                              <a:ea typeface="Cambria Math" panose="02040503050406030204" pitchFamily="18" charset="0"/>
                            </a:rPr>
                          </m:ctrlPr>
                        </m:dPr>
                        <m:e>
                          <m:r>
                            <a:rPr lang="en-US" sz="2500" i="1">
                              <a:latin typeface="Cambria Math" panose="02040503050406030204" pitchFamily="18" charset="0"/>
                              <a:ea typeface="Cambria Math" panose="02040503050406030204" pitchFamily="18" charset="0"/>
                            </a:rPr>
                            <m:t>𝑡</m:t>
                          </m:r>
                        </m:e>
                      </m:d>
                      <m:r>
                        <a:rPr lang="en-US" sz="2500" i="1">
                          <a:latin typeface="Cambria Math" panose="02040503050406030204" pitchFamily="18" charset="0"/>
                          <a:ea typeface="Cambria Math" panose="02040503050406030204" pitchFamily="18" charset="0"/>
                        </a:rPr>
                        <m:t>=</m:t>
                      </m:r>
                      <m:f>
                        <m:fPr>
                          <m:ctrlPr>
                            <a:rPr lang="en-US" sz="2500" b="0" i="1" smtClean="0">
                              <a:latin typeface="Cambria Math"/>
                              <a:ea typeface="Cambria Math" panose="02040503050406030204" pitchFamily="18" charset="0"/>
                            </a:rPr>
                          </m:ctrlPr>
                        </m:fPr>
                        <m:num>
                          <m:sSub>
                            <m:sSubPr>
                              <m:ctrlPr>
                                <a:rPr lang="en-US" sz="2500" b="0" i="1" smtClean="0">
                                  <a:latin typeface="Cambria Math"/>
                                  <a:ea typeface="Cambria Math" panose="02040503050406030204" pitchFamily="18" charset="0"/>
                                </a:rPr>
                              </m:ctrlPr>
                            </m:sSubPr>
                            <m:e>
                              <m:r>
                                <a:rPr lang="en-US" sz="2500" b="0" i="1" smtClean="0">
                                  <a:latin typeface="Cambria Math"/>
                                  <a:ea typeface="Cambria Math" panose="02040503050406030204" pitchFamily="18" charset="0"/>
                                </a:rPr>
                                <m:t>𝑞</m:t>
                              </m:r>
                            </m:e>
                            <m:sub>
                              <m:r>
                                <a:rPr lang="en-US" sz="2500" b="0" i="1" smtClean="0">
                                  <a:latin typeface="Cambria Math"/>
                                  <a:ea typeface="Cambria Math" panose="02040503050406030204" pitchFamily="18" charset="0"/>
                                </a:rPr>
                                <m:t>0</m:t>
                              </m:r>
                            </m:sub>
                          </m:sSub>
                        </m:num>
                        <m:den>
                          <m:sSub>
                            <m:sSubPr>
                              <m:ctrlPr>
                                <a:rPr lang="en-US" sz="2500" b="0" i="1" smtClean="0">
                                  <a:latin typeface="Cambria Math"/>
                                  <a:ea typeface="Cambria Math" panose="02040503050406030204" pitchFamily="18" charset="0"/>
                                </a:rPr>
                              </m:ctrlPr>
                            </m:sSubPr>
                            <m:e>
                              <m:r>
                                <a:rPr lang="en-US" sz="2500" b="0" i="1" smtClean="0">
                                  <a:latin typeface="Cambria Math"/>
                                  <a:ea typeface="Cambria Math" panose="02040503050406030204" pitchFamily="18" charset="0"/>
                                </a:rPr>
                                <m:t>𝑞</m:t>
                              </m:r>
                            </m:e>
                            <m:sub>
                              <m:r>
                                <a:rPr lang="en-US" sz="2500" b="0" i="1" smtClean="0">
                                  <a:latin typeface="Cambria Math"/>
                                  <a:ea typeface="Cambria Math" panose="02040503050406030204" pitchFamily="18" charset="0"/>
                                </a:rPr>
                                <m:t>0</m:t>
                              </m:r>
                            </m:sub>
                          </m:sSub>
                          <m:r>
                            <a:rPr lang="en-US" sz="2500" b="0" i="1" smtClean="0">
                              <a:latin typeface="Cambria Math"/>
                              <a:ea typeface="Cambria Math" panose="02040503050406030204" pitchFamily="18" charset="0"/>
                            </a:rPr>
                            <m:t>+</m:t>
                          </m:r>
                          <m:sSup>
                            <m:sSupPr>
                              <m:ctrlPr>
                                <a:rPr lang="en-US" sz="2500" b="0" i="1" smtClean="0">
                                  <a:latin typeface="Cambria Math"/>
                                  <a:ea typeface="Cambria Math" panose="02040503050406030204" pitchFamily="18" charset="0"/>
                                </a:rPr>
                              </m:ctrlPr>
                            </m:sSupPr>
                            <m:e>
                              <m:r>
                                <a:rPr lang="en-US" sz="2500" b="0" i="1" smtClean="0">
                                  <a:latin typeface="Cambria Math"/>
                                  <a:ea typeface="Cambria Math" panose="02040503050406030204" pitchFamily="18" charset="0"/>
                                </a:rPr>
                                <m:t>𝑒</m:t>
                              </m:r>
                            </m:e>
                            <m:sup>
                              <m:r>
                                <a:rPr lang="en-US" sz="2500" b="0" i="1" smtClean="0">
                                  <a:latin typeface="Cambria Math"/>
                                  <a:ea typeface="Cambria Math" panose="02040503050406030204" pitchFamily="18" charset="0"/>
                                </a:rPr>
                                <m:t>−</m:t>
                              </m:r>
                              <m:r>
                                <a:rPr lang="en-US" sz="2500" b="0" i="1" smtClean="0">
                                  <a:latin typeface="Cambria Math"/>
                                  <a:ea typeface="Cambria Math" panose="02040503050406030204" pitchFamily="18" charset="0"/>
                                </a:rPr>
                                <m:t>𝑚𝑡</m:t>
                              </m:r>
                            </m:sup>
                          </m:sSup>
                        </m:den>
                      </m:f>
                    </m:oMath>
                  </m:oMathPara>
                </a14:m>
                <a:endParaRPr lang="en-US" sz="2500" b="0" dirty="0" smtClean="0">
                  <a:latin typeface="Calibri" panose="020F0502020204030204" pitchFamily="34" charset="0"/>
                  <a:ea typeface="Cambria Math" panose="02040503050406030204" pitchFamily="18" charset="0"/>
                </a:endParaRPr>
              </a:p>
              <a:p>
                <a:pPr indent="180000" eaLnBrk="1" hangingPunct="1">
                  <a:spcBef>
                    <a:spcPct val="10000"/>
                  </a:spcBef>
                </a:pPr>
                <a:endParaRPr lang="en-US" altLang="he-IL" sz="2000" i="1" dirty="0" smtClean="0">
                  <a:latin typeface="Cambria Math"/>
                </a:endParaRPr>
              </a:p>
              <a:p>
                <a:pPr indent="180000" eaLnBrk="1" hangingPunct="1">
                  <a:spcBef>
                    <a:spcPct val="10000"/>
                  </a:spcBef>
                </a:pPr>
                <a14:m>
                  <m:oMath xmlns:m="http://schemas.openxmlformats.org/officeDocument/2006/math">
                    <m:r>
                      <a:rPr lang="en-US" altLang="he-IL" sz="2000" i="1">
                        <a:latin typeface="Cambria Math" panose="02040503050406030204" pitchFamily="18" charset="0"/>
                        <a:ea typeface="Cambria Math" panose="02040503050406030204" pitchFamily="18" charset="0"/>
                      </a:rPr>
                      <m:t>𝑁</m:t>
                    </m:r>
                  </m:oMath>
                </a14:m>
                <a:r>
                  <a:rPr lang="en-US" altLang="he-IL" sz="2000" dirty="0" smtClean="0">
                    <a:latin typeface="Cambria Math" panose="02040503050406030204" pitchFamily="18" charset="0"/>
                    <a:ea typeface="Cambria Math" panose="02040503050406030204" pitchFamily="18" charset="0"/>
                  </a:rPr>
                  <a:t> – population density		</a:t>
                </a:r>
                <a14:m>
                  <m:oMath xmlns:m="http://schemas.openxmlformats.org/officeDocument/2006/math">
                    <m:r>
                      <a:rPr lang="en-US" altLang="he-IL" sz="2000" i="1">
                        <a:latin typeface="Cambria Math" panose="02040503050406030204" pitchFamily="18" charset="0"/>
                        <a:ea typeface="Cambria Math" panose="02040503050406030204" pitchFamily="18" charset="0"/>
                      </a:rPr>
                      <m:t>𝐾</m:t>
                    </m:r>
                  </m:oMath>
                </a14:m>
                <a:r>
                  <a:rPr lang="en-US" altLang="he-IL" sz="2000" dirty="0">
                    <a:latin typeface="Cambria Math" panose="02040503050406030204" pitchFamily="18" charset="0"/>
                    <a:ea typeface="Cambria Math" panose="02040503050406030204" pitchFamily="18" charset="0"/>
                  </a:rPr>
                  <a:t> – maximum density</a:t>
                </a:r>
              </a:p>
              <a:p>
                <a:pPr indent="180000" eaLnBrk="1" hangingPunct="1">
                  <a:spcBef>
                    <a:spcPct val="10000"/>
                  </a:spcBef>
                </a:pPr>
                <a14:m>
                  <m:oMath xmlns:m="http://schemas.openxmlformats.org/officeDocument/2006/math">
                    <m:r>
                      <a:rPr lang="en-US" altLang="he-IL" sz="2000" i="1">
                        <a:latin typeface="Cambria Math" panose="02040503050406030204" pitchFamily="18" charset="0"/>
                        <a:ea typeface="Cambria Math" panose="02040503050406030204" pitchFamily="18" charset="0"/>
                      </a:rPr>
                      <m:t>𝑟</m:t>
                    </m:r>
                  </m:oMath>
                </a14:m>
                <a:r>
                  <a:rPr lang="en-US" altLang="he-IL" sz="2000" dirty="0" smtClean="0">
                    <a:latin typeface="Cambria Math" panose="02040503050406030204" pitchFamily="18" charset="0"/>
                    <a:ea typeface="Cambria Math" panose="02040503050406030204" pitchFamily="18" charset="0"/>
                  </a:rPr>
                  <a:t> – growth rate </a:t>
                </a:r>
                <a:r>
                  <a:rPr lang="en-US" altLang="he-IL" sz="2000" dirty="0">
                    <a:latin typeface="Cambria Math" panose="02040503050406030204" pitchFamily="18" charset="0"/>
                    <a:ea typeface="Cambria Math" panose="02040503050406030204" pitchFamily="18" charset="0"/>
                  </a:rPr>
                  <a:t>(</a:t>
                </a:r>
                <a:r>
                  <a:rPr lang="en-US" altLang="he-IL" sz="2000" dirty="0" smtClean="0">
                    <a:latin typeface="Cambria Math" panose="02040503050406030204" pitchFamily="18" charset="0"/>
                    <a:ea typeface="Cambria Math" panose="02040503050406030204" pitchFamily="18" charset="0"/>
                  </a:rPr>
                  <a:t>low density)	</a:t>
                </a:r>
                <a14:m>
                  <m:oMath xmlns:m="http://schemas.openxmlformats.org/officeDocument/2006/math">
                    <m:r>
                      <a:rPr lang="en-US" altLang="he-IL" sz="2000" i="1">
                        <a:latin typeface="Cambria Math" panose="02040503050406030204" pitchFamily="18" charset="0"/>
                        <a:ea typeface="Cambria Math" panose="02040503050406030204" pitchFamily="18" charset="0"/>
                      </a:rPr>
                      <m:t>𝜈</m:t>
                    </m:r>
                  </m:oMath>
                </a14:m>
                <a:r>
                  <a:rPr lang="en-US" altLang="he-IL" sz="2000" dirty="0" smtClean="0">
                    <a:latin typeface="Cambria Math" panose="02040503050406030204" pitchFamily="18" charset="0"/>
                    <a:ea typeface="Cambria Math" panose="02040503050406030204" pitchFamily="18" charset="0"/>
                  </a:rPr>
                  <a:t> – growth deceleration</a:t>
                </a:r>
              </a:p>
              <a:p>
                <a:pPr indent="180000" eaLnBrk="1" hangingPunct="1">
                  <a:spcBef>
                    <a:spcPct val="10000"/>
                  </a:spcBef>
                </a:pPr>
                <a14:m>
                  <m:oMath xmlns:m="http://schemas.openxmlformats.org/officeDocument/2006/math">
                    <m:r>
                      <a:rPr lang="en-US" sz="2000" i="1">
                        <a:latin typeface="Cambria Math" panose="02040503050406030204" pitchFamily="18" charset="0"/>
                        <a:ea typeface="Cambria Math" panose="02040503050406030204" pitchFamily="18" charset="0"/>
                      </a:rPr>
                      <m:t>𝛼</m:t>
                    </m:r>
                    <m:d>
                      <m:dPr>
                        <m:ctrlPr>
                          <a:rPr lang="en-US" sz="2000" i="1">
                            <a:latin typeface="Cambria Math"/>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𝑡</m:t>
                        </m:r>
                      </m:e>
                    </m:d>
                  </m:oMath>
                </a14:m>
                <a:r>
                  <a:rPr lang="en-US" altLang="he-IL" sz="2000" dirty="0" smtClean="0">
                    <a:latin typeface="Cambria Math" panose="02040503050406030204" pitchFamily="18" charset="0"/>
                    <a:ea typeface="Cambria Math" panose="02040503050406030204" pitchFamily="18" charset="0"/>
                  </a:rPr>
                  <a:t> - physiological adjustment function</a:t>
                </a:r>
              </a:p>
              <a:p>
                <a:pPr indent="180000" eaLnBrk="1" hangingPunct="1">
                  <a:spcBef>
                    <a:spcPct val="10000"/>
                  </a:spcBef>
                </a:pPr>
                <a14:m>
                  <m:oMath xmlns:m="http://schemas.openxmlformats.org/officeDocument/2006/math">
                    <m:sSub>
                      <m:sSubPr>
                        <m:ctrlPr>
                          <a:rPr lang="en-US" sz="2000" i="1">
                            <a:latin typeface="Cambria Math"/>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𝑞</m:t>
                        </m:r>
                      </m:e>
                      <m:sub>
                        <m:r>
                          <a:rPr lang="en-US" sz="2000" i="1">
                            <a:latin typeface="Cambria Math" panose="02040503050406030204" pitchFamily="18" charset="0"/>
                            <a:ea typeface="Cambria Math" panose="02040503050406030204" pitchFamily="18" charset="0"/>
                          </a:rPr>
                          <m:t>0</m:t>
                        </m:r>
                      </m:sub>
                    </m:sSub>
                  </m:oMath>
                </a14:m>
                <a:r>
                  <a:rPr lang="en-US" altLang="he-IL" sz="2000" dirty="0" smtClean="0">
                    <a:latin typeface="Cambria Math" panose="02040503050406030204" pitchFamily="18" charset="0"/>
                    <a:ea typeface="Cambria Math" panose="02040503050406030204" pitchFamily="18" charset="0"/>
                  </a:rPr>
                  <a:t> - initial physiological state	</a:t>
                </a:r>
                <a14:m>
                  <m:oMath xmlns:m="http://schemas.openxmlformats.org/officeDocument/2006/math">
                    <m:r>
                      <a:rPr lang="en-US" sz="2000" i="1">
                        <a:latin typeface="Cambria Math" panose="02040503050406030204" pitchFamily="18" charset="0"/>
                        <a:ea typeface="Cambria Math" panose="02040503050406030204" pitchFamily="18" charset="0"/>
                      </a:rPr>
                      <m:t>𝑚</m:t>
                    </m:r>
                  </m:oMath>
                </a14:m>
                <a:r>
                  <a:rPr lang="en-US" altLang="he-IL" sz="2000" dirty="0" smtClean="0">
                    <a:latin typeface="Cambria Math" panose="02040503050406030204" pitchFamily="18" charset="0"/>
                    <a:ea typeface="Cambria Math" panose="02040503050406030204" pitchFamily="18" charset="0"/>
                  </a:rPr>
                  <a:t> – </a:t>
                </a:r>
                <a:r>
                  <a:rPr lang="en-US" altLang="he-IL" sz="2000" dirty="0" err="1" smtClean="0">
                    <a:latin typeface="Cambria Math" panose="02040503050406030204" pitchFamily="18" charset="0"/>
                    <a:ea typeface="Cambria Math" panose="02040503050406030204" pitchFamily="18" charset="0"/>
                  </a:rPr>
                  <a:t>physio</a:t>
                </a:r>
                <a:r>
                  <a:rPr lang="en-US" altLang="he-IL" sz="2000" dirty="0" smtClean="0">
                    <a:latin typeface="Cambria Math" panose="02040503050406030204" pitchFamily="18" charset="0"/>
                    <a:ea typeface="Cambria Math" panose="02040503050406030204" pitchFamily="18" charset="0"/>
                  </a:rPr>
                  <a:t>. adjustment rate</a:t>
                </a:r>
              </a:p>
              <a:p>
                <a:pPr indent="180000" eaLnBrk="1" hangingPunct="1">
                  <a:spcBef>
                    <a:spcPct val="10000"/>
                  </a:spcBef>
                </a:pPr>
                <a:endParaRPr lang="en-US" altLang="he-IL" sz="2500" dirty="0" smtClean="0">
                  <a:latin typeface="Times New Roman" pitchFamily="18" charset="0"/>
                </a:endParaRPr>
              </a:p>
              <a:p>
                <a:pPr indent="180000" eaLnBrk="1" hangingPunct="1">
                  <a:spcBef>
                    <a:spcPct val="10000"/>
                  </a:spcBef>
                </a:pPr>
                <a:endParaRPr lang="en-US" altLang="he-IL" sz="2500" dirty="0">
                  <a:latin typeface="Times New Roman" pitchFamily="18" charset="0"/>
                </a:endParaRPr>
              </a:p>
            </p:txBody>
          </p:sp>
        </mc:Choice>
        <mc:Fallback>
          <p:sp>
            <p:nvSpPr>
              <p:cNvPr id="14340" name="Text Box 11"/>
              <p:cNvSpPr txBox="1">
                <a:spLocks noRot="1" noChangeAspect="1" noMove="1" noResize="1" noEditPoints="1" noAdjustHandles="1" noChangeArrowheads="1" noChangeShapeType="1" noTextEdit="1"/>
              </p:cNvSpPr>
              <p:nvPr/>
            </p:nvSpPr>
            <p:spPr bwMode="auto">
              <a:xfrm>
                <a:off x="1270223" y="14249400"/>
                <a:ext cx="8458200" cy="19831050"/>
              </a:xfrm>
              <a:prstGeom prst="rect">
                <a:avLst/>
              </a:prstGeom>
              <a:blipFill rotWithShape="1">
                <a:blip r:embed="rId7"/>
                <a:stretch>
                  <a:fillRect/>
                </a:stretch>
              </a:blipFill>
              <a:ln w="38100">
                <a:solidFill>
                  <a:srgbClr val="000000"/>
                </a:solidFill>
                <a:round/>
                <a:headEnd/>
                <a:tailEnd/>
              </a:ln>
            </p:spPr>
            <p:txBody>
              <a:bodyPr/>
              <a:lstStyle/>
              <a:p>
                <a:r>
                  <a:rPr lang="he-IL">
                    <a:noFill/>
                  </a:rPr>
                  <a:t> </a:t>
                </a:r>
              </a:p>
            </p:txBody>
          </p:sp>
        </mc:Fallback>
      </mc:AlternateContent>
      <p:sp>
        <p:nvSpPr>
          <p:cNvPr id="14341" name="Text Box 16"/>
          <p:cNvSpPr txBox="1">
            <a:spLocks noChangeArrowheads="1"/>
          </p:cNvSpPr>
          <p:nvPr/>
        </p:nvSpPr>
        <p:spPr bwMode="auto">
          <a:xfrm>
            <a:off x="10956493" y="35783839"/>
            <a:ext cx="8458200" cy="3311668"/>
          </a:xfrm>
          <a:prstGeom prst="rect">
            <a:avLst/>
          </a:prstGeom>
          <a:solidFill>
            <a:schemeClr val="bg1"/>
          </a:solidFill>
          <a:ln w="38100">
            <a:solidFill>
              <a:srgbClr val="000000"/>
            </a:solidFill>
            <a:round/>
            <a:headEnd/>
            <a:tailEnd/>
          </a:ln>
        </p:spPr>
        <p:txBody>
          <a:bodyPr lIns="802806" tIns="401404" rIns="802806" bIns="802806"/>
          <a:lstStyle>
            <a:lvl1pPr eaLnBrk="0" hangingPunct="0">
              <a:defRPr sz="2800">
                <a:solidFill>
                  <a:schemeClr val="tx1"/>
                </a:solidFill>
                <a:latin typeface="Helvetica" pitchFamily="124" charset="0"/>
                <a:ea typeface="MS PGothic" pitchFamily="34" charset="-128"/>
              </a:defRPr>
            </a:lvl1pPr>
            <a:lvl2pPr marL="742950" indent="-285750" eaLnBrk="0" hangingPunct="0">
              <a:defRPr sz="2800">
                <a:solidFill>
                  <a:schemeClr val="tx1"/>
                </a:solidFill>
                <a:latin typeface="Helvetica" pitchFamily="124" charset="0"/>
                <a:ea typeface="MS PGothic" pitchFamily="34" charset="-128"/>
              </a:defRPr>
            </a:lvl2pPr>
            <a:lvl3pPr marL="1143000" indent="-228600" eaLnBrk="0" hangingPunct="0">
              <a:defRPr sz="2800">
                <a:solidFill>
                  <a:schemeClr val="tx1"/>
                </a:solidFill>
                <a:latin typeface="Helvetica" pitchFamily="124" charset="0"/>
                <a:ea typeface="MS PGothic" pitchFamily="34" charset="-128"/>
              </a:defRPr>
            </a:lvl3pPr>
            <a:lvl4pPr marL="1600200" indent="-228600" eaLnBrk="0" hangingPunct="0">
              <a:defRPr sz="2800">
                <a:solidFill>
                  <a:schemeClr val="tx1"/>
                </a:solidFill>
                <a:latin typeface="Helvetica" pitchFamily="124" charset="0"/>
                <a:ea typeface="MS PGothic" pitchFamily="34" charset="-128"/>
              </a:defRPr>
            </a:lvl4pPr>
            <a:lvl5pPr marL="2057400" indent="-228600" eaLnBrk="0" hangingPunct="0">
              <a:defRPr sz="2800">
                <a:solidFill>
                  <a:schemeClr val="tx1"/>
                </a:solidFill>
                <a:latin typeface="Helvetica" pitchFamily="124" charset="0"/>
                <a:ea typeface="MS PGothic" pitchFamily="34" charset="-128"/>
              </a:defRPr>
            </a:lvl5pPr>
            <a:lvl6pPr marL="2514600" indent="-228600" algn="l" rtl="0" eaLnBrk="0" fontAlgn="base" hangingPunct="0">
              <a:spcBef>
                <a:spcPct val="0"/>
              </a:spcBef>
              <a:spcAft>
                <a:spcPct val="0"/>
              </a:spcAft>
              <a:defRPr sz="2800">
                <a:solidFill>
                  <a:schemeClr val="tx1"/>
                </a:solidFill>
                <a:latin typeface="Helvetica" pitchFamily="124" charset="0"/>
                <a:ea typeface="MS PGothic" pitchFamily="34" charset="-128"/>
              </a:defRPr>
            </a:lvl6pPr>
            <a:lvl7pPr marL="2971800" indent="-228600" algn="l" rtl="0" eaLnBrk="0" fontAlgn="base" hangingPunct="0">
              <a:spcBef>
                <a:spcPct val="0"/>
              </a:spcBef>
              <a:spcAft>
                <a:spcPct val="0"/>
              </a:spcAft>
              <a:defRPr sz="2800">
                <a:solidFill>
                  <a:schemeClr val="tx1"/>
                </a:solidFill>
                <a:latin typeface="Helvetica" pitchFamily="124" charset="0"/>
                <a:ea typeface="MS PGothic" pitchFamily="34" charset="-128"/>
              </a:defRPr>
            </a:lvl7pPr>
            <a:lvl8pPr marL="3429000" indent="-228600" algn="l" rtl="0" eaLnBrk="0" fontAlgn="base" hangingPunct="0">
              <a:spcBef>
                <a:spcPct val="0"/>
              </a:spcBef>
              <a:spcAft>
                <a:spcPct val="0"/>
              </a:spcAft>
              <a:defRPr sz="2800">
                <a:solidFill>
                  <a:schemeClr val="tx1"/>
                </a:solidFill>
                <a:latin typeface="Helvetica" pitchFamily="124" charset="0"/>
                <a:ea typeface="MS PGothic" pitchFamily="34" charset="-128"/>
              </a:defRPr>
            </a:lvl8pPr>
            <a:lvl9pPr marL="3886200" indent="-228600" algn="l" rtl="0" eaLnBrk="0" fontAlgn="base" hangingPunct="0">
              <a:spcBef>
                <a:spcPct val="0"/>
              </a:spcBef>
              <a:spcAft>
                <a:spcPct val="0"/>
              </a:spcAft>
              <a:defRPr sz="2800">
                <a:solidFill>
                  <a:schemeClr val="tx1"/>
                </a:solidFill>
                <a:latin typeface="Helvetica" pitchFamily="124" charset="0"/>
                <a:ea typeface="MS PGothic" pitchFamily="34" charset="-128"/>
              </a:defRPr>
            </a:lvl9pPr>
          </a:lstStyle>
          <a:p>
            <a:pPr eaLnBrk="1" hangingPunct="1">
              <a:spcBef>
                <a:spcPct val="50000"/>
              </a:spcBef>
            </a:pPr>
            <a:r>
              <a:rPr lang="en-US" altLang="he-IL" sz="3900" b="1" dirty="0" smtClean="0">
                <a:solidFill>
                  <a:srgbClr val="000000"/>
                </a:solidFill>
                <a:latin typeface="Calibri" pitchFamily="34" charset="0"/>
              </a:rPr>
              <a:t>Acknowledgments</a:t>
            </a:r>
          </a:p>
          <a:p>
            <a:pPr algn="just" eaLnBrk="1" hangingPunct="1">
              <a:spcBef>
                <a:spcPct val="50000"/>
              </a:spcBef>
            </a:pPr>
            <a:r>
              <a:rPr lang="en-GB" sz="2500" dirty="0" smtClean="0">
                <a:latin typeface="Times New Roman" pitchFamily="18" charset="0"/>
              </a:rPr>
              <a:t>We thank I. Ben-Zion, L</a:t>
            </a:r>
            <a:r>
              <a:rPr lang="en-GB" sz="2500" dirty="0">
                <a:latin typeface="Times New Roman" pitchFamily="18" charset="0"/>
              </a:rPr>
              <a:t>. </a:t>
            </a:r>
            <a:r>
              <a:rPr lang="en-GB" sz="2500" dirty="0" err="1" smtClean="0">
                <a:latin typeface="Times New Roman" pitchFamily="18" charset="0"/>
              </a:rPr>
              <a:t>Zelcbuch</a:t>
            </a:r>
            <a:r>
              <a:rPr lang="en-GB" sz="2500" dirty="0" smtClean="0">
                <a:latin typeface="Times New Roman" pitchFamily="18" charset="0"/>
              </a:rPr>
              <a:t>, Y</a:t>
            </a:r>
            <a:r>
              <a:rPr lang="en-GB" sz="2500" dirty="0">
                <a:latin typeface="Times New Roman" pitchFamily="18" charset="0"/>
              </a:rPr>
              <a:t>. </a:t>
            </a:r>
            <a:r>
              <a:rPr lang="en-GB" sz="2500" dirty="0" err="1">
                <a:latin typeface="Times New Roman" pitchFamily="18" charset="0"/>
              </a:rPr>
              <a:t>Pilpel</a:t>
            </a:r>
            <a:r>
              <a:rPr lang="en-GB" sz="2500" dirty="0">
                <a:latin typeface="Times New Roman" pitchFamily="18" charset="0"/>
              </a:rPr>
              <a:t>, D. </a:t>
            </a:r>
            <a:r>
              <a:rPr lang="en-GB" sz="2500" dirty="0" err="1">
                <a:latin typeface="Times New Roman" pitchFamily="18" charset="0"/>
              </a:rPr>
              <a:t>Hizi</a:t>
            </a:r>
            <a:r>
              <a:rPr lang="en-GB" sz="2500" dirty="0">
                <a:latin typeface="Times New Roman" pitchFamily="18" charset="0"/>
              </a:rPr>
              <a:t>, I. </a:t>
            </a:r>
            <a:r>
              <a:rPr lang="en-GB" sz="2500" dirty="0" err="1">
                <a:latin typeface="Times New Roman" pitchFamily="18" charset="0"/>
              </a:rPr>
              <a:t>Frumkin</a:t>
            </a:r>
            <a:r>
              <a:rPr lang="en-GB" sz="2500" dirty="0">
                <a:latin typeface="Times New Roman" pitchFamily="18" charset="0"/>
              </a:rPr>
              <a:t>, O. </a:t>
            </a:r>
            <a:r>
              <a:rPr lang="en-GB" sz="2500" dirty="0" err="1">
                <a:latin typeface="Times New Roman" pitchFamily="18" charset="0"/>
              </a:rPr>
              <a:t>Dahan</a:t>
            </a:r>
            <a:r>
              <a:rPr lang="en-GB" sz="2500" dirty="0">
                <a:latin typeface="Times New Roman" pitchFamily="18" charset="0"/>
              </a:rPr>
              <a:t>, and A. </a:t>
            </a:r>
            <a:r>
              <a:rPr lang="en-GB" sz="2500" dirty="0" err="1">
                <a:latin typeface="Times New Roman" pitchFamily="18" charset="0"/>
              </a:rPr>
              <a:t>Yona</a:t>
            </a:r>
            <a:r>
              <a:rPr lang="en-GB" sz="2500" dirty="0">
                <a:latin typeface="Times New Roman" pitchFamily="18" charset="0"/>
              </a:rPr>
              <a:t> for sharing </a:t>
            </a:r>
            <a:r>
              <a:rPr lang="en-GB" sz="2500" dirty="0" smtClean="0">
                <a:latin typeface="Times New Roman" pitchFamily="18" charset="0"/>
              </a:rPr>
              <a:t>materials, data</a:t>
            </a:r>
            <a:r>
              <a:rPr lang="en-GB" sz="2500" dirty="0">
                <a:latin typeface="Times New Roman" pitchFamily="18" charset="0"/>
              </a:rPr>
              <a:t>, impressions, and ideas; </a:t>
            </a:r>
            <a:r>
              <a:rPr lang="en-GB" sz="2500" dirty="0" smtClean="0">
                <a:latin typeface="Times New Roman" pitchFamily="18" charset="0"/>
              </a:rPr>
              <a:t>N. Wertheimer, A. Rosenberg, A</a:t>
            </a:r>
            <a:r>
              <a:rPr lang="en-GB" sz="2500" dirty="0">
                <a:latin typeface="Times New Roman" pitchFamily="18" charset="0"/>
              </a:rPr>
              <a:t>. </a:t>
            </a:r>
            <a:r>
              <a:rPr lang="en-GB" sz="2500" dirty="0" err="1" smtClean="0">
                <a:latin typeface="Times New Roman" pitchFamily="18" charset="0"/>
              </a:rPr>
              <a:t>Zisman</a:t>
            </a:r>
            <a:r>
              <a:rPr lang="en-GB" sz="2500" dirty="0" smtClean="0">
                <a:latin typeface="Times New Roman" pitchFamily="18" charset="0"/>
              </a:rPr>
              <a:t>, F. Yang, and E. </a:t>
            </a:r>
            <a:r>
              <a:rPr lang="en-GB" sz="2500" dirty="0" err="1" smtClean="0">
                <a:latin typeface="Times New Roman" pitchFamily="18" charset="0"/>
              </a:rPr>
              <a:t>Shtifman</a:t>
            </a:r>
            <a:r>
              <a:rPr lang="en-GB" sz="2500" dirty="0" smtClean="0">
                <a:latin typeface="Times New Roman" pitchFamily="18" charset="0"/>
              </a:rPr>
              <a:t> Segal for generous help in the wet lab. </a:t>
            </a:r>
            <a:endParaRPr lang="en-GB" sz="2500" dirty="0">
              <a:latin typeface="Times New Roman" pitchFamily="18" charset="0"/>
            </a:endParaRPr>
          </a:p>
          <a:p>
            <a:pPr eaLnBrk="1" hangingPunct="1">
              <a:spcBef>
                <a:spcPct val="50000"/>
              </a:spcBef>
            </a:pPr>
            <a:endParaRPr lang="en-GB" sz="2500" dirty="0">
              <a:latin typeface="Times New Roman" pitchFamily="18" charset="0"/>
            </a:endParaRPr>
          </a:p>
        </p:txBody>
      </p:sp>
      <mc:AlternateContent xmlns:mc="http://schemas.openxmlformats.org/markup-compatibility/2006">
        <mc:Choice xmlns:a14="http://schemas.microsoft.com/office/drawing/2010/main" Requires="a14">
          <p:sp>
            <p:nvSpPr>
              <p:cNvPr id="14342" name="Text Box 12"/>
              <p:cNvSpPr txBox="1">
                <a:spLocks noChangeArrowheads="1"/>
              </p:cNvSpPr>
              <p:nvPr/>
            </p:nvSpPr>
            <p:spPr bwMode="auto">
              <a:xfrm>
                <a:off x="10942638" y="7550150"/>
                <a:ext cx="8458200" cy="10671816"/>
              </a:xfrm>
              <a:prstGeom prst="rect">
                <a:avLst/>
              </a:prstGeom>
              <a:solidFill>
                <a:schemeClr val="bg1"/>
              </a:solidFill>
              <a:ln w="38100">
                <a:solidFill>
                  <a:srgbClr val="000000"/>
                </a:solidFill>
                <a:round/>
                <a:headEnd/>
                <a:tailEnd/>
              </a:ln>
            </p:spPr>
            <p:txBody>
              <a:bodyPr lIns="802806" tIns="401404" rIns="802806" bIns="802806"/>
              <a:lstStyle>
                <a:lvl1pPr eaLnBrk="0" hangingPunct="0">
                  <a:tabLst>
                    <a:tab pos="500063" algn="l"/>
                  </a:tabLst>
                  <a:defRPr sz="2800">
                    <a:solidFill>
                      <a:schemeClr val="tx1"/>
                    </a:solidFill>
                    <a:latin typeface="Helvetica" pitchFamily="124" charset="0"/>
                    <a:ea typeface="MS PGothic" pitchFamily="34" charset="-128"/>
                  </a:defRPr>
                </a:lvl1pPr>
                <a:lvl2pPr marL="742950" indent="-285750" eaLnBrk="0" hangingPunct="0">
                  <a:tabLst>
                    <a:tab pos="500063" algn="l"/>
                  </a:tabLst>
                  <a:defRPr sz="2800">
                    <a:solidFill>
                      <a:schemeClr val="tx1"/>
                    </a:solidFill>
                    <a:latin typeface="Helvetica" pitchFamily="124" charset="0"/>
                    <a:ea typeface="MS PGothic" pitchFamily="34" charset="-128"/>
                  </a:defRPr>
                </a:lvl2pPr>
                <a:lvl3pPr marL="1143000" indent="-228600" eaLnBrk="0" hangingPunct="0">
                  <a:tabLst>
                    <a:tab pos="500063" algn="l"/>
                  </a:tabLst>
                  <a:defRPr sz="2800">
                    <a:solidFill>
                      <a:schemeClr val="tx1"/>
                    </a:solidFill>
                    <a:latin typeface="Helvetica" pitchFamily="124" charset="0"/>
                    <a:ea typeface="MS PGothic" pitchFamily="34" charset="-128"/>
                  </a:defRPr>
                </a:lvl3pPr>
                <a:lvl4pPr marL="1600200" indent="-228600" eaLnBrk="0" hangingPunct="0">
                  <a:tabLst>
                    <a:tab pos="500063" algn="l"/>
                  </a:tabLst>
                  <a:defRPr sz="2800">
                    <a:solidFill>
                      <a:schemeClr val="tx1"/>
                    </a:solidFill>
                    <a:latin typeface="Helvetica" pitchFamily="124" charset="0"/>
                    <a:ea typeface="MS PGothic" pitchFamily="34" charset="-128"/>
                  </a:defRPr>
                </a:lvl4pPr>
                <a:lvl5pPr marL="2057400" indent="-228600" eaLnBrk="0" hangingPunct="0">
                  <a:tabLst>
                    <a:tab pos="500063" algn="l"/>
                  </a:tabLst>
                  <a:defRPr sz="2800">
                    <a:solidFill>
                      <a:schemeClr val="tx1"/>
                    </a:solidFill>
                    <a:latin typeface="Helvetica" pitchFamily="124" charset="0"/>
                    <a:ea typeface="MS PGothic" pitchFamily="34" charset="-128"/>
                  </a:defRPr>
                </a:lvl5pPr>
                <a:lvl6pPr marL="2514600" indent="-228600" algn="l" rtl="0" eaLnBrk="0" fontAlgn="base" hangingPunct="0">
                  <a:spcBef>
                    <a:spcPct val="0"/>
                  </a:spcBef>
                  <a:spcAft>
                    <a:spcPct val="0"/>
                  </a:spcAft>
                  <a:tabLst>
                    <a:tab pos="500063" algn="l"/>
                  </a:tabLst>
                  <a:defRPr sz="2800">
                    <a:solidFill>
                      <a:schemeClr val="tx1"/>
                    </a:solidFill>
                    <a:latin typeface="Helvetica" pitchFamily="124" charset="0"/>
                    <a:ea typeface="MS PGothic" pitchFamily="34" charset="-128"/>
                  </a:defRPr>
                </a:lvl6pPr>
                <a:lvl7pPr marL="2971800" indent="-228600" algn="l" rtl="0" eaLnBrk="0" fontAlgn="base" hangingPunct="0">
                  <a:spcBef>
                    <a:spcPct val="0"/>
                  </a:spcBef>
                  <a:spcAft>
                    <a:spcPct val="0"/>
                  </a:spcAft>
                  <a:tabLst>
                    <a:tab pos="500063" algn="l"/>
                  </a:tabLst>
                  <a:defRPr sz="2800">
                    <a:solidFill>
                      <a:schemeClr val="tx1"/>
                    </a:solidFill>
                    <a:latin typeface="Helvetica" pitchFamily="124" charset="0"/>
                    <a:ea typeface="MS PGothic" pitchFamily="34" charset="-128"/>
                  </a:defRPr>
                </a:lvl7pPr>
                <a:lvl8pPr marL="3429000" indent="-228600" algn="l" rtl="0" eaLnBrk="0" fontAlgn="base" hangingPunct="0">
                  <a:spcBef>
                    <a:spcPct val="0"/>
                  </a:spcBef>
                  <a:spcAft>
                    <a:spcPct val="0"/>
                  </a:spcAft>
                  <a:tabLst>
                    <a:tab pos="500063" algn="l"/>
                  </a:tabLst>
                  <a:defRPr sz="2800">
                    <a:solidFill>
                      <a:schemeClr val="tx1"/>
                    </a:solidFill>
                    <a:latin typeface="Helvetica" pitchFamily="124" charset="0"/>
                    <a:ea typeface="MS PGothic" pitchFamily="34" charset="-128"/>
                  </a:defRPr>
                </a:lvl8pPr>
                <a:lvl9pPr marL="3886200" indent="-228600" algn="l" rtl="0" eaLnBrk="0" fontAlgn="base" hangingPunct="0">
                  <a:spcBef>
                    <a:spcPct val="0"/>
                  </a:spcBef>
                  <a:spcAft>
                    <a:spcPct val="0"/>
                  </a:spcAft>
                  <a:tabLst>
                    <a:tab pos="500063" algn="l"/>
                  </a:tabLst>
                  <a:defRPr sz="2800">
                    <a:solidFill>
                      <a:schemeClr val="tx1"/>
                    </a:solidFill>
                    <a:latin typeface="Helvetica" pitchFamily="124" charset="0"/>
                    <a:ea typeface="MS PGothic" pitchFamily="34" charset="-128"/>
                  </a:defRPr>
                </a:lvl9pPr>
              </a:lstStyle>
              <a:p>
                <a:pPr indent="180000" eaLnBrk="1" hangingPunct="1">
                  <a:spcBef>
                    <a:spcPct val="50000"/>
                  </a:spcBef>
                  <a:tabLst>
                    <a:tab pos="635000" algn="l"/>
                  </a:tabLst>
                </a:pPr>
                <a:r>
                  <a:rPr lang="en-US" altLang="he-IL" sz="4200" b="1" dirty="0">
                    <a:solidFill>
                      <a:srgbClr val="000000"/>
                    </a:solidFill>
                    <a:latin typeface="Calibri" pitchFamily="34" charset="0"/>
                  </a:rPr>
                  <a:t>Competition prediction</a:t>
                </a:r>
              </a:p>
              <a:p>
                <a:pPr indent="180000" eaLnBrk="1" hangingPunct="1">
                  <a:spcBef>
                    <a:spcPct val="10000"/>
                  </a:spcBef>
                </a:pPr>
                <a:r>
                  <a:rPr lang="en-US" sz="2500" dirty="0">
                    <a:latin typeface="+mn-lt"/>
                  </a:rPr>
                  <a:t>Competitions will be simulated by integrating a two-species ordinary differential equation (ODE). We assume that the only interaction between strains in </a:t>
                </a:r>
                <a:r>
                  <a:rPr lang="en-US" sz="2500" b="1" dirty="0">
                    <a:latin typeface="+mn-lt"/>
                  </a:rPr>
                  <a:t>resource competition</a:t>
                </a:r>
                <a:r>
                  <a:rPr lang="en-US" sz="2500" baseline="30000" dirty="0">
                    <a:latin typeface="+mn-lt"/>
                  </a:rPr>
                  <a:t>2,4</a:t>
                </a:r>
                <a:r>
                  <a:rPr lang="en-US" sz="2500" dirty="0">
                    <a:latin typeface="+mn-lt"/>
                  </a:rPr>
                  <a:t>.</a:t>
                </a:r>
              </a:p>
              <a:p>
                <a:pPr indent="180000" eaLnBrk="1" hangingPunct="1">
                  <a:spcBef>
                    <a:spcPct val="10000"/>
                  </a:spcBef>
                </a:pPr>
                <a:r>
                  <a:rPr lang="en-US" sz="2500" dirty="0" smtClean="0">
                    <a:latin typeface="+mn-lt"/>
                  </a:rPr>
                  <a:t>For example, the </a:t>
                </a:r>
                <a:r>
                  <a:rPr lang="en-US" altLang="he-IL" sz="2500" b="1" dirty="0" smtClean="0">
                    <a:latin typeface="Times New Roman" pitchFamily="18" charset="0"/>
                  </a:rPr>
                  <a:t>two-strain ordinary differential equation </a:t>
                </a:r>
                <a:r>
                  <a:rPr lang="en-US" altLang="he-IL" sz="2500" dirty="0" smtClean="0">
                    <a:latin typeface="Times New Roman" pitchFamily="18" charset="0"/>
                  </a:rPr>
                  <a:t>for the </a:t>
                </a:r>
                <a:r>
                  <a:rPr lang="en-US" altLang="he-IL" sz="2500" dirty="0" err="1" smtClean="0">
                    <a:latin typeface="Times New Roman" pitchFamily="18" charset="0"/>
                  </a:rPr>
                  <a:t>Baranyi</a:t>
                </a:r>
                <a:r>
                  <a:rPr lang="en-US" altLang="he-IL" sz="2500" dirty="0" smtClean="0">
                    <a:latin typeface="Times New Roman" pitchFamily="18" charset="0"/>
                  </a:rPr>
                  <a:t>-Roberts model is</a:t>
                </a:r>
                <a:r>
                  <a:rPr lang="en-US" altLang="he-IL" sz="2500" baseline="30000" dirty="0" smtClean="0">
                    <a:latin typeface="Times New Roman" pitchFamily="18" charset="0"/>
                  </a:rPr>
                  <a:t>1,4</a:t>
                </a:r>
                <a:r>
                  <a:rPr lang="en-US" altLang="he-IL" sz="2500" dirty="0" smtClean="0">
                    <a:latin typeface="Times New Roman" pitchFamily="18" charset="0"/>
                  </a:rPr>
                  <a:t>:</a:t>
                </a:r>
              </a:p>
              <a:p>
                <a:pPr eaLnBrk="1" hangingPunct="1">
                  <a:spcBef>
                    <a:spcPct val="10000"/>
                  </a:spcBef>
                </a:pPr>
                <a:endParaRPr lang="en-US" altLang="he-IL" sz="2500" dirty="0">
                  <a:latin typeface="Times New Roman" pitchFamily="18" charset="0"/>
                </a:endParaRPr>
              </a:p>
              <a:p>
                <a:pPr eaLnBrk="1" hangingPunct="1">
                  <a:spcBef>
                    <a:spcPct val="10000"/>
                  </a:spcBef>
                </a:pPr>
                <a14:m>
                  <m:oMathPara xmlns:m="http://schemas.openxmlformats.org/officeDocument/2006/math">
                    <m:oMathParaPr>
                      <m:jc m:val="centerGroup"/>
                    </m:oMathParaPr>
                    <m:oMath xmlns:m="http://schemas.openxmlformats.org/officeDocument/2006/math">
                      <m:f>
                        <m:fPr>
                          <m:ctrlPr>
                            <a:rPr lang="en-US" altLang="he-IL" sz="3200" i="1">
                              <a:latin typeface="Cambria Math"/>
                            </a:rPr>
                          </m:ctrlPr>
                        </m:fPr>
                        <m:num>
                          <m:r>
                            <a:rPr lang="en-US" altLang="he-IL" sz="3200" i="1">
                              <a:latin typeface="Cambria Math"/>
                            </a:rPr>
                            <m:t>𝑑</m:t>
                          </m:r>
                          <m:sSub>
                            <m:sSubPr>
                              <m:ctrlPr>
                                <a:rPr lang="en-US" altLang="he-IL" sz="3200" i="1">
                                  <a:latin typeface="Cambria Math"/>
                                </a:rPr>
                              </m:ctrlPr>
                            </m:sSubPr>
                            <m:e>
                              <m:r>
                                <a:rPr lang="en-US" altLang="he-IL" sz="3200" i="1">
                                  <a:latin typeface="Cambria Math"/>
                                </a:rPr>
                                <m:t>𝑁</m:t>
                              </m:r>
                            </m:e>
                            <m:sub>
                              <m:r>
                                <a:rPr lang="en-US" altLang="he-IL" sz="3200" i="1">
                                  <a:latin typeface="Cambria Math"/>
                                </a:rPr>
                                <m:t>𝑖</m:t>
                              </m:r>
                            </m:sub>
                          </m:sSub>
                        </m:num>
                        <m:den>
                          <m:r>
                            <a:rPr lang="en-US" altLang="he-IL" sz="3200" i="1">
                              <a:latin typeface="Cambria Math"/>
                            </a:rPr>
                            <m:t>𝑑𝑡</m:t>
                          </m:r>
                        </m:den>
                      </m:f>
                      <m:r>
                        <a:rPr lang="en-US" altLang="he-IL" sz="3200" i="1">
                          <a:latin typeface="Cambria Math"/>
                        </a:rPr>
                        <m:t>=</m:t>
                      </m:r>
                      <m:sSub>
                        <m:sSubPr>
                          <m:ctrlPr>
                            <a:rPr lang="en-US" altLang="he-IL" sz="3200" i="1">
                              <a:latin typeface="Cambria Math"/>
                            </a:rPr>
                          </m:ctrlPr>
                        </m:sSubPr>
                        <m:e>
                          <m:r>
                            <a:rPr lang="en-US" altLang="he-IL" sz="3200" i="1">
                              <a:latin typeface="Cambria Math"/>
                            </a:rPr>
                            <m:t>𝑟</m:t>
                          </m:r>
                        </m:e>
                        <m:sub>
                          <m:r>
                            <a:rPr lang="en-US" altLang="he-IL" sz="3200" i="1">
                              <a:latin typeface="Cambria Math"/>
                            </a:rPr>
                            <m:t>𝑖</m:t>
                          </m:r>
                        </m:sub>
                      </m:sSub>
                      <m:sSub>
                        <m:sSubPr>
                          <m:ctrlPr>
                            <a:rPr lang="en-US" altLang="he-IL" sz="3200" i="1">
                              <a:latin typeface="Cambria Math"/>
                            </a:rPr>
                          </m:ctrlPr>
                        </m:sSubPr>
                        <m:e>
                          <m:r>
                            <a:rPr lang="en-US" altLang="he-IL" sz="3200" i="1">
                              <a:latin typeface="Cambria Math"/>
                            </a:rPr>
                            <m:t>𝛼</m:t>
                          </m:r>
                        </m:e>
                        <m:sub>
                          <m:r>
                            <a:rPr lang="en-US" altLang="he-IL" sz="3200" i="1">
                              <a:latin typeface="Cambria Math"/>
                            </a:rPr>
                            <m:t>𝑖</m:t>
                          </m:r>
                        </m:sub>
                      </m:sSub>
                      <m:d>
                        <m:dPr>
                          <m:ctrlPr>
                            <a:rPr lang="en-US" altLang="he-IL" sz="3200" i="1">
                              <a:latin typeface="Cambria Math"/>
                            </a:rPr>
                          </m:ctrlPr>
                        </m:dPr>
                        <m:e>
                          <m:r>
                            <a:rPr lang="en-US" altLang="he-IL" sz="3200" i="1">
                              <a:latin typeface="Cambria Math"/>
                            </a:rPr>
                            <m:t>𝑡</m:t>
                          </m:r>
                        </m:e>
                      </m:d>
                      <m:sSub>
                        <m:sSubPr>
                          <m:ctrlPr>
                            <a:rPr lang="en-US" altLang="he-IL" sz="3200" i="1">
                              <a:latin typeface="Cambria Math"/>
                            </a:rPr>
                          </m:ctrlPr>
                        </m:sSubPr>
                        <m:e>
                          <m:r>
                            <a:rPr lang="en-US" altLang="he-IL" sz="3200" i="1">
                              <a:latin typeface="Cambria Math"/>
                            </a:rPr>
                            <m:t>𝑁</m:t>
                          </m:r>
                        </m:e>
                        <m:sub>
                          <m:r>
                            <a:rPr lang="en-US" altLang="he-IL" sz="3200" i="1">
                              <a:latin typeface="Cambria Math"/>
                            </a:rPr>
                            <m:t>𝑖</m:t>
                          </m:r>
                        </m:sub>
                      </m:sSub>
                      <m:d>
                        <m:dPr>
                          <m:ctrlPr>
                            <a:rPr lang="en-US" altLang="he-IL" sz="3200" i="1">
                              <a:latin typeface="Cambria Math"/>
                            </a:rPr>
                          </m:ctrlPr>
                        </m:dPr>
                        <m:e>
                          <m:r>
                            <a:rPr lang="en-US" altLang="he-IL" sz="3200" i="1">
                              <a:latin typeface="Cambria Math"/>
                            </a:rPr>
                            <m:t>1</m:t>
                          </m:r>
                          <m:r>
                            <a:rPr lang="en-US" altLang="he-IL" sz="3200" i="1">
                              <a:latin typeface="Cambria Math"/>
                            </a:rPr>
                            <m:t>−</m:t>
                          </m:r>
                          <m:sSup>
                            <m:sSupPr>
                              <m:ctrlPr>
                                <a:rPr lang="en-US" altLang="he-IL" sz="3200" i="1">
                                  <a:latin typeface="Cambria Math"/>
                                </a:rPr>
                              </m:ctrlPr>
                            </m:sSupPr>
                            <m:e>
                              <m:d>
                                <m:dPr>
                                  <m:ctrlPr>
                                    <a:rPr lang="en-US" altLang="he-IL" sz="3200" i="1">
                                      <a:latin typeface="Cambria Math"/>
                                    </a:rPr>
                                  </m:ctrlPr>
                                </m:dPr>
                                <m:e>
                                  <m:f>
                                    <m:fPr>
                                      <m:ctrlPr>
                                        <a:rPr lang="en-US" altLang="he-IL" sz="3200" i="1">
                                          <a:latin typeface="Cambria Math"/>
                                        </a:rPr>
                                      </m:ctrlPr>
                                    </m:fPr>
                                    <m:num>
                                      <m:sSub>
                                        <m:sSubPr>
                                          <m:ctrlPr>
                                            <a:rPr lang="en-US" altLang="he-IL" sz="3200" i="1">
                                              <a:latin typeface="Cambria Math"/>
                                            </a:rPr>
                                          </m:ctrlPr>
                                        </m:sSubPr>
                                        <m:e>
                                          <m:r>
                                            <a:rPr lang="en-US" altLang="he-IL" sz="3200" i="1">
                                              <a:latin typeface="Cambria Math"/>
                                            </a:rPr>
                                            <m:t>𝑁</m:t>
                                          </m:r>
                                        </m:e>
                                        <m:sub>
                                          <m:r>
                                            <a:rPr lang="en-US" altLang="he-IL" sz="3200" i="1" smtClean="0">
                                              <a:solidFill>
                                                <a:srgbClr val="00B050"/>
                                              </a:solidFill>
                                              <a:latin typeface="Cambria Math"/>
                                            </a:rPr>
                                            <m:t>𝐺</m:t>
                                          </m:r>
                                        </m:sub>
                                      </m:sSub>
                                      <m:r>
                                        <a:rPr lang="en-US" altLang="he-IL" sz="3200" i="1">
                                          <a:latin typeface="Cambria Math"/>
                                        </a:rPr>
                                        <m:t>+</m:t>
                                      </m:r>
                                      <m:sSub>
                                        <m:sSubPr>
                                          <m:ctrlPr>
                                            <a:rPr lang="en-US" altLang="he-IL" sz="3200" i="1">
                                              <a:latin typeface="Cambria Math"/>
                                            </a:rPr>
                                          </m:ctrlPr>
                                        </m:sSubPr>
                                        <m:e>
                                          <m:r>
                                            <a:rPr lang="en-US" altLang="he-IL" sz="3200" i="1">
                                              <a:latin typeface="Cambria Math"/>
                                            </a:rPr>
                                            <m:t>𝑁</m:t>
                                          </m:r>
                                        </m:e>
                                        <m:sub>
                                          <m:r>
                                            <a:rPr lang="en-US" altLang="he-IL" sz="3200" i="1" smtClean="0">
                                              <a:solidFill>
                                                <a:srgbClr val="FF0000"/>
                                              </a:solidFill>
                                              <a:latin typeface="Cambria Math"/>
                                            </a:rPr>
                                            <m:t>𝑅</m:t>
                                          </m:r>
                                        </m:sub>
                                      </m:sSub>
                                    </m:num>
                                    <m:den>
                                      <m:sSub>
                                        <m:sSubPr>
                                          <m:ctrlPr>
                                            <a:rPr lang="en-US" altLang="he-IL" sz="3200" i="1">
                                              <a:latin typeface="Cambria Math"/>
                                            </a:rPr>
                                          </m:ctrlPr>
                                        </m:sSubPr>
                                        <m:e>
                                          <m:r>
                                            <a:rPr lang="en-US" altLang="he-IL" sz="3200" i="1">
                                              <a:latin typeface="Cambria Math"/>
                                            </a:rPr>
                                            <m:t>𝐾</m:t>
                                          </m:r>
                                        </m:e>
                                        <m:sub>
                                          <m:r>
                                            <a:rPr lang="en-US" altLang="he-IL" sz="3200" i="1">
                                              <a:latin typeface="Cambria Math"/>
                                            </a:rPr>
                                            <m:t>𝑖</m:t>
                                          </m:r>
                                        </m:sub>
                                      </m:sSub>
                                    </m:den>
                                  </m:f>
                                </m:e>
                              </m:d>
                            </m:e>
                            <m:sup>
                              <m:sSub>
                                <m:sSubPr>
                                  <m:ctrlPr>
                                    <a:rPr lang="en-US" altLang="he-IL" sz="3200" i="1">
                                      <a:latin typeface="Cambria Math"/>
                                    </a:rPr>
                                  </m:ctrlPr>
                                </m:sSubPr>
                                <m:e>
                                  <m:r>
                                    <a:rPr lang="en-US" altLang="he-IL" sz="3200" i="1">
                                      <a:latin typeface="Cambria Math"/>
                                    </a:rPr>
                                    <m:t>𝜈</m:t>
                                  </m:r>
                                </m:e>
                                <m:sub>
                                  <m:r>
                                    <a:rPr lang="en-US" altLang="he-IL" sz="3200" i="1">
                                      <a:latin typeface="Cambria Math"/>
                                    </a:rPr>
                                    <m:t>𝑖</m:t>
                                  </m:r>
                                </m:sub>
                              </m:sSub>
                            </m:sup>
                          </m:sSup>
                        </m:e>
                      </m:d>
                    </m:oMath>
                  </m:oMathPara>
                </a14:m>
                <a:endParaRPr lang="en-US" altLang="he-IL" sz="2500" dirty="0">
                  <a:latin typeface="Times New Roman" pitchFamily="18" charset="0"/>
                </a:endParaRPr>
              </a:p>
              <a:p>
                <a:pPr eaLnBrk="1" hangingPunct="1">
                  <a:spcBef>
                    <a:spcPct val="10000"/>
                  </a:spcBef>
                </a:pPr>
                <a:endParaRPr lang="en-US" altLang="he-IL" sz="2500" dirty="0" smtClean="0">
                  <a:latin typeface="+mn-lt"/>
                </a:endParaRPr>
              </a:p>
            </p:txBody>
          </p:sp>
        </mc:Choice>
        <mc:Fallback>
          <p:sp>
            <p:nvSpPr>
              <p:cNvPr id="14342" name="Text Box 12"/>
              <p:cNvSpPr txBox="1">
                <a:spLocks noRot="1" noChangeAspect="1" noMove="1" noResize="1" noEditPoints="1" noAdjustHandles="1" noChangeArrowheads="1" noChangeShapeType="1" noTextEdit="1"/>
              </p:cNvSpPr>
              <p:nvPr/>
            </p:nvSpPr>
            <p:spPr bwMode="auto">
              <a:xfrm>
                <a:off x="10942638" y="7550150"/>
                <a:ext cx="8458200" cy="10671816"/>
              </a:xfrm>
              <a:prstGeom prst="rect">
                <a:avLst/>
              </a:prstGeom>
              <a:blipFill rotWithShape="1">
                <a:blip r:embed="rId8"/>
                <a:stretch>
                  <a:fillRect/>
                </a:stretch>
              </a:blipFill>
              <a:ln w="38100">
                <a:solidFill>
                  <a:srgbClr val="000000"/>
                </a:solidFill>
                <a:round/>
                <a:headEnd/>
                <a:tailEnd/>
              </a:ln>
            </p:spPr>
            <p:txBody>
              <a:bodyPr/>
              <a:lstStyle/>
              <a:p>
                <a:r>
                  <a:rPr lang="he-IL">
                    <a:noFill/>
                  </a:rPr>
                  <a:t> </a:t>
                </a:r>
              </a:p>
            </p:txBody>
          </p:sp>
        </mc:Fallback>
      </mc:AlternateContent>
      <p:sp>
        <p:nvSpPr>
          <p:cNvPr id="14344" name="Text Box 14"/>
          <p:cNvSpPr txBox="1">
            <a:spLocks noChangeArrowheads="1"/>
          </p:cNvSpPr>
          <p:nvPr/>
        </p:nvSpPr>
        <p:spPr bwMode="auto">
          <a:xfrm>
            <a:off x="1031875" y="4118665"/>
            <a:ext cx="28194000" cy="1855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240842" tIns="240842" rIns="240842" bIns="240842" anchor="ctr">
            <a:spAutoFit/>
          </a:bodyPr>
          <a:lstStyle>
            <a:lvl1pPr eaLnBrk="0" hangingPunct="0">
              <a:defRPr sz="2800">
                <a:solidFill>
                  <a:schemeClr val="tx1"/>
                </a:solidFill>
                <a:latin typeface="Helvetica" pitchFamily="124" charset="0"/>
                <a:ea typeface="MS PGothic" pitchFamily="34" charset="-128"/>
              </a:defRPr>
            </a:lvl1pPr>
            <a:lvl2pPr marL="742950" indent="-285750" eaLnBrk="0" hangingPunct="0">
              <a:defRPr sz="2800">
                <a:solidFill>
                  <a:schemeClr val="tx1"/>
                </a:solidFill>
                <a:latin typeface="Helvetica" pitchFamily="124" charset="0"/>
                <a:ea typeface="MS PGothic" pitchFamily="34" charset="-128"/>
              </a:defRPr>
            </a:lvl2pPr>
            <a:lvl3pPr marL="1143000" indent="-228600" eaLnBrk="0" hangingPunct="0">
              <a:defRPr sz="2800">
                <a:solidFill>
                  <a:schemeClr val="tx1"/>
                </a:solidFill>
                <a:latin typeface="Helvetica" pitchFamily="124" charset="0"/>
                <a:ea typeface="MS PGothic" pitchFamily="34" charset="-128"/>
              </a:defRPr>
            </a:lvl3pPr>
            <a:lvl4pPr marL="1600200" indent="-228600" eaLnBrk="0" hangingPunct="0">
              <a:defRPr sz="2800">
                <a:solidFill>
                  <a:schemeClr val="tx1"/>
                </a:solidFill>
                <a:latin typeface="Helvetica" pitchFamily="124" charset="0"/>
                <a:ea typeface="MS PGothic" pitchFamily="34" charset="-128"/>
              </a:defRPr>
            </a:lvl4pPr>
            <a:lvl5pPr marL="2057400" indent="-228600" eaLnBrk="0" hangingPunct="0">
              <a:defRPr sz="2800">
                <a:solidFill>
                  <a:schemeClr val="tx1"/>
                </a:solidFill>
                <a:latin typeface="Helvetica" pitchFamily="124" charset="0"/>
                <a:ea typeface="MS PGothic" pitchFamily="34" charset="-128"/>
              </a:defRPr>
            </a:lvl5pPr>
            <a:lvl6pPr marL="2514600" indent="-228600" algn="l" rtl="0" eaLnBrk="0" fontAlgn="base" hangingPunct="0">
              <a:spcBef>
                <a:spcPct val="0"/>
              </a:spcBef>
              <a:spcAft>
                <a:spcPct val="0"/>
              </a:spcAft>
              <a:defRPr sz="2800">
                <a:solidFill>
                  <a:schemeClr val="tx1"/>
                </a:solidFill>
                <a:latin typeface="Helvetica" pitchFamily="124" charset="0"/>
                <a:ea typeface="MS PGothic" pitchFamily="34" charset="-128"/>
              </a:defRPr>
            </a:lvl6pPr>
            <a:lvl7pPr marL="2971800" indent="-228600" algn="l" rtl="0" eaLnBrk="0" fontAlgn="base" hangingPunct="0">
              <a:spcBef>
                <a:spcPct val="0"/>
              </a:spcBef>
              <a:spcAft>
                <a:spcPct val="0"/>
              </a:spcAft>
              <a:defRPr sz="2800">
                <a:solidFill>
                  <a:schemeClr val="tx1"/>
                </a:solidFill>
                <a:latin typeface="Helvetica" pitchFamily="124" charset="0"/>
                <a:ea typeface="MS PGothic" pitchFamily="34" charset="-128"/>
              </a:defRPr>
            </a:lvl7pPr>
            <a:lvl8pPr marL="3429000" indent="-228600" algn="l" rtl="0" eaLnBrk="0" fontAlgn="base" hangingPunct="0">
              <a:spcBef>
                <a:spcPct val="0"/>
              </a:spcBef>
              <a:spcAft>
                <a:spcPct val="0"/>
              </a:spcAft>
              <a:defRPr sz="2800">
                <a:solidFill>
                  <a:schemeClr val="tx1"/>
                </a:solidFill>
                <a:latin typeface="Helvetica" pitchFamily="124" charset="0"/>
                <a:ea typeface="MS PGothic" pitchFamily="34" charset="-128"/>
              </a:defRPr>
            </a:lvl8pPr>
            <a:lvl9pPr marL="3886200" indent="-228600" algn="l" rtl="0" eaLnBrk="0" fontAlgn="base" hangingPunct="0">
              <a:spcBef>
                <a:spcPct val="0"/>
              </a:spcBef>
              <a:spcAft>
                <a:spcPct val="0"/>
              </a:spcAft>
              <a:defRPr sz="2800">
                <a:solidFill>
                  <a:schemeClr val="tx1"/>
                </a:solidFill>
                <a:latin typeface="Helvetica" pitchFamily="124" charset="0"/>
                <a:ea typeface="MS PGothic" pitchFamily="34" charset="-128"/>
              </a:defRPr>
            </a:lvl9pPr>
          </a:lstStyle>
          <a:p>
            <a:pPr algn="ctr" eaLnBrk="1" hangingPunct="1">
              <a:spcBef>
                <a:spcPct val="50000"/>
              </a:spcBef>
              <a:spcAft>
                <a:spcPts val="525"/>
              </a:spcAft>
            </a:pPr>
            <a:r>
              <a:rPr lang="en-US" altLang="he-IL" sz="5300" b="1" u="sng" dirty="0" err="1" smtClean="0">
                <a:latin typeface="Calibri" pitchFamily="34" charset="0"/>
              </a:rPr>
              <a:t>Yoav</a:t>
            </a:r>
            <a:r>
              <a:rPr lang="en-US" altLang="he-IL" sz="5300" b="1" u="sng" dirty="0" smtClean="0">
                <a:latin typeface="Calibri" pitchFamily="34" charset="0"/>
              </a:rPr>
              <a:t> Ram</a:t>
            </a:r>
            <a:r>
              <a:rPr lang="en-US" altLang="he-IL" sz="5300" b="1" baseline="30000" dirty="0" smtClean="0">
                <a:latin typeface="Calibri" pitchFamily="34" charset="0"/>
              </a:rPr>
              <a:t>1</a:t>
            </a:r>
            <a:r>
              <a:rPr lang="en-US" altLang="he-IL" sz="5300" b="1" dirty="0" smtClean="0">
                <a:latin typeface="Calibri" pitchFamily="34" charset="0"/>
              </a:rPr>
              <a:t>, </a:t>
            </a:r>
            <a:r>
              <a:rPr lang="en-US" altLang="he-IL" sz="5300" b="1" dirty="0" err="1" smtClean="0">
                <a:latin typeface="Calibri" pitchFamily="34" charset="0"/>
              </a:rPr>
              <a:t>Eynat</a:t>
            </a:r>
            <a:r>
              <a:rPr lang="en-US" altLang="he-IL" sz="5300" b="1" dirty="0" smtClean="0">
                <a:latin typeface="Calibri" pitchFamily="34" charset="0"/>
              </a:rPr>
              <a:t> Dellus-Gur</a:t>
            </a:r>
            <a:r>
              <a:rPr lang="en-US" altLang="he-IL" sz="5300" b="1" baseline="30000" dirty="0" smtClean="0">
                <a:latin typeface="Calibri" pitchFamily="34" charset="0"/>
              </a:rPr>
              <a:t>1</a:t>
            </a:r>
            <a:r>
              <a:rPr lang="en-US" altLang="he-IL" sz="5300" b="1" dirty="0" smtClean="0">
                <a:latin typeface="Calibri" pitchFamily="34" charset="0"/>
              </a:rPr>
              <a:t>, Uri Obolski</a:t>
            </a:r>
            <a:r>
              <a:rPr lang="en-US" altLang="he-IL" sz="5300" b="1" baseline="30000" dirty="0" smtClean="0">
                <a:latin typeface="Calibri" pitchFamily="34" charset="0"/>
              </a:rPr>
              <a:t>1</a:t>
            </a:r>
            <a:r>
              <a:rPr lang="en-US" altLang="he-IL" sz="5300" b="1" dirty="0" smtClean="0">
                <a:latin typeface="Calibri" pitchFamily="34" charset="0"/>
              </a:rPr>
              <a:t>, </a:t>
            </a:r>
            <a:r>
              <a:rPr lang="en-US" altLang="he-IL" sz="5300" b="1" dirty="0" err="1" smtClean="0">
                <a:latin typeface="Calibri" pitchFamily="34" charset="0"/>
              </a:rPr>
              <a:t>Maayan</a:t>
            </a:r>
            <a:r>
              <a:rPr lang="en-US" altLang="he-IL" sz="5300" b="1" dirty="0" smtClean="0">
                <a:latin typeface="Calibri" pitchFamily="34" charset="0"/>
              </a:rPr>
              <a:t> Bibi</a:t>
            </a:r>
            <a:r>
              <a:rPr lang="en-US" altLang="he-IL" sz="5300" b="1" baseline="30000" dirty="0" smtClean="0">
                <a:latin typeface="Calibri" pitchFamily="34" charset="0"/>
              </a:rPr>
              <a:t>2</a:t>
            </a:r>
            <a:r>
              <a:rPr lang="en-US" altLang="he-IL" sz="5300" b="1" dirty="0" smtClean="0">
                <a:latin typeface="Calibri" pitchFamily="34" charset="0"/>
              </a:rPr>
              <a:t>, Judith Berman</a:t>
            </a:r>
            <a:r>
              <a:rPr lang="en-US" altLang="he-IL" sz="5300" b="1" baseline="30000" dirty="0" smtClean="0">
                <a:latin typeface="Calibri" pitchFamily="34" charset="0"/>
              </a:rPr>
              <a:t>2</a:t>
            </a:r>
            <a:r>
              <a:rPr lang="en-US" altLang="he-IL" sz="5300" b="1" dirty="0" smtClean="0">
                <a:latin typeface="Calibri" pitchFamily="34" charset="0"/>
              </a:rPr>
              <a:t>, </a:t>
            </a:r>
            <a:r>
              <a:rPr lang="en-US" altLang="he-IL" sz="5300" b="1" dirty="0" err="1" smtClean="0">
                <a:latin typeface="Calibri" pitchFamily="34" charset="0"/>
              </a:rPr>
              <a:t>Lilach</a:t>
            </a:r>
            <a:r>
              <a:rPr lang="en-US" altLang="he-IL" sz="5300" b="1" dirty="0" smtClean="0">
                <a:latin typeface="Calibri" pitchFamily="34" charset="0"/>
              </a:rPr>
              <a:t> Hadany</a:t>
            </a:r>
            <a:r>
              <a:rPr lang="en-US" altLang="he-IL" sz="5300" b="1" baseline="30000" dirty="0" smtClean="0">
                <a:latin typeface="Calibri" pitchFamily="34" charset="0"/>
              </a:rPr>
              <a:t>1</a:t>
            </a:r>
            <a:r>
              <a:rPr lang="en-US" altLang="he-IL" sz="5300" b="1" dirty="0" smtClean="0">
                <a:latin typeface="Calibri" pitchFamily="34" charset="0"/>
              </a:rPr>
              <a:t/>
            </a:r>
            <a:br>
              <a:rPr lang="en-US" altLang="he-IL" sz="5300" b="1" dirty="0" smtClean="0">
                <a:latin typeface="Calibri" pitchFamily="34" charset="0"/>
              </a:rPr>
            </a:br>
            <a:r>
              <a:rPr lang="en-US" altLang="he-IL" sz="3600" spc="100" dirty="0" smtClean="0">
                <a:latin typeface="Calibri" pitchFamily="34" charset="0"/>
              </a:rPr>
              <a:t>Dept. of Molecular Biology &amp; Ecology of Plants</a:t>
            </a:r>
            <a:r>
              <a:rPr lang="en-US" altLang="he-IL" sz="3600" spc="100" baseline="30000" dirty="0" smtClean="0">
                <a:latin typeface="Calibri" pitchFamily="34" charset="0"/>
              </a:rPr>
              <a:t>1</a:t>
            </a:r>
            <a:r>
              <a:rPr lang="en-US" altLang="he-IL" sz="3600" spc="100" dirty="0" smtClean="0">
                <a:latin typeface="Calibri" pitchFamily="34" charset="0"/>
              </a:rPr>
              <a:t> and Dept. of Molecular Microbiology &amp; Biotechnology</a:t>
            </a:r>
            <a:r>
              <a:rPr lang="en-US" altLang="he-IL" sz="3600" spc="100" baseline="30000" dirty="0" smtClean="0">
                <a:latin typeface="Calibri" pitchFamily="34" charset="0"/>
              </a:rPr>
              <a:t>2</a:t>
            </a:r>
            <a:r>
              <a:rPr lang="en-US" altLang="he-IL" sz="3600" spc="100" dirty="0" smtClean="0">
                <a:latin typeface="Calibri" pitchFamily="34" charset="0"/>
              </a:rPr>
              <a:t>, Tel-Aviv University, Tel-Aviv, Israel</a:t>
            </a:r>
            <a:endParaRPr lang="en-US" altLang="he-IL" sz="5300" spc="100" dirty="0">
              <a:latin typeface="Calibri" pitchFamily="34" charset="0"/>
            </a:endParaRPr>
          </a:p>
        </p:txBody>
      </p:sp>
      <p:sp>
        <p:nvSpPr>
          <p:cNvPr id="2" name="Text Box 15"/>
          <p:cNvSpPr txBox="1">
            <a:spLocks noChangeArrowheads="1"/>
          </p:cNvSpPr>
          <p:nvPr/>
        </p:nvSpPr>
        <p:spPr bwMode="auto">
          <a:xfrm>
            <a:off x="1270223" y="35783432"/>
            <a:ext cx="8389715" cy="6113463"/>
          </a:xfrm>
          <a:prstGeom prst="rect">
            <a:avLst/>
          </a:prstGeom>
          <a:solidFill>
            <a:schemeClr val="bg1"/>
          </a:solidFill>
          <a:ln w="38100" cap="flat" cmpd="sng" algn="ctr">
            <a:solidFill>
              <a:srgbClr val="000000"/>
            </a:solidFill>
            <a:prstDash val="solid"/>
            <a:round/>
            <a:headEnd type="none" w="med" len="med"/>
            <a:tailEnd type="none" w="med" len="med"/>
          </a:ln>
        </p:spPr>
        <p:txBody>
          <a:bodyPr lIns="802806" tIns="401404" rIns="802806" bIns="802806" numCol="1" spcCol="802806"/>
          <a:lstStyle/>
          <a:p>
            <a:pPr marL="439035" indent="-439035">
              <a:spcBef>
                <a:spcPct val="50000"/>
              </a:spcBef>
              <a:defRPr/>
            </a:pPr>
            <a:r>
              <a:rPr lang="en-US" sz="3900" b="1" dirty="0" smtClean="0">
                <a:solidFill>
                  <a:srgbClr val="000000"/>
                </a:solidFill>
                <a:latin typeface="Calibri"/>
                <a:ea typeface="ＭＳ Ｐゴシック" pitchFamily="-111" charset="-128"/>
                <a:cs typeface="ＭＳ Ｐゴシック" pitchFamily="-111" charset="-128"/>
              </a:rPr>
              <a:t>References</a:t>
            </a:r>
          </a:p>
          <a:p>
            <a:pPr marL="457200" indent="-457200">
              <a:buFont typeface="+mj-lt"/>
              <a:buAutoNum type="arabicPeriod"/>
              <a:defRPr/>
            </a:pPr>
            <a:r>
              <a:rPr lang="en-US" sz="2200" dirty="0" err="1" smtClean="0">
                <a:latin typeface="+mn-lt"/>
              </a:rPr>
              <a:t>Baranyi</a:t>
            </a:r>
            <a:r>
              <a:rPr lang="en-US" sz="2200" dirty="0">
                <a:latin typeface="+mn-lt"/>
              </a:rPr>
              <a:t>, J., Roberts, T. A., 1994. </a:t>
            </a:r>
            <a:r>
              <a:rPr lang="en-US" sz="2200" i="1" dirty="0">
                <a:latin typeface="+mn-lt"/>
              </a:rPr>
              <a:t>A dynamic approach to predicting bacterial growth in food</a:t>
            </a:r>
            <a:r>
              <a:rPr lang="en-US" sz="2200" dirty="0">
                <a:latin typeface="+mn-lt"/>
              </a:rPr>
              <a:t>. Int. J. Food </a:t>
            </a:r>
            <a:r>
              <a:rPr lang="en-US" sz="2200" dirty="0" err="1">
                <a:latin typeface="+mn-lt"/>
              </a:rPr>
              <a:t>Microbiol</a:t>
            </a:r>
            <a:r>
              <a:rPr lang="en-US" sz="2200" dirty="0">
                <a:latin typeface="+mn-lt"/>
              </a:rPr>
              <a:t>. 23, 277–294.</a:t>
            </a:r>
          </a:p>
          <a:p>
            <a:pPr marL="457200" indent="-457200">
              <a:buFont typeface="+mj-lt"/>
              <a:buAutoNum type="arabicPeriod"/>
              <a:defRPr/>
            </a:pPr>
            <a:r>
              <a:rPr lang="en-US" sz="2200" dirty="0" err="1">
                <a:latin typeface="+mn-lt"/>
              </a:rPr>
              <a:t>Chevin</a:t>
            </a:r>
            <a:r>
              <a:rPr lang="en-US" sz="2200" dirty="0">
                <a:latin typeface="+mn-lt"/>
              </a:rPr>
              <a:t>, L.-M., 2011. </a:t>
            </a:r>
            <a:r>
              <a:rPr lang="en-US" sz="2200" i="1" dirty="0">
                <a:latin typeface="+mn-lt"/>
              </a:rPr>
              <a:t>On measuring selection </a:t>
            </a:r>
            <a:r>
              <a:rPr lang="en-US" sz="2200" i="1" dirty="0" smtClean="0">
                <a:latin typeface="+mn-lt"/>
              </a:rPr>
              <a:t>in experimental </a:t>
            </a:r>
            <a:r>
              <a:rPr lang="en-US" sz="2200" i="1" dirty="0">
                <a:latin typeface="+mn-lt"/>
              </a:rPr>
              <a:t>evolution</a:t>
            </a:r>
            <a:r>
              <a:rPr lang="en-US" sz="2200" dirty="0">
                <a:latin typeface="+mn-lt"/>
              </a:rPr>
              <a:t>. Biol. Lett. 7, 210–3.</a:t>
            </a:r>
          </a:p>
          <a:p>
            <a:pPr marL="457200" indent="-457200">
              <a:buFont typeface="+mj-lt"/>
              <a:buAutoNum type="arabicPeriod"/>
              <a:defRPr/>
            </a:pPr>
            <a:r>
              <a:rPr lang="en-US" sz="2200" dirty="0">
                <a:latin typeface="+mn-lt"/>
              </a:rPr>
              <a:t>Crow, J.F., Kimura, M., 1970. </a:t>
            </a:r>
            <a:r>
              <a:rPr lang="en-US" sz="2200" i="1" dirty="0">
                <a:latin typeface="+mn-lt"/>
              </a:rPr>
              <a:t>An introduction to population genetics theory</a:t>
            </a:r>
            <a:r>
              <a:rPr lang="en-US" sz="2200" dirty="0">
                <a:latin typeface="+mn-lt"/>
              </a:rPr>
              <a:t>. Burgess Pub. Co., Minneapolis.</a:t>
            </a:r>
          </a:p>
          <a:p>
            <a:pPr marL="457200" indent="-457200">
              <a:buFont typeface="+mj-lt"/>
              <a:buAutoNum type="arabicPeriod"/>
              <a:defRPr/>
            </a:pPr>
            <a:r>
              <a:rPr lang="en-US" sz="2200" dirty="0" err="1">
                <a:latin typeface="+mn-lt"/>
              </a:rPr>
              <a:t>Masel</a:t>
            </a:r>
            <a:r>
              <a:rPr lang="en-US" sz="2200" dirty="0">
                <a:latin typeface="+mn-lt"/>
              </a:rPr>
              <a:t>, J., 2014. </a:t>
            </a:r>
            <a:r>
              <a:rPr lang="en-US" sz="2200" i="1" dirty="0">
                <a:latin typeface="+mn-lt"/>
              </a:rPr>
              <a:t>Eco-evolutionary “fitness” in 3 dimensions: absolute growth, absolute efficiency, and relative competitiveness</a:t>
            </a:r>
            <a:r>
              <a:rPr lang="en-US" sz="2200" dirty="0">
                <a:latin typeface="+mn-lt"/>
              </a:rPr>
              <a:t>. ArXiv:1407.1024</a:t>
            </a:r>
          </a:p>
          <a:p>
            <a:pPr marL="457200" indent="-457200">
              <a:buFont typeface="+mj-lt"/>
              <a:buAutoNum type="arabicPeriod"/>
              <a:defRPr/>
            </a:pPr>
            <a:r>
              <a:rPr lang="en-US" sz="2200" dirty="0">
                <a:latin typeface="+mn-lt"/>
              </a:rPr>
              <a:t>Wiser, M.J., </a:t>
            </a:r>
            <a:r>
              <a:rPr lang="en-US" sz="2200" dirty="0" err="1">
                <a:latin typeface="+mn-lt"/>
              </a:rPr>
              <a:t>Lenski</a:t>
            </a:r>
            <a:r>
              <a:rPr lang="en-US" sz="2200" dirty="0">
                <a:latin typeface="+mn-lt"/>
              </a:rPr>
              <a:t>, R.E., 2015. </a:t>
            </a:r>
            <a:r>
              <a:rPr lang="en-US" sz="2200" i="1" dirty="0">
                <a:latin typeface="+mn-lt"/>
              </a:rPr>
              <a:t>A Comparison of Methods to Measure Fitness in </a:t>
            </a:r>
            <a:r>
              <a:rPr lang="en-US" sz="2200" dirty="0">
                <a:latin typeface="+mn-lt"/>
              </a:rPr>
              <a:t>Escherichia coli. </a:t>
            </a:r>
            <a:r>
              <a:rPr lang="en-US" sz="2200" dirty="0" err="1">
                <a:latin typeface="+mn-lt"/>
              </a:rPr>
              <a:t>PLoS</a:t>
            </a:r>
            <a:r>
              <a:rPr lang="en-US" sz="2200" dirty="0">
                <a:latin typeface="+mn-lt"/>
              </a:rPr>
              <a:t> One 10, e0126210</a:t>
            </a:r>
            <a:r>
              <a:rPr lang="en-US" sz="2200" dirty="0" smtClean="0">
                <a:latin typeface="+mn-lt"/>
                <a:ea typeface="ＭＳ Ｐゴシック" pitchFamily="-111" charset="-128"/>
                <a:cs typeface="ＭＳ Ｐゴシック" pitchFamily="-111" charset="-128"/>
              </a:rPr>
              <a:t>.</a:t>
            </a:r>
            <a:endParaRPr lang="en-US" sz="2200" dirty="0">
              <a:latin typeface="+mn-lt"/>
              <a:ea typeface="ＭＳ Ｐゴシック" pitchFamily="-111" charset="-128"/>
              <a:cs typeface="ＭＳ Ｐゴシック" pitchFamily="-111" charset="-128"/>
            </a:endParaRPr>
          </a:p>
        </p:txBody>
      </p:sp>
      <p:sp>
        <p:nvSpPr>
          <p:cNvPr id="3" name="Rectangle 180"/>
          <p:cNvSpPr>
            <a:spLocks noChangeArrowheads="1"/>
          </p:cNvSpPr>
          <p:nvPr/>
        </p:nvSpPr>
        <p:spPr bwMode="auto">
          <a:xfrm>
            <a:off x="530167" y="1692371"/>
            <a:ext cx="29229465" cy="1573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280" tIns="40140" rIns="80280" bIns="40140" anchor="ctr">
            <a:spAutoFit/>
          </a:bodyPr>
          <a:lstStyle/>
          <a:p>
            <a:pPr algn="ctr">
              <a:defRPr/>
            </a:pPr>
            <a:r>
              <a:rPr lang="en-US" sz="9700" b="1" dirty="0">
                <a:ln>
                  <a:solidFill>
                    <a:schemeClr val="bg1"/>
                  </a:solidFill>
                </a:ln>
                <a:latin typeface="Calibri"/>
                <a:ea typeface="ＭＳ Ｐゴシック" charset="0"/>
                <a:cs typeface="ＭＳ Ｐゴシック" charset="0"/>
              </a:rPr>
              <a:t>Predicting competition dynamics </a:t>
            </a:r>
            <a:r>
              <a:rPr lang="en-US" sz="9700" b="1" dirty="0" smtClean="0">
                <a:ln>
                  <a:solidFill>
                    <a:schemeClr val="bg1"/>
                  </a:solidFill>
                </a:ln>
                <a:latin typeface="Calibri"/>
                <a:ea typeface="ＭＳ Ｐゴシック" charset="0"/>
                <a:cs typeface="ＭＳ Ｐゴシック" charset="0"/>
              </a:rPr>
              <a:t>&amp; estimating selection</a:t>
            </a:r>
            <a:endParaRPr lang="en-US" sz="9700" b="1" dirty="0">
              <a:ln>
                <a:solidFill>
                  <a:schemeClr val="bg1"/>
                </a:solidFill>
              </a:ln>
              <a:latin typeface="Calibri"/>
              <a:ea typeface="ＭＳ Ｐゴシック" charset="0"/>
              <a:cs typeface="ＭＳ Ｐゴシック" charset="0"/>
            </a:endParaRPr>
          </a:p>
        </p:txBody>
      </p:sp>
      <p:sp>
        <p:nvSpPr>
          <p:cNvPr id="7" name="Oval 6"/>
          <p:cNvSpPr/>
          <p:nvPr/>
        </p:nvSpPr>
        <p:spPr>
          <a:xfrm>
            <a:off x="3917950" y="34753550"/>
            <a:ext cx="317500" cy="288925"/>
          </a:xfrm>
          <a:prstGeom prst="ellipse">
            <a:avLst/>
          </a:prstGeom>
          <a:solidFill>
            <a:schemeClr val="bg2">
              <a:lumMod val="50000"/>
              <a:lumOff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7" name="Oval 16"/>
          <p:cNvSpPr/>
          <p:nvPr/>
        </p:nvSpPr>
        <p:spPr>
          <a:xfrm>
            <a:off x="6708775" y="34753550"/>
            <a:ext cx="317500" cy="288925"/>
          </a:xfrm>
          <a:prstGeom prst="ellipse">
            <a:avLst/>
          </a:prstGeom>
          <a:solidFill>
            <a:schemeClr val="bg2">
              <a:lumMod val="50000"/>
              <a:lumOff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8" name="Oval 17"/>
          <p:cNvSpPr/>
          <p:nvPr/>
        </p:nvSpPr>
        <p:spPr>
          <a:xfrm>
            <a:off x="9501188" y="34753550"/>
            <a:ext cx="317500" cy="288925"/>
          </a:xfrm>
          <a:prstGeom prst="ellipse">
            <a:avLst/>
          </a:prstGeom>
          <a:solidFill>
            <a:schemeClr val="bg2">
              <a:lumMod val="50000"/>
              <a:lumOff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9" name="Oval 18"/>
          <p:cNvSpPr/>
          <p:nvPr/>
        </p:nvSpPr>
        <p:spPr>
          <a:xfrm>
            <a:off x="12293600" y="34753550"/>
            <a:ext cx="317500" cy="288925"/>
          </a:xfrm>
          <a:prstGeom prst="ellipse">
            <a:avLst/>
          </a:prstGeom>
          <a:solidFill>
            <a:schemeClr val="bg2">
              <a:lumMod val="50000"/>
              <a:lumOff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0" name="Oval 19"/>
          <p:cNvSpPr/>
          <p:nvPr/>
        </p:nvSpPr>
        <p:spPr>
          <a:xfrm>
            <a:off x="15084425" y="34753550"/>
            <a:ext cx="317500" cy="288925"/>
          </a:xfrm>
          <a:prstGeom prst="ellipse">
            <a:avLst/>
          </a:prstGeom>
          <a:solidFill>
            <a:schemeClr val="bg2">
              <a:lumMod val="50000"/>
              <a:lumOff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1" name="Oval 20"/>
          <p:cNvSpPr/>
          <p:nvPr/>
        </p:nvSpPr>
        <p:spPr>
          <a:xfrm>
            <a:off x="17876838" y="34753550"/>
            <a:ext cx="317500" cy="288925"/>
          </a:xfrm>
          <a:prstGeom prst="ellipse">
            <a:avLst/>
          </a:prstGeom>
          <a:solidFill>
            <a:schemeClr val="bg2">
              <a:lumMod val="50000"/>
              <a:lumOff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2" name="Oval 21"/>
          <p:cNvSpPr/>
          <p:nvPr/>
        </p:nvSpPr>
        <p:spPr>
          <a:xfrm>
            <a:off x="20667663" y="34753550"/>
            <a:ext cx="317500" cy="288925"/>
          </a:xfrm>
          <a:prstGeom prst="ellipse">
            <a:avLst/>
          </a:prstGeom>
          <a:solidFill>
            <a:schemeClr val="bg2">
              <a:lumMod val="50000"/>
              <a:lumOff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3" name="Oval 22"/>
          <p:cNvSpPr/>
          <p:nvPr/>
        </p:nvSpPr>
        <p:spPr>
          <a:xfrm>
            <a:off x="23460075" y="34753550"/>
            <a:ext cx="317500" cy="288925"/>
          </a:xfrm>
          <a:prstGeom prst="ellipse">
            <a:avLst/>
          </a:prstGeom>
          <a:solidFill>
            <a:schemeClr val="bg2">
              <a:lumMod val="50000"/>
              <a:lumOff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4" name="Oval 23"/>
          <p:cNvSpPr/>
          <p:nvPr/>
        </p:nvSpPr>
        <p:spPr>
          <a:xfrm>
            <a:off x="26250900" y="34753550"/>
            <a:ext cx="317500" cy="288925"/>
          </a:xfrm>
          <a:prstGeom prst="ellipse">
            <a:avLst/>
          </a:prstGeom>
          <a:solidFill>
            <a:schemeClr val="bg2">
              <a:lumMod val="50000"/>
              <a:lumOff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pic>
        <p:nvPicPr>
          <p:cNvPr id="26" name="Picture 25" descr="C:\Users\yoavram\Downloads\MinervaLogo.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926368" y="40216347"/>
            <a:ext cx="4375618" cy="12600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3" descr="C:\Users\yoavram\Downloads\minerva_stiftung.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023002" y="39950622"/>
            <a:ext cx="1885714" cy="18000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rotWithShape="1">
          <a:blip r:embed="rId11">
            <a:extLst>
              <a:ext uri="{28A0092B-C50C-407E-A947-70E740481C1C}">
                <a14:useLocalDpi xmlns:a14="http://schemas.microsoft.com/office/drawing/2010/main" val="0"/>
              </a:ext>
            </a:extLst>
          </a:blip>
          <a:srcRect l="23256" t="8170" r="5722" b="11134"/>
          <a:stretch/>
        </p:blipFill>
        <p:spPr bwMode="auto">
          <a:xfrm>
            <a:off x="21711095" y="40188291"/>
            <a:ext cx="4108809" cy="13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895711" y="40138195"/>
            <a:ext cx="1221696" cy="151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091215" y="39831305"/>
            <a:ext cx="3559838" cy="180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53" name="Picture 29" descr="D:\workspace\curveball_project\Plato\public\plato.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797134" y="35161191"/>
            <a:ext cx="1290989" cy="1678286"/>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C:\Users\yoavram\Pictures\yoav_mypictr_Facebook.jp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579145" y="37186051"/>
            <a:ext cx="1905000" cy="23812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2197852" y="35644959"/>
            <a:ext cx="4801846" cy="954107"/>
          </a:xfrm>
          <a:prstGeom prst="rect">
            <a:avLst/>
          </a:prstGeom>
          <a:noFill/>
        </p:spPr>
        <p:txBody>
          <a:bodyPr wrap="square" rtlCol="1">
            <a:spAutoFit/>
          </a:bodyPr>
          <a:lstStyle>
            <a:defPPr>
              <a:defRPr lang="en-US"/>
            </a:defPPr>
            <a:lvl1pPr algn="ctr">
              <a:defRPr sz="2500">
                <a:latin typeface="Consolas" panose="020B0609020204030204" pitchFamily="49" charset="0"/>
                <a:cs typeface="Consolas" panose="020B0609020204030204" pitchFamily="49" charset="0"/>
              </a:defRPr>
            </a:lvl1pPr>
          </a:lstStyle>
          <a:p>
            <a:pPr algn="l"/>
            <a:r>
              <a:rPr lang="en-US" sz="2800" dirty="0" smtClean="0">
                <a:latin typeface="Arial"/>
                <a:cs typeface="Arial"/>
              </a:rPr>
              <a:t>←</a:t>
            </a:r>
            <a:r>
              <a:rPr lang="en-US" sz="2800" dirty="0" smtClean="0"/>
              <a:t>plato.yoavram.com</a:t>
            </a:r>
          </a:p>
          <a:p>
            <a:pPr algn="r"/>
            <a:r>
              <a:rPr lang="en-US" sz="2800" dirty="0" smtClean="0"/>
              <a:t>curveball.yoavram.com</a:t>
            </a:r>
            <a:r>
              <a:rPr lang="en-US" sz="2800" dirty="0" smtClean="0">
                <a:latin typeface="Arial"/>
                <a:cs typeface="Arial"/>
              </a:rPr>
              <a:t>→</a:t>
            </a:r>
            <a:endParaRPr lang="he-IL" sz="2800" dirty="0"/>
          </a:p>
        </p:txBody>
      </p:sp>
      <p:grpSp>
        <p:nvGrpSpPr>
          <p:cNvPr id="5" name="Group 4"/>
          <p:cNvGrpSpPr/>
          <p:nvPr/>
        </p:nvGrpSpPr>
        <p:grpSpPr>
          <a:xfrm>
            <a:off x="22858395" y="37455163"/>
            <a:ext cx="6088750" cy="1853094"/>
            <a:chOff x="23110572" y="35796177"/>
            <a:chExt cx="6088750" cy="1853094"/>
          </a:xfrm>
        </p:grpSpPr>
        <p:grpSp>
          <p:nvGrpSpPr>
            <p:cNvPr id="48" name="Group 47"/>
            <p:cNvGrpSpPr/>
            <p:nvPr/>
          </p:nvGrpSpPr>
          <p:grpSpPr>
            <a:xfrm>
              <a:off x="23110572" y="35796177"/>
              <a:ext cx="5002971" cy="1815882"/>
              <a:chOff x="323528" y="5287813"/>
              <a:chExt cx="5002971" cy="1815882"/>
            </a:xfrm>
          </p:grpSpPr>
          <p:grpSp>
            <p:nvGrpSpPr>
              <p:cNvPr id="49" name="Group 48"/>
              <p:cNvGrpSpPr/>
              <p:nvPr/>
            </p:nvGrpSpPr>
            <p:grpSpPr>
              <a:xfrm>
                <a:off x="413187" y="5287813"/>
                <a:ext cx="4913312" cy="1815882"/>
                <a:chOff x="1026840" y="5356373"/>
                <a:chExt cx="4913312" cy="1815882"/>
              </a:xfrm>
            </p:grpSpPr>
            <p:pic>
              <p:nvPicPr>
                <p:cNvPr id="52" name="Picture 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26840" y="5932512"/>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26840" y="5500464"/>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26840" y="6721152"/>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 name="Rectangle 54"/>
                <p:cNvSpPr/>
                <p:nvPr/>
              </p:nvSpPr>
              <p:spPr>
                <a:xfrm>
                  <a:off x="1368152" y="5356373"/>
                  <a:ext cx="4572000" cy="1815882"/>
                </a:xfrm>
                <a:prstGeom prst="rect">
                  <a:avLst/>
                </a:prstGeom>
              </p:spPr>
              <p:txBody>
                <a:bodyPr>
                  <a:spAutoFit/>
                </a:bodyPr>
                <a:lstStyle/>
                <a:p>
                  <a:r>
                    <a:rPr lang="en-US" sz="2800" b="1" dirty="0"/>
                    <a:t>yoav@yoavram.com</a:t>
                  </a:r>
                </a:p>
                <a:p>
                  <a:pPr algn="l" rtl="0"/>
                  <a:r>
                    <a:rPr lang="en-US" sz="2800" b="1" dirty="0" smtClean="0"/>
                    <a:t>@</a:t>
                  </a:r>
                  <a:r>
                    <a:rPr lang="en-US" sz="2800" b="1" dirty="0" err="1" smtClean="0"/>
                    <a:t>yoavram</a:t>
                  </a:r>
                  <a:endParaRPr lang="en-US" sz="2800" b="1" dirty="0" smtClean="0"/>
                </a:p>
                <a:p>
                  <a:pPr algn="l" rtl="0"/>
                  <a:r>
                    <a:rPr lang="en-US" b="1" dirty="0" smtClean="0"/>
                    <a:t>@</a:t>
                  </a:r>
                  <a:r>
                    <a:rPr lang="en-US" sz="2800" b="1" dirty="0" err="1" smtClean="0"/>
                    <a:t>yoavram</a:t>
                  </a:r>
                  <a:endParaRPr lang="en-US" sz="2800" b="1" dirty="0"/>
                </a:p>
                <a:p>
                  <a:pPr algn="l" rtl="0"/>
                  <a:r>
                    <a:rPr lang="en-US" sz="2800" b="1" dirty="0" smtClean="0"/>
                    <a:t>www.yoavram.com</a:t>
                  </a:r>
                  <a:endParaRPr lang="he-IL" sz="2800" b="1" dirty="0"/>
                </a:p>
              </p:txBody>
            </p:sp>
          </p:grpSp>
          <p:sp>
            <p:nvSpPr>
              <p:cNvPr id="50" name="TextBox 49"/>
              <p:cNvSpPr txBox="1"/>
              <p:nvPr/>
            </p:nvSpPr>
            <p:spPr>
              <a:xfrm>
                <a:off x="323528" y="6165304"/>
                <a:ext cx="341312" cy="461665"/>
              </a:xfrm>
              <a:prstGeom prst="rect">
                <a:avLst/>
              </a:prstGeom>
              <a:noFill/>
            </p:spPr>
            <p:txBody>
              <a:bodyPr wrap="square" rtlCol="1">
                <a:spAutoFit/>
              </a:bodyPr>
              <a:lstStyle/>
              <a:p>
                <a:r>
                  <a:rPr lang="en-US" sz="2400" dirty="0" smtClean="0">
                    <a:latin typeface="github-octicons" panose="02000503000000000000" pitchFamily="2" charset="0"/>
                  </a:rPr>
                  <a:t>a</a:t>
                </a:r>
                <a:endParaRPr lang="he-IL" sz="2400" dirty="0">
                  <a:latin typeface="github-octicons" panose="02000503000000000000" pitchFamily="2" charset="0"/>
                </a:endParaRPr>
              </a:p>
            </p:txBody>
          </p:sp>
        </p:grpSp>
        <p:pic>
          <p:nvPicPr>
            <p:cNvPr id="1026" name="Picture 2" descr="C:\Users\yoavram\Downloads\qrcode(1).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7399322" y="35849271"/>
              <a:ext cx="1800000" cy="1800000"/>
            </a:xfrm>
            <a:prstGeom prst="rect">
              <a:avLst/>
            </a:prstGeom>
            <a:noFill/>
            <a:extLst>
              <a:ext uri="{909E8E84-426E-40DD-AFC4-6F175D3DCCD1}">
                <a14:hiddenFill xmlns:a14="http://schemas.microsoft.com/office/drawing/2010/main">
                  <a:solidFill>
                    <a:srgbClr val="FFFFFF"/>
                  </a:solidFill>
                </a14:hiddenFill>
              </a:ext>
            </a:extLst>
          </p:spPr>
        </p:pic>
      </p:grpSp>
      <p:pic>
        <p:nvPicPr>
          <p:cNvPr id="25" name="Picture 3" descr="D:\projects\sim\presentation\isf.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6367014" y="40156154"/>
            <a:ext cx="1892763" cy="1620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538093" y="40045416"/>
            <a:ext cx="2847965" cy="1631216"/>
          </a:xfrm>
          <a:prstGeom prst="rect">
            <a:avLst/>
          </a:prstGeom>
          <a:noFill/>
        </p:spPr>
        <p:txBody>
          <a:bodyPr wrap="square" rtlCol="1">
            <a:spAutoFit/>
          </a:bodyPr>
          <a:lstStyle/>
          <a:p>
            <a:pPr algn="ctr"/>
            <a:r>
              <a:rPr lang="en-US" altLang="he-IL" sz="2000" b="1" dirty="0">
                <a:solidFill>
                  <a:srgbClr val="0070C0"/>
                </a:solidFill>
                <a:latin typeface="Calibri" panose="020F0502020204030204" pitchFamily="34" charset="0"/>
                <a:cs typeface="Consolas" panose="020B0609020204030204" pitchFamily="49" charset="0"/>
              </a:rPr>
              <a:t>Israeli </a:t>
            </a:r>
            <a:endParaRPr lang="en-US" altLang="he-IL" sz="2000" b="1" dirty="0" smtClean="0">
              <a:solidFill>
                <a:srgbClr val="0070C0"/>
              </a:solidFill>
              <a:latin typeface="Calibri" panose="020F0502020204030204" pitchFamily="34" charset="0"/>
              <a:cs typeface="Consolas" panose="020B0609020204030204" pitchFamily="49" charset="0"/>
            </a:endParaRPr>
          </a:p>
          <a:p>
            <a:pPr algn="ctr"/>
            <a:r>
              <a:rPr lang="en-US" altLang="he-IL" sz="2000" b="1" dirty="0" smtClean="0">
                <a:solidFill>
                  <a:srgbClr val="0070C0"/>
                </a:solidFill>
                <a:latin typeface="Calibri" panose="020F0502020204030204" pitchFamily="34" charset="0"/>
                <a:cs typeface="Consolas" panose="020B0609020204030204" pitchFamily="49" charset="0"/>
              </a:rPr>
              <a:t>Ministry </a:t>
            </a:r>
          </a:p>
          <a:p>
            <a:pPr algn="ctr"/>
            <a:r>
              <a:rPr lang="en-US" altLang="he-IL" sz="2000" b="1" dirty="0" smtClean="0">
                <a:solidFill>
                  <a:srgbClr val="0070C0"/>
                </a:solidFill>
                <a:latin typeface="Calibri" panose="020F0502020204030204" pitchFamily="34" charset="0"/>
                <a:cs typeface="Consolas" panose="020B0609020204030204" pitchFamily="49" charset="0"/>
              </a:rPr>
              <a:t>of Science </a:t>
            </a:r>
          </a:p>
          <a:p>
            <a:pPr algn="ctr"/>
            <a:r>
              <a:rPr lang="en-US" altLang="he-IL" sz="2000" b="1" dirty="0" smtClean="0">
                <a:solidFill>
                  <a:srgbClr val="0070C0"/>
                </a:solidFill>
                <a:latin typeface="Calibri" panose="020F0502020204030204" pitchFamily="34" charset="0"/>
                <a:cs typeface="Consolas" panose="020B0609020204030204" pitchFamily="49" charset="0"/>
              </a:rPr>
              <a:t>and </a:t>
            </a:r>
          </a:p>
          <a:p>
            <a:pPr algn="ctr"/>
            <a:r>
              <a:rPr lang="en-US" altLang="he-IL" sz="2000" b="1" dirty="0" smtClean="0">
                <a:solidFill>
                  <a:srgbClr val="0070C0"/>
                </a:solidFill>
                <a:latin typeface="Calibri" panose="020F0502020204030204" pitchFamily="34" charset="0"/>
                <a:cs typeface="Consolas" panose="020B0609020204030204" pitchFamily="49" charset="0"/>
              </a:rPr>
              <a:t>Technology</a:t>
            </a:r>
            <a:endParaRPr lang="en-US" altLang="he-IL" sz="2000" b="1" dirty="0">
              <a:solidFill>
                <a:srgbClr val="0070C0"/>
              </a:solidFill>
              <a:latin typeface="Calibri" panose="020F0502020204030204" pitchFamily="34" charset="0"/>
              <a:cs typeface="Consolas" panose="020B0609020204030204" pitchFamily="49" charset="0"/>
            </a:endParaRPr>
          </a:p>
        </p:txBody>
      </p:sp>
      <p:pic>
        <p:nvPicPr>
          <p:cNvPr id="1032" name="Picture 8" descr="D:\university\presentations\GRC 2015\all_curves.png"/>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630800" y="16206154"/>
            <a:ext cx="7748588" cy="5157788"/>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descr="D:\university\presentations\GRC2015\plate.png"/>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2622555" y="9894290"/>
            <a:ext cx="4274600" cy="3112168"/>
          </a:xfrm>
          <a:prstGeom prst="rect">
            <a:avLst/>
          </a:prstGeom>
          <a:noFill/>
          <a:extLst>
            <a:ext uri="{909E8E84-426E-40DD-AFC4-6F175D3DCCD1}">
              <a14:hiddenFill xmlns:a14="http://schemas.microsoft.com/office/drawing/2010/main">
                <a:solidFill>
                  <a:srgbClr val="FFFFFF"/>
                </a:solidFill>
              </a14:hiddenFill>
            </a:ext>
          </a:extLst>
        </p:spPr>
      </p:pic>
      <p:sp>
        <p:nvSpPr>
          <p:cNvPr id="56" name="TextBox 55"/>
          <p:cNvSpPr txBox="1"/>
          <p:nvPr/>
        </p:nvSpPr>
        <p:spPr>
          <a:xfrm>
            <a:off x="23281307" y="20901733"/>
            <a:ext cx="3568348" cy="523220"/>
          </a:xfrm>
          <a:prstGeom prst="rect">
            <a:avLst/>
          </a:prstGeom>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none" rtlCol="1">
            <a:spAutoFit/>
          </a:bodyPr>
          <a:lstStyle/>
          <a:p>
            <a:r>
              <a:rPr lang="en-US" dirty="0" smtClean="0">
                <a:latin typeface="Calibri" panose="020F0502020204030204" pitchFamily="34" charset="0"/>
              </a:rPr>
              <a:t>Competition Prediction</a:t>
            </a:r>
            <a:endParaRPr lang="he-IL" dirty="0">
              <a:latin typeface="Calibri" panose="020F0502020204030204" pitchFamily="34" charset="0"/>
            </a:endParaRPr>
          </a:p>
        </p:txBody>
      </p:sp>
      <p:sp>
        <p:nvSpPr>
          <p:cNvPr id="57" name="TextBox 56"/>
          <p:cNvSpPr txBox="1"/>
          <p:nvPr/>
        </p:nvSpPr>
        <p:spPr>
          <a:xfrm>
            <a:off x="23722095" y="19256861"/>
            <a:ext cx="2544286" cy="523220"/>
          </a:xfrm>
          <a:prstGeom prst="rect">
            <a:avLst/>
          </a:prstGeom>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none" rtlCol="1">
            <a:spAutoFit/>
          </a:bodyPr>
          <a:lstStyle/>
          <a:p>
            <a:r>
              <a:rPr lang="en-US" dirty="0">
                <a:latin typeface="Calibri" panose="020F0502020204030204" pitchFamily="34" charset="0"/>
              </a:rPr>
              <a:t>Model Selection</a:t>
            </a:r>
            <a:endParaRPr lang="he-IL" dirty="0">
              <a:latin typeface="Calibri" panose="020F0502020204030204" pitchFamily="34" charset="0"/>
            </a:endParaRPr>
          </a:p>
        </p:txBody>
      </p:sp>
      <p:cxnSp>
        <p:nvCxnSpPr>
          <p:cNvPr id="58" name="Straight Arrow Connector 57"/>
          <p:cNvCxnSpPr/>
          <p:nvPr/>
        </p:nvCxnSpPr>
        <p:spPr>
          <a:xfrm>
            <a:off x="24959683" y="19952426"/>
            <a:ext cx="0" cy="84332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29" name="Picture 2" descr="D:\university\presentations\GRC 2015\plot_strains2.png"/>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0970000" y="13140378"/>
            <a:ext cx="7989888" cy="5081588"/>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3" descr="D:\university\presentations\GRC 2015\competition.png"/>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1304000" y="12636500"/>
            <a:ext cx="7748588" cy="531018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1531113529"/>
                  </p:ext>
                </p:extLst>
              </p:nvPr>
            </p:nvGraphicFramePr>
            <p:xfrm>
              <a:off x="6227077" y="25565586"/>
              <a:ext cx="3211047" cy="2560320"/>
            </p:xfrm>
            <a:graphic>
              <a:graphicData uri="http://schemas.openxmlformats.org/drawingml/2006/table">
                <a:tbl>
                  <a:tblPr rtl="1" firstRow="1" bandRow="1">
                    <a:tableStyleId>{D27102A9-8310-4765-A935-A1911B00CA55}</a:tableStyleId>
                  </a:tblPr>
                  <a:tblGrid>
                    <a:gridCol w="945930"/>
                    <a:gridCol w="748399"/>
                    <a:gridCol w="1516718"/>
                  </a:tblGrid>
                  <a:tr h="0">
                    <a:tc>
                      <a:txBody>
                        <a:bodyPr/>
                        <a:lstStyle/>
                        <a:p>
                          <a:pPr algn="ctr" rtl="0"/>
                          <a:r>
                            <a:rPr lang="en-US" dirty="0" smtClean="0">
                              <a:latin typeface="Cambria Math" panose="02040503050406030204" pitchFamily="18" charset="0"/>
                              <a:ea typeface="Cambria Math" panose="02040503050406030204" pitchFamily="18" charset="0"/>
                            </a:rPr>
                            <a:t>Red</a:t>
                          </a:r>
                          <a:endParaRPr lang="he-IL" dirty="0">
                            <a:solidFill>
                              <a:srgbClr val="FF0000"/>
                            </a:solidFill>
                            <a:latin typeface="Cambria Math" panose="02040503050406030204" pitchFamily="18" charset="0"/>
                            <a:ea typeface="Cambria Math" panose="02040503050406030204" pitchFamily="18" charset="0"/>
                          </a:endParaRPr>
                        </a:p>
                      </a:txBody>
                      <a:tcPr/>
                    </a:tc>
                    <a:tc>
                      <a:txBody>
                        <a:bodyPr/>
                        <a:lstStyle/>
                        <a:p>
                          <a:pPr algn="ctr" rtl="0"/>
                          <a:r>
                            <a:rPr lang="en-US" dirty="0" smtClean="0">
                              <a:latin typeface="Cambria Math" panose="02040503050406030204" pitchFamily="18" charset="0"/>
                              <a:ea typeface="Cambria Math" panose="02040503050406030204" pitchFamily="18" charset="0"/>
                            </a:rPr>
                            <a:t>Green</a:t>
                          </a:r>
                          <a:endParaRPr lang="he-IL" dirty="0">
                            <a:solidFill>
                              <a:srgbClr val="00B050"/>
                            </a:solidFill>
                            <a:latin typeface="Cambria Math" panose="02040503050406030204" pitchFamily="18" charset="0"/>
                            <a:ea typeface="Cambria Math" panose="02040503050406030204" pitchFamily="18" charset="0"/>
                          </a:endParaRPr>
                        </a:p>
                      </a:txBody>
                      <a:tcPr/>
                    </a:tc>
                    <a:tc>
                      <a:txBody>
                        <a:bodyPr/>
                        <a:lstStyle/>
                        <a:p>
                          <a:pPr algn="ctr" rtl="0"/>
                          <a:r>
                            <a:rPr lang="en-US" dirty="0" smtClean="0">
                              <a:latin typeface="Cambria Math" panose="02040503050406030204" pitchFamily="18" charset="0"/>
                              <a:ea typeface="Cambria Math" panose="02040503050406030204" pitchFamily="18" charset="0"/>
                            </a:rPr>
                            <a:t>Parameter</a:t>
                          </a:r>
                          <a:endParaRPr lang="he-IL" dirty="0">
                            <a:latin typeface="Cambria Math" panose="02040503050406030204" pitchFamily="18" charset="0"/>
                            <a:ea typeface="Cambria Math" panose="02040503050406030204" pitchFamily="18" charset="0"/>
                          </a:endParaRPr>
                        </a:p>
                      </a:txBody>
                      <a:tcPr/>
                    </a:tc>
                  </a:tr>
                  <a:tr h="370840">
                    <a:tc>
                      <a:txBody>
                        <a:bodyPr/>
                        <a:lstStyle/>
                        <a:p>
                          <a:pPr algn="ctr" rtl="0"/>
                          <a:r>
                            <a:rPr lang="en-US" dirty="0" smtClean="0">
                              <a:latin typeface="Cambria Math" panose="02040503050406030204" pitchFamily="18" charset="0"/>
                              <a:ea typeface="Cambria Math" panose="02040503050406030204" pitchFamily="18" charset="0"/>
                            </a:rPr>
                            <a:t>0.979</a:t>
                          </a:r>
                          <a:endParaRPr lang="he-IL" dirty="0">
                            <a:latin typeface="Cambria Math" panose="02040503050406030204" pitchFamily="18" charset="0"/>
                            <a:ea typeface="Cambria Math" panose="02040503050406030204" pitchFamily="18" charset="0"/>
                          </a:endParaRPr>
                        </a:p>
                      </a:txBody>
                      <a:tcPr/>
                    </a:tc>
                    <a:tc>
                      <a:txBody>
                        <a:bodyPr/>
                        <a:lstStyle/>
                        <a:p>
                          <a:pPr algn="ctr" rtl="0"/>
                          <a:r>
                            <a:rPr lang="en-US" dirty="0" smtClean="0">
                              <a:latin typeface="Cambria Math" panose="02040503050406030204" pitchFamily="18" charset="0"/>
                              <a:ea typeface="Cambria Math" panose="02040503050406030204" pitchFamily="18" charset="0"/>
                            </a:rPr>
                            <a:t>0.983</a:t>
                          </a:r>
                          <a:endParaRPr lang="he-IL" dirty="0">
                            <a:latin typeface="Cambria Math" panose="02040503050406030204" pitchFamily="18" charset="0"/>
                            <a:ea typeface="Cambria Math" panose="02040503050406030204" pitchFamily="18" charset="0"/>
                          </a:endParaRPr>
                        </a:p>
                      </a:txBody>
                      <a:tcPr/>
                    </a:tc>
                    <a:tc>
                      <a:txBody>
                        <a:bodyPr/>
                        <a:lstStyle/>
                        <a:p>
                          <a:pPr algn="ctr" rtl="0"/>
                          <a14:m>
                            <m:oMathPara xmlns:m="http://schemas.openxmlformats.org/officeDocument/2006/math">
                              <m:oMathParaPr>
                                <m:jc m:val="centerGroup"/>
                              </m:oMathParaPr>
                              <m:oMath xmlns:m="http://schemas.openxmlformats.org/officeDocument/2006/math">
                                <m:sSub>
                                  <m:sSubPr>
                                    <m:ctrlPr>
                                      <a:rPr lang="en-US" altLang="he-IL" sz="1600" i="1" smtClean="0">
                                        <a:latin typeface="Cambria Math"/>
                                        <a:ea typeface="Cambria Math" panose="02040503050406030204" pitchFamily="18" charset="0"/>
                                      </a:rPr>
                                    </m:ctrlPr>
                                  </m:sSubPr>
                                  <m:e>
                                    <m:r>
                                      <a:rPr lang="en-US" altLang="he-IL" sz="1600" smtClean="0">
                                        <a:latin typeface="Cambria Math" panose="02040503050406030204" pitchFamily="18" charset="0"/>
                                        <a:ea typeface="Cambria Math" panose="02040503050406030204" pitchFamily="18" charset="0"/>
                                      </a:rPr>
                                      <m:t>𝑁</m:t>
                                    </m:r>
                                  </m:e>
                                  <m:sub>
                                    <m:r>
                                      <a:rPr lang="en-US" altLang="he-IL" sz="1600" smtClean="0">
                                        <a:latin typeface="Cambria Math" panose="02040503050406030204" pitchFamily="18" charset="0"/>
                                        <a:ea typeface="Cambria Math" panose="02040503050406030204" pitchFamily="18" charset="0"/>
                                      </a:rPr>
                                      <m:t>0</m:t>
                                    </m:r>
                                  </m:sub>
                                </m:sSub>
                              </m:oMath>
                            </m:oMathPara>
                          </a14:m>
                          <a:endParaRPr lang="he-IL" dirty="0">
                            <a:latin typeface="Cambria Math" panose="02040503050406030204" pitchFamily="18" charset="0"/>
                            <a:ea typeface="Cambria Math" panose="02040503050406030204" pitchFamily="18" charset="0"/>
                          </a:endParaRPr>
                        </a:p>
                      </a:txBody>
                      <a:tcPr/>
                    </a:tc>
                  </a:tr>
                  <a:tr h="370840">
                    <a:tc>
                      <a:txBody>
                        <a:bodyPr/>
                        <a:lstStyle/>
                        <a:p>
                          <a:pPr algn="ctr" rtl="0"/>
                          <a:r>
                            <a:rPr lang="en-US" dirty="0" smtClean="0">
                              <a:latin typeface="Cambria Math" panose="02040503050406030204" pitchFamily="18" charset="0"/>
                              <a:ea typeface="Cambria Math" panose="02040503050406030204" pitchFamily="18" charset="0"/>
                            </a:rPr>
                            <a:t>1.332</a:t>
                          </a:r>
                          <a:endParaRPr lang="he-IL" dirty="0">
                            <a:latin typeface="Cambria Math" panose="02040503050406030204" pitchFamily="18" charset="0"/>
                            <a:ea typeface="Cambria Math" panose="02040503050406030204" pitchFamily="18" charset="0"/>
                          </a:endParaRPr>
                        </a:p>
                      </a:txBody>
                      <a:tcPr/>
                    </a:tc>
                    <a:tc>
                      <a:txBody>
                        <a:bodyPr/>
                        <a:lstStyle/>
                        <a:p>
                          <a:pPr algn="ctr" rtl="0"/>
                          <a:r>
                            <a:rPr lang="en-US" dirty="0" smtClean="0">
                              <a:latin typeface="Cambria Math" panose="02040503050406030204" pitchFamily="18" charset="0"/>
                              <a:ea typeface="Cambria Math" panose="02040503050406030204" pitchFamily="18" charset="0"/>
                            </a:rPr>
                            <a:t>1.136</a:t>
                          </a:r>
                          <a:endParaRPr lang="he-IL" dirty="0">
                            <a:latin typeface="Cambria Math" panose="02040503050406030204" pitchFamily="18" charset="0"/>
                            <a:ea typeface="Cambria Math" panose="02040503050406030204" pitchFamily="18" charset="0"/>
                          </a:endParaRPr>
                        </a:p>
                      </a:txBody>
                      <a:tcPr/>
                    </a:tc>
                    <a:tc>
                      <a:txBody>
                        <a:bodyPr/>
                        <a:lstStyle/>
                        <a:p>
                          <a:pPr algn="ctr" rtl="0"/>
                          <a14:m>
                            <m:oMathPara xmlns:m="http://schemas.openxmlformats.org/officeDocument/2006/math">
                              <m:oMathParaPr>
                                <m:jc m:val="centerGroup"/>
                              </m:oMathParaPr>
                              <m:oMath xmlns:m="http://schemas.openxmlformats.org/officeDocument/2006/math">
                                <m:r>
                                  <a:rPr lang="en-US" altLang="he-IL" sz="1600" smtClean="0">
                                    <a:latin typeface="Cambria Math" panose="02040503050406030204" pitchFamily="18" charset="0"/>
                                    <a:ea typeface="Cambria Math" panose="02040503050406030204" pitchFamily="18" charset="0"/>
                                  </a:rPr>
                                  <m:t>𝐾</m:t>
                                </m:r>
                              </m:oMath>
                            </m:oMathPara>
                          </a14:m>
                          <a:endParaRPr lang="he-IL" dirty="0">
                            <a:latin typeface="Cambria Math" panose="02040503050406030204" pitchFamily="18" charset="0"/>
                            <a:ea typeface="Cambria Math" panose="02040503050406030204" pitchFamily="18" charset="0"/>
                          </a:endParaRPr>
                        </a:p>
                      </a:txBody>
                      <a:tcPr/>
                    </a:tc>
                  </a:tr>
                  <a:tr h="370840">
                    <a:tc>
                      <a:txBody>
                        <a:bodyPr/>
                        <a:lstStyle/>
                        <a:p>
                          <a:pPr algn="ctr" rtl="0"/>
                          <a:r>
                            <a:rPr lang="en-US" dirty="0" smtClean="0">
                              <a:latin typeface="Cambria Math" panose="02040503050406030204" pitchFamily="18" charset="0"/>
                              <a:ea typeface="Cambria Math" panose="02040503050406030204" pitchFamily="18" charset="0"/>
                            </a:rPr>
                            <a:t>171.67</a:t>
                          </a:r>
                          <a:endParaRPr lang="he-IL" dirty="0">
                            <a:latin typeface="Cambria Math" panose="02040503050406030204" pitchFamily="18" charset="0"/>
                            <a:ea typeface="Cambria Math" panose="02040503050406030204" pitchFamily="18" charset="0"/>
                          </a:endParaRPr>
                        </a:p>
                      </a:txBody>
                      <a:tcPr/>
                    </a:tc>
                    <a:tc>
                      <a:txBody>
                        <a:bodyPr/>
                        <a:lstStyle/>
                        <a:p>
                          <a:pPr algn="ctr" rtl="0"/>
                          <a:r>
                            <a:rPr lang="en-US" dirty="0" smtClean="0">
                              <a:latin typeface="Cambria Math" panose="02040503050406030204" pitchFamily="18" charset="0"/>
                              <a:ea typeface="Cambria Math" panose="02040503050406030204" pitchFamily="18" charset="0"/>
                            </a:rPr>
                            <a:t>0.174</a:t>
                          </a:r>
                          <a:endParaRPr lang="he-IL" dirty="0">
                            <a:latin typeface="Cambria Math" panose="02040503050406030204" pitchFamily="18" charset="0"/>
                            <a:ea typeface="Cambria Math" panose="02040503050406030204" pitchFamily="18" charset="0"/>
                          </a:endParaRPr>
                        </a:p>
                      </a:txBody>
                      <a:tcPr/>
                    </a:tc>
                    <a:tc>
                      <a:txBody>
                        <a:bodyPr/>
                        <a:lstStyle/>
                        <a:p>
                          <a:pPr algn="ctr" rtl="0"/>
                          <a14:m>
                            <m:oMathPara xmlns:m="http://schemas.openxmlformats.org/officeDocument/2006/math">
                              <m:oMathParaPr>
                                <m:jc m:val="centerGroup"/>
                              </m:oMathParaPr>
                              <m:oMath xmlns:m="http://schemas.openxmlformats.org/officeDocument/2006/math">
                                <m:r>
                                  <a:rPr lang="en-US" altLang="he-IL" sz="1600" smtClean="0">
                                    <a:latin typeface="Cambria Math" panose="02040503050406030204" pitchFamily="18" charset="0"/>
                                    <a:ea typeface="Cambria Math" panose="02040503050406030204" pitchFamily="18" charset="0"/>
                                  </a:rPr>
                                  <m:t>𝑟</m:t>
                                </m:r>
                              </m:oMath>
                            </m:oMathPara>
                          </a14:m>
                          <a:endParaRPr lang="he-IL" dirty="0">
                            <a:latin typeface="Cambria Math" panose="02040503050406030204" pitchFamily="18" charset="0"/>
                            <a:ea typeface="Cambria Math" panose="02040503050406030204" pitchFamily="18" charset="0"/>
                          </a:endParaRPr>
                        </a:p>
                      </a:txBody>
                      <a:tcPr/>
                    </a:tc>
                  </a:tr>
                  <a:tr h="370840">
                    <a:tc>
                      <a:txBody>
                        <a:bodyPr/>
                        <a:lstStyle/>
                        <a:p>
                          <a:pPr algn="ctr" rtl="0"/>
                          <a:r>
                            <a:rPr lang="en-US" dirty="0" smtClean="0">
                              <a:latin typeface="Cambria Math" panose="02040503050406030204" pitchFamily="18" charset="0"/>
                              <a:ea typeface="Cambria Math" panose="02040503050406030204" pitchFamily="18" charset="0"/>
                            </a:rPr>
                            <a:t>0.00088</a:t>
                          </a:r>
                          <a:endParaRPr lang="he-IL" dirty="0">
                            <a:latin typeface="Cambria Math" panose="02040503050406030204" pitchFamily="18" charset="0"/>
                            <a:ea typeface="Cambria Math" panose="02040503050406030204" pitchFamily="18" charset="0"/>
                          </a:endParaRPr>
                        </a:p>
                      </a:txBody>
                      <a:tcPr/>
                    </a:tc>
                    <a:tc>
                      <a:txBody>
                        <a:bodyPr/>
                        <a:lstStyle/>
                        <a:p>
                          <a:pPr algn="ctr" rtl="0"/>
                          <a:r>
                            <a:rPr lang="en-US" dirty="0" smtClean="0">
                              <a:latin typeface="Cambria Math" panose="02040503050406030204" pitchFamily="18" charset="0"/>
                              <a:ea typeface="Cambria Math" panose="02040503050406030204" pitchFamily="18" charset="0"/>
                            </a:rPr>
                            <a:t>1</a:t>
                          </a:r>
                          <a:endParaRPr lang="he-IL" dirty="0">
                            <a:latin typeface="Cambria Math" panose="02040503050406030204" pitchFamily="18" charset="0"/>
                            <a:ea typeface="Cambria Math" panose="02040503050406030204" pitchFamily="18" charset="0"/>
                          </a:endParaRPr>
                        </a:p>
                      </a:txBody>
                      <a:tcPr/>
                    </a:tc>
                    <a:tc>
                      <a:txBody>
                        <a:bodyPr/>
                        <a:lstStyle/>
                        <a:p>
                          <a:pPr algn="ctr" rtl="0"/>
                          <a14:m>
                            <m:oMathPara xmlns:m="http://schemas.openxmlformats.org/officeDocument/2006/math">
                              <m:oMathParaPr>
                                <m:jc m:val="centerGroup"/>
                              </m:oMathParaPr>
                              <m:oMath xmlns:m="http://schemas.openxmlformats.org/officeDocument/2006/math">
                                <m:r>
                                  <a:rPr lang="en-US" altLang="he-IL" sz="1600" smtClean="0">
                                    <a:latin typeface="Cambria Math" panose="02040503050406030204" pitchFamily="18" charset="0"/>
                                    <a:ea typeface="Cambria Math" panose="02040503050406030204" pitchFamily="18" charset="0"/>
                                  </a:rPr>
                                  <m:t>𝜈</m:t>
                                </m:r>
                              </m:oMath>
                            </m:oMathPara>
                          </a14:m>
                          <a:endParaRPr lang="he-IL" dirty="0">
                            <a:latin typeface="Cambria Math" panose="02040503050406030204" pitchFamily="18" charset="0"/>
                            <a:ea typeface="Cambria Math" panose="02040503050406030204" pitchFamily="18" charset="0"/>
                          </a:endParaRPr>
                        </a:p>
                      </a:txBody>
                      <a:tcPr/>
                    </a:tc>
                  </a:tr>
                  <a:tr h="370840">
                    <a:tc>
                      <a:txBody>
                        <a:bodyPr/>
                        <a:lstStyle/>
                        <a:p>
                          <a:pPr algn="ctr" rtl="0"/>
                          <a:r>
                            <a:rPr lang="en-US" dirty="0" smtClean="0">
                              <a:latin typeface="Cambria Math" panose="02040503050406030204" pitchFamily="18" charset="0"/>
                              <a:ea typeface="Cambria Math" panose="02040503050406030204" pitchFamily="18" charset="0"/>
                            </a:rPr>
                            <a:t>6.5</a:t>
                          </a:r>
                          <a:endParaRPr lang="he-IL" dirty="0">
                            <a:latin typeface="Cambria Math" panose="02040503050406030204" pitchFamily="18" charset="0"/>
                            <a:ea typeface="Cambria Math" panose="02040503050406030204" pitchFamily="18" charset="0"/>
                          </a:endParaRPr>
                        </a:p>
                      </a:txBody>
                      <a:tcPr/>
                    </a:tc>
                    <a:tc>
                      <a:txBody>
                        <a:bodyPr/>
                        <a:lstStyle/>
                        <a:p>
                          <a:pPr algn="ctr" rtl="0"/>
                          <a:r>
                            <a:rPr lang="en-US" dirty="0" smtClean="0">
                              <a:latin typeface="Cambria Math" panose="02040503050406030204" pitchFamily="18" charset="0"/>
                              <a:ea typeface="Cambria Math" panose="02040503050406030204" pitchFamily="18" charset="0"/>
                            </a:rPr>
                            <a:t>6.6</a:t>
                          </a:r>
                          <a:endParaRPr lang="he-IL" dirty="0">
                            <a:latin typeface="Cambria Math" panose="02040503050406030204" pitchFamily="18" charset="0"/>
                            <a:ea typeface="Cambria Math" panose="02040503050406030204" pitchFamily="18" charset="0"/>
                          </a:endParaRPr>
                        </a:p>
                      </a:txBody>
                      <a:tcPr/>
                    </a:tc>
                    <a:tc>
                      <a:txBody>
                        <a:bodyPr/>
                        <a:lstStyle/>
                        <a:p>
                          <a:pPr algn="ctr" rtl="0"/>
                          <a:r>
                            <a:rPr lang="en-US" dirty="0" smtClean="0">
                              <a:latin typeface="Cambria Math" panose="02040503050406030204" pitchFamily="18" charset="0"/>
                              <a:ea typeface="Cambria Math" panose="02040503050406030204" pitchFamily="18" charset="0"/>
                            </a:rPr>
                            <a:t>Lag duration</a:t>
                          </a:r>
                          <a:endParaRPr lang="he-IL" dirty="0">
                            <a:latin typeface="Cambria Math" panose="02040503050406030204" pitchFamily="18" charset="0"/>
                            <a:ea typeface="Cambria Math" panose="02040503050406030204" pitchFamily="18" charset="0"/>
                          </a:endParaRPr>
                        </a:p>
                      </a:txBody>
                      <a:tcPr/>
                    </a:tc>
                  </a:tr>
                  <a:tr h="370840">
                    <a:tc>
                      <a:txBody>
                        <a:bodyPr/>
                        <a:lstStyle/>
                        <a:p>
                          <a:pPr algn="ctr" rtl="0"/>
                          <a:r>
                            <a:rPr lang="en-US" dirty="0" smtClean="0">
                              <a:latin typeface="Cambria Math" panose="02040503050406030204" pitchFamily="18" charset="0"/>
                              <a:ea typeface="Cambria Math" panose="02040503050406030204" pitchFamily="18" charset="0"/>
                            </a:rPr>
                            <a:t>0.165</a:t>
                          </a:r>
                          <a:endParaRPr lang="he-IL" dirty="0">
                            <a:latin typeface="Cambria Math" panose="02040503050406030204" pitchFamily="18" charset="0"/>
                            <a:ea typeface="Cambria Math" panose="02040503050406030204" pitchFamily="18" charset="0"/>
                          </a:endParaRPr>
                        </a:p>
                      </a:txBody>
                      <a:tcPr/>
                    </a:tc>
                    <a:tc>
                      <a:txBody>
                        <a:bodyPr/>
                        <a:lstStyle/>
                        <a:p>
                          <a:pPr algn="ctr" rtl="0"/>
                          <a:r>
                            <a:rPr lang="en-US" dirty="0" smtClean="0">
                              <a:latin typeface="Cambria Math" panose="02040503050406030204" pitchFamily="18" charset="0"/>
                              <a:ea typeface="Cambria Math" panose="02040503050406030204" pitchFamily="18" charset="0"/>
                            </a:rPr>
                            <a:t>0.141</a:t>
                          </a:r>
                          <a:endParaRPr lang="he-IL" dirty="0">
                            <a:latin typeface="Cambria Math" panose="02040503050406030204" pitchFamily="18" charset="0"/>
                            <a:ea typeface="Cambria Math" panose="02040503050406030204" pitchFamily="18" charset="0"/>
                          </a:endParaRPr>
                        </a:p>
                      </a:txBody>
                      <a:tcPr/>
                    </a:tc>
                    <a:tc>
                      <a:txBody>
                        <a:bodyPr/>
                        <a:lstStyle/>
                        <a:p>
                          <a:pPr algn="ctr" rtl="0"/>
                          <a:r>
                            <a:rPr lang="en-US" dirty="0" smtClean="0">
                              <a:latin typeface="Cambria Math" panose="02040503050406030204" pitchFamily="18" charset="0"/>
                              <a:ea typeface="Cambria Math" panose="02040503050406030204" pitchFamily="18" charset="0"/>
                            </a:rPr>
                            <a:t>Max. growth</a:t>
                          </a:r>
                          <a:endParaRPr lang="he-IL" dirty="0">
                            <a:latin typeface="Cambria Math" panose="02040503050406030204" pitchFamily="18" charset="0"/>
                            <a:ea typeface="Cambria Math" panose="02040503050406030204" pitchFamily="18" charset="0"/>
                          </a:endParaRPr>
                        </a:p>
                      </a:txBody>
                      <a:tcPr/>
                    </a:tc>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1531113529"/>
                  </p:ext>
                </p:extLst>
              </p:nvPr>
            </p:nvGraphicFramePr>
            <p:xfrm>
              <a:off x="6227077" y="25565586"/>
              <a:ext cx="3211047" cy="2560320"/>
            </p:xfrm>
            <a:graphic>
              <a:graphicData uri="http://schemas.openxmlformats.org/drawingml/2006/table">
                <a:tbl>
                  <a:tblPr rtl="1" firstRow="1" bandRow="1">
                    <a:tableStyleId>{D27102A9-8310-4765-A935-A1911B00CA55}</a:tableStyleId>
                  </a:tblPr>
                  <a:tblGrid>
                    <a:gridCol w="945930"/>
                    <a:gridCol w="748399"/>
                    <a:gridCol w="1516718"/>
                  </a:tblGrid>
                  <a:tr h="335280">
                    <a:tc>
                      <a:txBody>
                        <a:bodyPr/>
                        <a:lstStyle/>
                        <a:p>
                          <a:pPr algn="ctr" rtl="0"/>
                          <a:r>
                            <a:rPr lang="en-US" dirty="0" smtClean="0">
                              <a:latin typeface="Cambria Math" panose="02040503050406030204" pitchFamily="18" charset="0"/>
                              <a:ea typeface="Cambria Math" panose="02040503050406030204" pitchFamily="18" charset="0"/>
                            </a:rPr>
                            <a:t>Red</a:t>
                          </a:r>
                          <a:endParaRPr lang="he-IL" dirty="0">
                            <a:solidFill>
                              <a:srgbClr val="FF0000"/>
                            </a:solidFill>
                            <a:latin typeface="Cambria Math" panose="02040503050406030204" pitchFamily="18" charset="0"/>
                            <a:ea typeface="Cambria Math" panose="02040503050406030204" pitchFamily="18" charset="0"/>
                          </a:endParaRPr>
                        </a:p>
                      </a:txBody>
                      <a:tcPr/>
                    </a:tc>
                    <a:tc>
                      <a:txBody>
                        <a:bodyPr/>
                        <a:lstStyle/>
                        <a:p>
                          <a:pPr algn="ctr" rtl="0"/>
                          <a:r>
                            <a:rPr lang="en-US" dirty="0" smtClean="0">
                              <a:latin typeface="Cambria Math" panose="02040503050406030204" pitchFamily="18" charset="0"/>
                              <a:ea typeface="Cambria Math" panose="02040503050406030204" pitchFamily="18" charset="0"/>
                            </a:rPr>
                            <a:t>Green</a:t>
                          </a:r>
                          <a:endParaRPr lang="he-IL" dirty="0">
                            <a:solidFill>
                              <a:srgbClr val="00B050"/>
                            </a:solidFill>
                            <a:latin typeface="Cambria Math" panose="02040503050406030204" pitchFamily="18" charset="0"/>
                            <a:ea typeface="Cambria Math" panose="02040503050406030204" pitchFamily="18" charset="0"/>
                          </a:endParaRPr>
                        </a:p>
                      </a:txBody>
                      <a:tcPr/>
                    </a:tc>
                    <a:tc>
                      <a:txBody>
                        <a:bodyPr/>
                        <a:lstStyle/>
                        <a:p>
                          <a:pPr algn="ctr" rtl="0"/>
                          <a:r>
                            <a:rPr lang="en-US" dirty="0" smtClean="0">
                              <a:latin typeface="Cambria Math" panose="02040503050406030204" pitchFamily="18" charset="0"/>
                              <a:ea typeface="Cambria Math" panose="02040503050406030204" pitchFamily="18" charset="0"/>
                            </a:rPr>
                            <a:t>Parameter</a:t>
                          </a:r>
                          <a:endParaRPr lang="he-IL" dirty="0">
                            <a:latin typeface="Cambria Math" panose="02040503050406030204" pitchFamily="18" charset="0"/>
                            <a:ea typeface="Cambria Math" panose="02040503050406030204" pitchFamily="18" charset="0"/>
                          </a:endParaRPr>
                        </a:p>
                      </a:txBody>
                      <a:tcPr/>
                    </a:tc>
                  </a:tr>
                  <a:tr h="370840">
                    <a:tc>
                      <a:txBody>
                        <a:bodyPr/>
                        <a:lstStyle/>
                        <a:p>
                          <a:pPr algn="ctr" rtl="0"/>
                          <a:r>
                            <a:rPr lang="en-US" dirty="0" smtClean="0">
                              <a:latin typeface="Cambria Math" panose="02040503050406030204" pitchFamily="18" charset="0"/>
                              <a:ea typeface="Cambria Math" panose="02040503050406030204" pitchFamily="18" charset="0"/>
                            </a:rPr>
                            <a:t>0.979</a:t>
                          </a:r>
                          <a:endParaRPr lang="he-IL" dirty="0">
                            <a:latin typeface="Cambria Math" panose="02040503050406030204" pitchFamily="18" charset="0"/>
                            <a:ea typeface="Cambria Math" panose="02040503050406030204" pitchFamily="18" charset="0"/>
                          </a:endParaRPr>
                        </a:p>
                      </a:txBody>
                      <a:tcPr/>
                    </a:tc>
                    <a:tc>
                      <a:txBody>
                        <a:bodyPr/>
                        <a:lstStyle/>
                        <a:p>
                          <a:pPr algn="ctr" rtl="0"/>
                          <a:r>
                            <a:rPr lang="en-US" dirty="0" smtClean="0">
                              <a:latin typeface="Cambria Math" panose="02040503050406030204" pitchFamily="18" charset="0"/>
                              <a:ea typeface="Cambria Math" panose="02040503050406030204" pitchFamily="18" charset="0"/>
                            </a:rPr>
                            <a:t>0.983</a:t>
                          </a:r>
                          <a:endParaRPr lang="he-IL" dirty="0">
                            <a:latin typeface="Cambria Math" panose="02040503050406030204" pitchFamily="18" charset="0"/>
                            <a:ea typeface="Cambria Math" panose="02040503050406030204" pitchFamily="18" charset="0"/>
                          </a:endParaRPr>
                        </a:p>
                      </a:txBody>
                      <a:tcPr/>
                    </a:tc>
                    <a:tc>
                      <a:txBody>
                        <a:bodyPr/>
                        <a:lstStyle/>
                        <a:p>
                          <a:endParaRPr lang="he-IL"/>
                        </a:p>
                      </a:txBody>
                      <a:tcPr>
                        <a:blipFill rotWithShape="1">
                          <a:blip r:embed="rId25"/>
                          <a:stretch>
                            <a:fillRect l="-112500" t="-96721" r="-403" b="-508197"/>
                          </a:stretch>
                        </a:blipFill>
                      </a:tcPr>
                    </a:tc>
                  </a:tr>
                  <a:tr h="370840">
                    <a:tc>
                      <a:txBody>
                        <a:bodyPr/>
                        <a:lstStyle/>
                        <a:p>
                          <a:pPr algn="ctr" rtl="0"/>
                          <a:r>
                            <a:rPr lang="en-US" dirty="0" smtClean="0">
                              <a:latin typeface="Cambria Math" panose="02040503050406030204" pitchFamily="18" charset="0"/>
                              <a:ea typeface="Cambria Math" panose="02040503050406030204" pitchFamily="18" charset="0"/>
                            </a:rPr>
                            <a:t>1.332</a:t>
                          </a:r>
                          <a:endParaRPr lang="he-IL" dirty="0">
                            <a:latin typeface="Cambria Math" panose="02040503050406030204" pitchFamily="18" charset="0"/>
                            <a:ea typeface="Cambria Math" panose="02040503050406030204" pitchFamily="18" charset="0"/>
                          </a:endParaRPr>
                        </a:p>
                      </a:txBody>
                      <a:tcPr/>
                    </a:tc>
                    <a:tc>
                      <a:txBody>
                        <a:bodyPr/>
                        <a:lstStyle/>
                        <a:p>
                          <a:pPr algn="ctr" rtl="0"/>
                          <a:r>
                            <a:rPr lang="en-US" dirty="0" smtClean="0">
                              <a:latin typeface="Cambria Math" panose="02040503050406030204" pitchFamily="18" charset="0"/>
                              <a:ea typeface="Cambria Math" panose="02040503050406030204" pitchFamily="18" charset="0"/>
                            </a:rPr>
                            <a:t>1.136</a:t>
                          </a:r>
                          <a:endParaRPr lang="he-IL" dirty="0">
                            <a:latin typeface="Cambria Math" panose="02040503050406030204" pitchFamily="18" charset="0"/>
                            <a:ea typeface="Cambria Math" panose="02040503050406030204" pitchFamily="18" charset="0"/>
                          </a:endParaRPr>
                        </a:p>
                      </a:txBody>
                      <a:tcPr/>
                    </a:tc>
                    <a:tc>
                      <a:txBody>
                        <a:bodyPr/>
                        <a:lstStyle/>
                        <a:p>
                          <a:endParaRPr lang="he-IL"/>
                        </a:p>
                      </a:txBody>
                      <a:tcPr>
                        <a:blipFill rotWithShape="1">
                          <a:blip r:embed="rId25"/>
                          <a:stretch>
                            <a:fillRect l="-112500" t="-196721" r="-403" b="-408197"/>
                          </a:stretch>
                        </a:blipFill>
                      </a:tcPr>
                    </a:tc>
                  </a:tr>
                  <a:tr h="370840">
                    <a:tc>
                      <a:txBody>
                        <a:bodyPr/>
                        <a:lstStyle/>
                        <a:p>
                          <a:pPr algn="ctr" rtl="0"/>
                          <a:r>
                            <a:rPr lang="en-US" dirty="0" smtClean="0">
                              <a:latin typeface="Cambria Math" panose="02040503050406030204" pitchFamily="18" charset="0"/>
                              <a:ea typeface="Cambria Math" panose="02040503050406030204" pitchFamily="18" charset="0"/>
                            </a:rPr>
                            <a:t>171.67</a:t>
                          </a:r>
                          <a:endParaRPr lang="he-IL" dirty="0">
                            <a:latin typeface="Cambria Math" panose="02040503050406030204" pitchFamily="18" charset="0"/>
                            <a:ea typeface="Cambria Math" panose="02040503050406030204" pitchFamily="18" charset="0"/>
                          </a:endParaRPr>
                        </a:p>
                      </a:txBody>
                      <a:tcPr/>
                    </a:tc>
                    <a:tc>
                      <a:txBody>
                        <a:bodyPr/>
                        <a:lstStyle/>
                        <a:p>
                          <a:pPr algn="ctr" rtl="0"/>
                          <a:r>
                            <a:rPr lang="en-US" dirty="0" smtClean="0">
                              <a:latin typeface="Cambria Math" panose="02040503050406030204" pitchFamily="18" charset="0"/>
                              <a:ea typeface="Cambria Math" panose="02040503050406030204" pitchFamily="18" charset="0"/>
                            </a:rPr>
                            <a:t>0.174</a:t>
                          </a:r>
                          <a:endParaRPr lang="he-IL" dirty="0">
                            <a:latin typeface="Cambria Math" panose="02040503050406030204" pitchFamily="18" charset="0"/>
                            <a:ea typeface="Cambria Math" panose="02040503050406030204" pitchFamily="18" charset="0"/>
                          </a:endParaRPr>
                        </a:p>
                      </a:txBody>
                      <a:tcPr/>
                    </a:tc>
                    <a:tc>
                      <a:txBody>
                        <a:bodyPr/>
                        <a:lstStyle/>
                        <a:p>
                          <a:endParaRPr lang="he-IL"/>
                        </a:p>
                      </a:txBody>
                      <a:tcPr>
                        <a:blipFill rotWithShape="1">
                          <a:blip r:embed="rId25"/>
                          <a:stretch>
                            <a:fillRect l="-112500" t="-296721" r="-403" b="-308197"/>
                          </a:stretch>
                        </a:blipFill>
                      </a:tcPr>
                    </a:tc>
                  </a:tr>
                  <a:tr h="370840">
                    <a:tc>
                      <a:txBody>
                        <a:bodyPr/>
                        <a:lstStyle/>
                        <a:p>
                          <a:pPr algn="ctr" rtl="0"/>
                          <a:r>
                            <a:rPr lang="en-US" dirty="0" smtClean="0">
                              <a:latin typeface="Cambria Math" panose="02040503050406030204" pitchFamily="18" charset="0"/>
                              <a:ea typeface="Cambria Math" panose="02040503050406030204" pitchFamily="18" charset="0"/>
                            </a:rPr>
                            <a:t>0.00088</a:t>
                          </a:r>
                          <a:endParaRPr lang="he-IL" dirty="0">
                            <a:latin typeface="Cambria Math" panose="02040503050406030204" pitchFamily="18" charset="0"/>
                            <a:ea typeface="Cambria Math" panose="02040503050406030204" pitchFamily="18" charset="0"/>
                          </a:endParaRPr>
                        </a:p>
                      </a:txBody>
                      <a:tcPr/>
                    </a:tc>
                    <a:tc>
                      <a:txBody>
                        <a:bodyPr/>
                        <a:lstStyle/>
                        <a:p>
                          <a:pPr algn="ctr" rtl="0"/>
                          <a:r>
                            <a:rPr lang="en-US" dirty="0" smtClean="0">
                              <a:latin typeface="Cambria Math" panose="02040503050406030204" pitchFamily="18" charset="0"/>
                              <a:ea typeface="Cambria Math" panose="02040503050406030204" pitchFamily="18" charset="0"/>
                            </a:rPr>
                            <a:t>1</a:t>
                          </a:r>
                          <a:endParaRPr lang="he-IL" dirty="0">
                            <a:latin typeface="Cambria Math" panose="02040503050406030204" pitchFamily="18" charset="0"/>
                            <a:ea typeface="Cambria Math" panose="02040503050406030204" pitchFamily="18" charset="0"/>
                          </a:endParaRPr>
                        </a:p>
                      </a:txBody>
                      <a:tcPr/>
                    </a:tc>
                    <a:tc>
                      <a:txBody>
                        <a:bodyPr/>
                        <a:lstStyle/>
                        <a:p>
                          <a:endParaRPr lang="he-IL"/>
                        </a:p>
                      </a:txBody>
                      <a:tcPr>
                        <a:blipFill rotWithShape="1">
                          <a:blip r:embed="rId25"/>
                          <a:stretch>
                            <a:fillRect l="-112500" t="-403333" r="-403" b="-213333"/>
                          </a:stretch>
                        </a:blipFill>
                      </a:tcPr>
                    </a:tc>
                  </a:tr>
                  <a:tr h="370840">
                    <a:tc>
                      <a:txBody>
                        <a:bodyPr/>
                        <a:lstStyle/>
                        <a:p>
                          <a:pPr algn="ctr" rtl="0"/>
                          <a:r>
                            <a:rPr lang="en-US" dirty="0" smtClean="0">
                              <a:latin typeface="Cambria Math" panose="02040503050406030204" pitchFamily="18" charset="0"/>
                              <a:ea typeface="Cambria Math" panose="02040503050406030204" pitchFamily="18" charset="0"/>
                            </a:rPr>
                            <a:t>6.5</a:t>
                          </a:r>
                          <a:endParaRPr lang="he-IL" dirty="0">
                            <a:latin typeface="Cambria Math" panose="02040503050406030204" pitchFamily="18" charset="0"/>
                            <a:ea typeface="Cambria Math" panose="02040503050406030204" pitchFamily="18" charset="0"/>
                          </a:endParaRPr>
                        </a:p>
                      </a:txBody>
                      <a:tcPr/>
                    </a:tc>
                    <a:tc>
                      <a:txBody>
                        <a:bodyPr/>
                        <a:lstStyle/>
                        <a:p>
                          <a:pPr algn="ctr" rtl="0"/>
                          <a:r>
                            <a:rPr lang="en-US" dirty="0" smtClean="0">
                              <a:latin typeface="Cambria Math" panose="02040503050406030204" pitchFamily="18" charset="0"/>
                              <a:ea typeface="Cambria Math" panose="02040503050406030204" pitchFamily="18" charset="0"/>
                            </a:rPr>
                            <a:t>6.6</a:t>
                          </a:r>
                          <a:endParaRPr lang="he-IL" dirty="0">
                            <a:latin typeface="Cambria Math" panose="02040503050406030204" pitchFamily="18" charset="0"/>
                            <a:ea typeface="Cambria Math" panose="02040503050406030204" pitchFamily="18" charset="0"/>
                          </a:endParaRPr>
                        </a:p>
                      </a:txBody>
                      <a:tcPr/>
                    </a:tc>
                    <a:tc>
                      <a:txBody>
                        <a:bodyPr/>
                        <a:lstStyle/>
                        <a:p>
                          <a:pPr algn="ctr" rtl="0"/>
                          <a:r>
                            <a:rPr lang="en-US" dirty="0" smtClean="0">
                              <a:latin typeface="Cambria Math" panose="02040503050406030204" pitchFamily="18" charset="0"/>
                              <a:ea typeface="Cambria Math" panose="02040503050406030204" pitchFamily="18" charset="0"/>
                            </a:rPr>
                            <a:t>Lag duration</a:t>
                          </a:r>
                          <a:endParaRPr lang="he-IL" dirty="0">
                            <a:latin typeface="Cambria Math" panose="02040503050406030204" pitchFamily="18" charset="0"/>
                            <a:ea typeface="Cambria Math" panose="02040503050406030204" pitchFamily="18" charset="0"/>
                          </a:endParaRPr>
                        </a:p>
                      </a:txBody>
                      <a:tcPr/>
                    </a:tc>
                  </a:tr>
                  <a:tr h="370840">
                    <a:tc>
                      <a:txBody>
                        <a:bodyPr/>
                        <a:lstStyle/>
                        <a:p>
                          <a:pPr algn="ctr" rtl="0"/>
                          <a:r>
                            <a:rPr lang="en-US" dirty="0" smtClean="0">
                              <a:latin typeface="Cambria Math" panose="02040503050406030204" pitchFamily="18" charset="0"/>
                              <a:ea typeface="Cambria Math" panose="02040503050406030204" pitchFamily="18" charset="0"/>
                            </a:rPr>
                            <a:t>0.165</a:t>
                          </a:r>
                          <a:endParaRPr lang="he-IL" dirty="0">
                            <a:latin typeface="Cambria Math" panose="02040503050406030204" pitchFamily="18" charset="0"/>
                            <a:ea typeface="Cambria Math" panose="02040503050406030204" pitchFamily="18" charset="0"/>
                          </a:endParaRPr>
                        </a:p>
                      </a:txBody>
                      <a:tcPr/>
                    </a:tc>
                    <a:tc>
                      <a:txBody>
                        <a:bodyPr/>
                        <a:lstStyle/>
                        <a:p>
                          <a:pPr algn="ctr" rtl="0"/>
                          <a:r>
                            <a:rPr lang="en-US" dirty="0" smtClean="0">
                              <a:latin typeface="Cambria Math" panose="02040503050406030204" pitchFamily="18" charset="0"/>
                              <a:ea typeface="Cambria Math" panose="02040503050406030204" pitchFamily="18" charset="0"/>
                            </a:rPr>
                            <a:t>0.141</a:t>
                          </a:r>
                          <a:endParaRPr lang="he-IL" dirty="0">
                            <a:latin typeface="Cambria Math" panose="02040503050406030204" pitchFamily="18" charset="0"/>
                            <a:ea typeface="Cambria Math" panose="02040503050406030204" pitchFamily="18" charset="0"/>
                          </a:endParaRPr>
                        </a:p>
                      </a:txBody>
                      <a:tcPr/>
                    </a:tc>
                    <a:tc>
                      <a:txBody>
                        <a:bodyPr/>
                        <a:lstStyle/>
                        <a:p>
                          <a:pPr algn="ctr" rtl="0"/>
                          <a:r>
                            <a:rPr lang="en-US" dirty="0" smtClean="0">
                              <a:latin typeface="Cambria Math" panose="02040503050406030204" pitchFamily="18" charset="0"/>
                              <a:ea typeface="Cambria Math" panose="02040503050406030204" pitchFamily="18" charset="0"/>
                            </a:rPr>
                            <a:t>Max. growth</a:t>
                          </a:r>
                          <a:endParaRPr lang="he-IL" dirty="0">
                            <a:latin typeface="Cambria Math" panose="02040503050406030204" pitchFamily="18" charset="0"/>
                            <a:ea typeface="Cambria Math" panose="02040503050406030204" pitchFamily="18" charset="0"/>
                          </a:endParaRPr>
                        </a:p>
                      </a:txBody>
                      <a:tcPr/>
                    </a:tc>
                  </a:tr>
                </a:tbl>
              </a:graphicData>
            </a:graphic>
          </p:graphicFrame>
        </mc:Fallback>
      </mc:AlternateContent>
      <p:sp>
        <p:nvSpPr>
          <p:cNvPr id="8" name="TextBox 7"/>
          <p:cNvSpPr txBox="1"/>
          <p:nvPr/>
        </p:nvSpPr>
        <p:spPr>
          <a:xfrm>
            <a:off x="2017986" y="25738834"/>
            <a:ext cx="4051738" cy="2015936"/>
          </a:xfrm>
          <a:prstGeom prst="rect">
            <a:avLst/>
          </a:prstGeom>
          <a:noFill/>
        </p:spPr>
        <p:txBody>
          <a:bodyPr wrap="square" rtlCol="1">
            <a:spAutoFit/>
          </a:bodyPr>
          <a:lstStyle/>
          <a:p>
            <a:pPr indent="180000"/>
            <a:r>
              <a:rPr lang="en-US" altLang="he-IL" sz="2500" dirty="0">
                <a:latin typeface="Times New Roman" pitchFamily="18" charset="0"/>
              </a:rPr>
              <a:t>We fit four versions of the model to the data </a:t>
            </a:r>
            <a:r>
              <a:rPr lang="en-US" altLang="he-IL" sz="2500" dirty="0" smtClean="0">
                <a:latin typeface="Times New Roman" pitchFamily="18" charset="0"/>
              </a:rPr>
              <a:t>(</a:t>
            </a:r>
            <a:r>
              <a:rPr lang="en-US" altLang="he-IL" sz="2500" dirty="0">
                <a:latin typeface="Times New Roman" pitchFamily="18" charset="0"/>
              </a:rPr>
              <a:t>using </a:t>
            </a:r>
            <a:r>
              <a:rPr lang="en-US" altLang="he-IL" sz="2500" i="1" dirty="0" smtClean="0">
                <a:latin typeface="Times New Roman" pitchFamily="18" charset="0"/>
              </a:rPr>
              <a:t>least </a:t>
            </a:r>
            <a:r>
              <a:rPr lang="en-US" altLang="he-IL" sz="2500" i="1" dirty="0">
                <a:latin typeface="Times New Roman" pitchFamily="18" charset="0"/>
              </a:rPr>
              <a:t>squares</a:t>
            </a:r>
            <a:r>
              <a:rPr lang="en-US" altLang="he-IL" sz="2500" dirty="0">
                <a:latin typeface="Times New Roman" pitchFamily="18" charset="0"/>
              </a:rPr>
              <a:t>) and choose the best model with a model selection </a:t>
            </a:r>
            <a:r>
              <a:rPr lang="en-US" altLang="he-IL" sz="2500" dirty="0" smtClean="0">
                <a:latin typeface="Times New Roman" pitchFamily="18" charset="0"/>
              </a:rPr>
              <a:t>procedure.</a:t>
            </a:r>
            <a:endParaRPr lang="en-US" altLang="he-IL" sz="2500" dirty="0">
              <a:latin typeface="Times New Roman" pitchFamily="18" charset="0"/>
            </a:endParaRPr>
          </a:p>
        </p:txBody>
      </p:sp>
      <p:pic>
        <p:nvPicPr>
          <p:cNvPr id="12" name="Picture 2" descr="D:\university\presentations\GRC 2015\model_fits.png"/>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630800" y="28624432"/>
            <a:ext cx="7748588" cy="529748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D:\university\presentations\GRC 2015\total_OD_comparison.png"/>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0970000" y="22262400"/>
            <a:ext cx="7748588" cy="5310187"/>
          </a:xfrm>
          <a:prstGeom prst="rect">
            <a:avLst/>
          </a:prstGeom>
          <a:noFill/>
          <a:extLst>
            <a:ext uri="{909E8E84-426E-40DD-AFC4-6F175D3DCCD1}">
              <a14:hiddenFill xmlns:a14="http://schemas.microsoft.com/office/drawing/2010/main">
                <a:solidFill>
                  <a:srgbClr val="FFFFFF"/>
                </a:solidFill>
              </a14:hiddenFill>
            </a:ext>
          </a:extLst>
        </p:spPr>
      </p:pic>
      <p:cxnSp>
        <p:nvCxnSpPr>
          <p:cNvPr id="59" name="Straight Arrow Connector 58"/>
          <p:cNvCxnSpPr/>
          <p:nvPr/>
        </p:nvCxnSpPr>
        <p:spPr>
          <a:xfrm>
            <a:off x="24954423" y="21618362"/>
            <a:ext cx="0" cy="84332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60" name="Straight Arrow Connector 59"/>
          <p:cNvCxnSpPr/>
          <p:nvPr/>
        </p:nvCxnSpPr>
        <p:spPr>
          <a:xfrm>
            <a:off x="24954423" y="18221966"/>
            <a:ext cx="0" cy="84332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a:xfrm>
            <a:off x="24937778" y="12998948"/>
            <a:ext cx="0" cy="84332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4" name="Rectangle 13"/>
              <p:cNvSpPr/>
              <p:nvPr/>
            </p:nvSpPr>
            <p:spPr>
              <a:xfrm>
                <a:off x="12613101" y="28885909"/>
                <a:ext cx="3753913" cy="954107"/>
              </a:xfrm>
              <a:prstGeom prst="rect">
                <a:avLst/>
              </a:prstGeom>
            </p:spPr>
            <p:txBody>
              <a:bodyPr wrap="none">
                <a:spAutoFit/>
              </a:bodyPr>
              <a:lstStyle/>
              <a:p>
                <a:pPr eaLnBrk="1" hangingPunct="1">
                  <a:spcBef>
                    <a:spcPct val="10000"/>
                  </a:spcBef>
                </a:pPr>
                <a14:m>
                  <m:oMathPara xmlns:m="http://schemas.openxmlformats.org/officeDocument/2006/math">
                    <m:oMathParaPr>
                      <m:jc m:val="left"/>
                    </m:oMathParaPr>
                    <m:oMath xmlns:m="http://schemas.openxmlformats.org/officeDocument/2006/math">
                      <m:sSub>
                        <m:sSubPr>
                          <m:ctrlPr>
                            <a:rPr lang="en-US" altLang="he-IL" i="1" smtClean="0">
                              <a:latin typeface="Cambria Math"/>
                            </a:rPr>
                          </m:ctrlPr>
                        </m:sSubPr>
                        <m:e>
                          <m:r>
                            <a:rPr lang="en-US" altLang="he-IL" i="1">
                              <a:latin typeface="Cambria Math"/>
                            </a:rPr>
                            <m:t>𝑝</m:t>
                          </m:r>
                        </m:e>
                        <m:sub>
                          <m:r>
                            <a:rPr lang="en-US" altLang="he-IL" i="1">
                              <a:latin typeface="Cambria Math"/>
                            </a:rPr>
                            <m:t>0</m:t>
                          </m:r>
                        </m:sub>
                      </m:sSub>
                      <m:r>
                        <a:rPr lang="en-US" altLang="he-IL" i="1">
                          <a:latin typeface="Cambria Math"/>
                        </a:rPr>
                        <m:t>=</m:t>
                      </m:r>
                      <m:r>
                        <a:rPr lang="en-US" altLang="he-IL" i="1">
                          <a:latin typeface="Cambria Math"/>
                        </a:rPr>
                        <m:t>0</m:t>
                      </m:r>
                      <m:r>
                        <a:rPr lang="en-US" altLang="he-IL" i="1">
                          <a:latin typeface="Cambria Math"/>
                        </a:rPr>
                        <m:t>.</m:t>
                      </m:r>
                      <m:r>
                        <a:rPr lang="en-US" altLang="he-IL" i="1">
                          <a:latin typeface="Cambria Math"/>
                        </a:rPr>
                        <m:t>495</m:t>
                      </m:r>
                      <m:r>
                        <a:rPr lang="en-US" altLang="he-IL" i="1">
                          <a:latin typeface="Cambria Math"/>
                        </a:rPr>
                        <m:t>±</m:t>
                      </m:r>
                      <m:r>
                        <a:rPr lang="en-US" altLang="he-IL" i="1">
                          <a:latin typeface="Cambria Math"/>
                        </a:rPr>
                        <m:t>0</m:t>
                      </m:r>
                      <m:r>
                        <a:rPr lang="en-US" altLang="he-IL" i="1">
                          <a:latin typeface="Cambria Math"/>
                        </a:rPr>
                        <m:t>.</m:t>
                      </m:r>
                      <m:r>
                        <a:rPr lang="en-US" altLang="he-IL" i="1">
                          <a:latin typeface="Cambria Math"/>
                        </a:rPr>
                        <m:t>001</m:t>
                      </m:r>
                    </m:oMath>
                  </m:oMathPara>
                </a14:m>
                <a:endParaRPr lang="en-US" altLang="he-IL" i="1" dirty="0" smtClean="0">
                  <a:latin typeface="Cambria Math"/>
                </a:endParaRPr>
              </a:p>
              <a:p>
                <a:pPr eaLnBrk="1" hangingPunct="1">
                  <a:spcBef>
                    <a:spcPct val="10000"/>
                  </a:spcBef>
                </a:pPr>
                <a14:m>
                  <m:oMathPara xmlns:m="http://schemas.openxmlformats.org/officeDocument/2006/math">
                    <m:oMathParaPr>
                      <m:jc m:val="left"/>
                    </m:oMathParaPr>
                    <m:oMath xmlns:m="http://schemas.openxmlformats.org/officeDocument/2006/math">
                      <m:r>
                        <a:rPr lang="en-US" altLang="he-IL" i="1">
                          <a:latin typeface="Cambria Math"/>
                        </a:rPr>
                        <m:t> </m:t>
                      </m:r>
                      <m:r>
                        <a:rPr lang="en-US" altLang="he-IL" i="1">
                          <a:latin typeface="Cambria Math"/>
                        </a:rPr>
                        <m:t>𝑠</m:t>
                      </m:r>
                      <m:r>
                        <a:rPr lang="en-US" altLang="he-IL" i="1">
                          <a:latin typeface="Cambria Math"/>
                        </a:rPr>
                        <m:t>=</m:t>
                      </m:r>
                      <m:r>
                        <a:rPr lang="en-US" altLang="he-IL" i="1">
                          <a:latin typeface="Cambria Math"/>
                        </a:rPr>
                        <m:t>0</m:t>
                      </m:r>
                      <m:r>
                        <a:rPr lang="en-US" altLang="he-IL" i="1">
                          <a:latin typeface="Cambria Math"/>
                        </a:rPr>
                        <m:t>.</m:t>
                      </m:r>
                      <m:r>
                        <a:rPr lang="en-US" altLang="he-IL" i="1">
                          <a:latin typeface="Cambria Math"/>
                        </a:rPr>
                        <m:t>0261</m:t>
                      </m:r>
                      <m:r>
                        <a:rPr lang="en-US" altLang="he-IL" i="1">
                          <a:latin typeface="Cambria Math"/>
                        </a:rPr>
                        <m:t>±</m:t>
                      </m:r>
                      <m:r>
                        <a:rPr lang="en-US" altLang="he-IL" i="1">
                          <a:latin typeface="Cambria Math"/>
                        </a:rPr>
                        <m:t>0</m:t>
                      </m:r>
                      <m:r>
                        <a:rPr lang="en-US" altLang="he-IL" i="1">
                          <a:latin typeface="Cambria Math"/>
                        </a:rPr>
                        <m:t>.</m:t>
                      </m:r>
                      <m:r>
                        <a:rPr lang="en-US" altLang="he-IL" i="1">
                          <a:latin typeface="Cambria Math"/>
                        </a:rPr>
                        <m:t>00018</m:t>
                      </m:r>
                    </m:oMath>
                  </m:oMathPara>
                </a14:m>
                <a:endParaRPr lang="en-US" altLang="he-IL" dirty="0">
                  <a:latin typeface="Times New Roman" pitchFamily="18" charset="0"/>
                </a:endParaRPr>
              </a:p>
            </p:txBody>
          </p:sp>
        </mc:Choice>
        <mc:Fallback xmlns="">
          <p:sp>
            <p:nvSpPr>
              <p:cNvPr id="14" name="Rectangle 13"/>
              <p:cNvSpPr>
                <a:spLocks noRot="1" noChangeAspect="1" noMove="1" noResize="1" noEditPoints="1" noAdjustHandles="1" noChangeArrowheads="1" noChangeShapeType="1" noTextEdit="1"/>
              </p:cNvSpPr>
              <p:nvPr/>
            </p:nvSpPr>
            <p:spPr>
              <a:xfrm>
                <a:off x="12613101" y="28885909"/>
                <a:ext cx="3753913" cy="954107"/>
              </a:xfrm>
              <a:prstGeom prst="rect">
                <a:avLst/>
              </a:prstGeom>
              <a:blipFill rotWithShape="1">
                <a:blip r:embed="rId28"/>
                <a:stretch>
                  <a:fillRect/>
                </a:stretch>
              </a:blipFill>
            </p:spPr>
            <p:txBody>
              <a:bodyPr/>
              <a:lstStyle/>
              <a:p>
                <a:r>
                  <a:rPr lang="he-IL">
                    <a:noFill/>
                  </a:rPr>
                  <a:t> </a:t>
                </a:r>
              </a:p>
            </p:txBody>
          </p:sp>
        </mc:Fallback>
      </mc:AlternateContent>
      <p:sp>
        <p:nvSpPr>
          <p:cNvPr id="61" name="Text Box 16"/>
          <p:cNvSpPr txBox="1">
            <a:spLocks noChangeArrowheads="1"/>
          </p:cNvSpPr>
          <p:nvPr/>
        </p:nvSpPr>
        <p:spPr bwMode="auto">
          <a:xfrm>
            <a:off x="20530755" y="30768782"/>
            <a:ext cx="8458200" cy="3311668"/>
          </a:xfrm>
          <a:prstGeom prst="rect">
            <a:avLst/>
          </a:prstGeom>
          <a:solidFill>
            <a:schemeClr val="bg1"/>
          </a:solidFill>
          <a:ln w="38100">
            <a:solidFill>
              <a:srgbClr val="000000"/>
            </a:solidFill>
            <a:round/>
            <a:headEnd/>
            <a:tailEnd/>
          </a:ln>
        </p:spPr>
        <p:txBody>
          <a:bodyPr lIns="802806" tIns="401404" rIns="802806" bIns="802806"/>
          <a:lstStyle>
            <a:lvl1pPr eaLnBrk="0" hangingPunct="0">
              <a:defRPr sz="2800">
                <a:solidFill>
                  <a:schemeClr val="tx1"/>
                </a:solidFill>
                <a:latin typeface="Helvetica" pitchFamily="124" charset="0"/>
                <a:ea typeface="MS PGothic" pitchFamily="34" charset="-128"/>
              </a:defRPr>
            </a:lvl1pPr>
            <a:lvl2pPr marL="742950" indent="-285750" eaLnBrk="0" hangingPunct="0">
              <a:defRPr sz="2800">
                <a:solidFill>
                  <a:schemeClr val="tx1"/>
                </a:solidFill>
                <a:latin typeface="Helvetica" pitchFamily="124" charset="0"/>
                <a:ea typeface="MS PGothic" pitchFamily="34" charset="-128"/>
              </a:defRPr>
            </a:lvl2pPr>
            <a:lvl3pPr marL="1143000" indent="-228600" eaLnBrk="0" hangingPunct="0">
              <a:defRPr sz="2800">
                <a:solidFill>
                  <a:schemeClr val="tx1"/>
                </a:solidFill>
                <a:latin typeface="Helvetica" pitchFamily="124" charset="0"/>
                <a:ea typeface="MS PGothic" pitchFamily="34" charset="-128"/>
              </a:defRPr>
            </a:lvl3pPr>
            <a:lvl4pPr marL="1600200" indent="-228600" eaLnBrk="0" hangingPunct="0">
              <a:defRPr sz="2800">
                <a:solidFill>
                  <a:schemeClr val="tx1"/>
                </a:solidFill>
                <a:latin typeface="Helvetica" pitchFamily="124" charset="0"/>
                <a:ea typeface="MS PGothic" pitchFamily="34" charset="-128"/>
              </a:defRPr>
            </a:lvl4pPr>
            <a:lvl5pPr marL="2057400" indent="-228600" eaLnBrk="0" hangingPunct="0">
              <a:defRPr sz="2800">
                <a:solidFill>
                  <a:schemeClr val="tx1"/>
                </a:solidFill>
                <a:latin typeface="Helvetica" pitchFamily="124" charset="0"/>
                <a:ea typeface="MS PGothic" pitchFamily="34" charset="-128"/>
              </a:defRPr>
            </a:lvl5pPr>
            <a:lvl6pPr marL="2514600" indent="-228600" algn="l" rtl="0" eaLnBrk="0" fontAlgn="base" hangingPunct="0">
              <a:spcBef>
                <a:spcPct val="0"/>
              </a:spcBef>
              <a:spcAft>
                <a:spcPct val="0"/>
              </a:spcAft>
              <a:defRPr sz="2800">
                <a:solidFill>
                  <a:schemeClr val="tx1"/>
                </a:solidFill>
                <a:latin typeface="Helvetica" pitchFamily="124" charset="0"/>
                <a:ea typeface="MS PGothic" pitchFamily="34" charset="-128"/>
              </a:defRPr>
            </a:lvl6pPr>
            <a:lvl7pPr marL="2971800" indent="-228600" algn="l" rtl="0" eaLnBrk="0" fontAlgn="base" hangingPunct="0">
              <a:spcBef>
                <a:spcPct val="0"/>
              </a:spcBef>
              <a:spcAft>
                <a:spcPct val="0"/>
              </a:spcAft>
              <a:defRPr sz="2800">
                <a:solidFill>
                  <a:schemeClr val="tx1"/>
                </a:solidFill>
                <a:latin typeface="Helvetica" pitchFamily="124" charset="0"/>
                <a:ea typeface="MS PGothic" pitchFamily="34" charset="-128"/>
              </a:defRPr>
            </a:lvl7pPr>
            <a:lvl8pPr marL="3429000" indent="-228600" algn="l" rtl="0" eaLnBrk="0" fontAlgn="base" hangingPunct="0">
              <a:spcBef>
                <a:spcPct val="0"/>
              </a:spcBef>
              <a:spcAft>
                <a:spcPct val="0"/>
              </a:spcAft>
              <a:defRPr sz="2800">
                <a:solidFill>
                  <a:schemeClr val="tx1"/>
                </a:solidFill>
                <a:latin typeface="Helvetica" pitchFamily="124" charset="0"/>
                <a:ea typeface="MS PGothic" pitchFamily="34" charset="-128"/>
              </a:defRPr>
            </a:lvl8pPr>
            <a:lvl9pPr marL="3886200" indent="-228600" algn="l" rtl="0" eaLnBrk="0" fontAlgn="base" hangingPunct="0">
              <a:spcBef>
                <a:spcPct val="0"/>
              </a:spcBef>
              <a:spcAft>
                <a:spcPct val="0"/>
              </a:spcAft>
              <a:defRPr sz="2800">
                <a:solidFill>
                  <a:schemeClr val="tx1"/>
                </a:solidFill>
                <a:latin typeface="Helvetica" pitchFamily="124" charset="0"/>
                <a:ea typeface="MS PGothic" pitchFamily="34" charset="-128"/>
              </a:defRPr>
            </a:lvl9pPr>
          </a:lstStyle>
          <a:p>
            <a:pPr eaLnBrk="1" hangingPunct="1">
              <a:spcBef>
                <a:spcPct val="50000"/>
              </a:spcBef>
            </a:pPr>
            <a:r>
              <a:rPr lang="en-US" altLang="he-IL" sz="3900" b="1" dirty="0" smtClean="0">
                <a:solidFill>
                  <a:srgbClr val="000000"/>
                </a:solidFill>
                <a:latin typeface="Calibri" pitchFamily="34" charset="0"/>
              </a:rPr>
              <a:t>Summary</a:t>
            </a:r>
            <a:endParaRPr lang="en-US" altLang="he-IL" sz="3900" b="1" dirty="0" smtClean="0">
              <a:solidFill>
                <a:srgbClr val="000000"/>
              </a:solidFill>
              <a:latin typeface="Calibri" pitchFamily="34" charset="0"/>
            </a:endParaRPr>
          </a:p>
          <a:p>
            <a:pPr indent="180000" eaLnBrk="1" hangingPunct="1">
              <a:spcBef>
                <a:spcPct val="50000"/>
              </a:spcBef>
            </a:pPr>
            <a:r>
              <a:rPr lang="en-US" sz="2500" dirty="0" smtClean="0">
                <a:latin typeface="Times New Roman" pitchFamily="18" charset="0"/>
              </a:rPr>
              <a:t>Our framework predicts competition assay results and infers selection coefficients, thus improving communication between microbial and theoretical evolutionary biologists and helping to standardize the way fitness is measured and reported in the literature. </a:t>
            </a:r>
            <a:endParaRPr lang="en-US" altLang="he-IL" sz="2500" dirty="0">
              <a:latin typeface="Times New Roman"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Props/app.xml><?xml version="1.0" encoding="utf-8"?>
<Properties xmlns="http://schemas.openxmlformats.org/officeDocument/2006/extended-properties" xmlns:vt="http://schemas.openxmlformats.org/officeDocument/2006/docPropsVTypes">
  <TotalTime>7430</TotalTime>
  <Words>774</Words>
  <Application>Microsoft Office PowerPoint</Application>
  <PresentationFormat>Custom</PresentationFormat>
  <Paragraphs>152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LinksUpToDate>false</LinksUpToDate>
  <SharedDoc>false</SharedDoc>
  <HyperlinkBase>http://colinpurrington.com/tips/academic/posterdesign</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dc:title>
  <dc:subject>conference poster</dc:subject>
  <dc:creator>Colin Purrington</dc:creator>
  <cp:keywords>poster, conference, session, meeting, symposium, research, presentation</cp:keywords>
  <dc:description>This template is free for you to use to create your poster.  Do not host this file on your own server, even in adapted form. If you need to post a template, please steal somebody else's or just make your own (it's easy).  Thanks!</dc:description>
  <cp:lastModifiedBy>Yoav Ram</cp:lastModifiedBy>
  <cp:revision>617</cp:revision>
  <cp:lastPrinted>2011-10-30T12:54:45Z</cp:lastPrinted>
  <dcterms:created xsi:type="dcterms:W3CDTF">2012-06-12T14:08:55Z</dcterms:created>
  <dcterms:modified xsi:type="dcterms:W3CDTF">2015-06-11T11:53:20Z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