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9"/>
  </p:notes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342900" indent="1143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685800" indent="2286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028700" indent="3429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371600" indent="4572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3B65"/>
    <a:srgbClr val="4D4D4D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73409" autoAdjust="0"/>
  </p:normalViewPr>
  <p:slideViewPr>
    <p:cSldViewPr>
      <p:cViewPr varScale="1">
        <p:scale>
          <a:sx n="37" d="100"/>
          <a:sy n="37" d="100"/>
        </p:scale>
        <p:origin x="-1672" y="-1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0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marL="2286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Yoav Zimmerman</a:t>
            </a:r>
          </a:p>
          <a:p>
            <a:r>
              <a:rPr lang="en-US" dirty="0" smtClean="0"/>
              <a:t>Second year</a:t>
            </a:r>
            <a:r>
              <a:rPr lang="en-US" baseline="0" dirty="0" smtClean="0"/>
              <a:t> 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Hermes – the intelligent deal notification service</a:t>
            </a:r>
          </a:p>
        </p:txBody>
      </p:sp>
    </p:spTree>
    <p:extLst>
      <p:ext uri="{BB962C8B-B14F-4D97-AF65-F5344CB8AC3E}">
        <p14:creationId xmlns:p14="http://schemas.microsoft.com/office/powerpoint/2010/main" val="78914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problem – the web is full of expiring limited time deals and coupons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want a new pair of headphones, and I want a good deal on them…</a:t>
            </a:r>
          </a:p>
          <a:p>
            <a:r>
              <a:rPr lang="en-US" baseline="0" dirty="0" smtClean="0"/>
              <a:t>I could…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1) Check these sites every day until I find what I’m looking for</a:t>
            </a:r>
          </a:p>
          <a:p>
            <a:pPr marL="742950" lvl="1" indent="-514350">
              <a:buAutoNum type="arabicParenR"/>
            </a:pPr>
            <a:r>
              <a:rPr lang="en-US" baseline="0" dirty="0" smtClean="0"/>
              <a:t>This is annoying… I’m not going through all these websites every day, I probably won’t even remember to do it!</a:t>
            </a:r>
          </a:p>
          <a:p>
            <a:pPr marL="228600" lvl="1" indent="0">
              <a:buNone/>
            </a:pPr>
            <a:endParaRPr lang="en-US" baseline="0" dirty="0" smtClean="0"/>
          </a:p>
          <a:p>
            <a:r>
              <a:rPr lang="en-US" dirty="0" smtClean="0"/>
              <a:t>2)</a:t>
            </a:r>
            <a:r>
              <a:rPr lang="en-US" baseline="0" dirty="0" smtClean="0"/>
              <a:t> Subscribe to each newsletter, switch slides</a:t>
            </a:r>
          </a:p>
        </p:txBody>
      </p:sp>
    </p:spTree>
    <p:extLst>
      <p:ext uri="{BB962C8B-B14F-4D97-AF65-F5344CB8AC3E}">
        <p14:creationId xmlns:p14="http://schemas.microsoft.com/office/powerpoint/2010/main" val="15918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long, your inbox looks like this! We need a better solution,</a:t>
            </a:r>
            <a:r>
              <a:rPr lang="en-US" baseline="0" dirty="0" smtClean="0"/>
              <a:t> and I’ve come up with that: Hermes.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0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Hermes is a service that</a:t>
            </a:r>
            <a:r>
              <a:rPr lang="en-US" baseline="0" dirty="0" smtClean="0"/>
              <a:t> crawls all the deals on the web and indexes them intelligently by keywords. So 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376999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baseline="0" dirty="0" smtClean="0"/>
              <a:t>Simple web interface to subscribe to any keyword or topic</a:t>
            </a:r>
          </a:p>
          <a:p>
            <a:pPr marL="742950" lvl="1" indent="-514350">
              <a:buAutoNum type="arabicParenR"/>
            </a:pPr>
            <a:r>
              <a:rPr lang="en-US" baseline="0" dirty="0" smtClean="0"/>
              <a:t>I type headphones in, will receive updates on </a:t>
            </a:r>
            <a:r>
              <a:rPr lang="en-US" baseline="0" dirty="0" err="1" smtClean="0"/>
              <a:t>Sennheiser</a:t>
            </a:r>
            <a:r>
              <a:rPr lang="en-US" baseline="0" dirty="0" smtClean="0"/>
              <a:t>, Audio-</a:t>
            </a:r>
            <a:r>
              <a:rPr lang="en-US" baseline="0" dirty="0" err="1" smtClean="0"/>
              <a:t>Technica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Dre</a:t>
            </a:r>
            <a:r>
              <a:rPr lang="en-US" baseline="0" dirty="0" smtClean="0"/>
              <a:t> Beats</a:t>
            </a:r>
          </a:p>
          <a:p>
            <a:pPr marL="742950" lvl="1" indent="-514350">
              <a:buAutoNum type="arabicParenR"/>
            </a:pPr>
            <a:r>
              <a:rPr lang="en-US" baseline="0" dirty="0" smtClean="0"/>
              <a:t>Fashion: “summer dresses”, “</a:t>
            </a:r>
            <a:r>
              <a:rPr lang="en-US" baseline="0" dirty="0" err="1" smtClean="0"/>
              <a:t>mens</a:t>
            </a:r>
            <a:r>
              <a:rPr lang="en-US" baseline="0" dirty="0" smtClean="0"/>
              <a:t> casual shoes”</a:t>
            </a:r>
          </a:p>
          <a:p>
            <a:pPr marL="742950" lvl="1" indent="-514350">
              <a:buAutoNum type="arabicParenR"/>
            </a:pPr>
            <a:r>
              <a:rPr lang="en-US" baseline="0" dirty="0" smtClean="0"/>
              <a:t>Not limited by anything: “tropical house in los </a:t>
            </a:r>
            <a:r>
              <a:rPr lang="en-US" baseline="0" dirty="0" err="1" smtClean="0"/>
              <a:t>angeles</a:t>
            </a:r>
            <a:r>
              <a:rPr lang="en-US" baseline="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55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favorite part: unobtrusive!</a:t>
            </a:r>
          </a:p>
          <a:p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Whenever you choose a keyword,</a:t>
            </a:r>
            <a:r>
              <a:rPr lang="en-US" baseline="0" dirty="0" smtClean="0"/>
              <a:t> pick the amount of time you will stay subscribed and how often you’d like to receive notifications</a:t>
            </a:r>
          </a:p>
          <a:p>
            <a:pPr marL="514350" indent="-514350">
              <a:buAutoNum type="arabicParenR"/>
            </a:pPr>
            <a:r>
              <a:rPr lang="en-US" baseline="0" dirty="0" smtClean="0"/>
              <a:t>Hermes isn’t an annoying daily newsletter, it’s a friend forwarding you a deal that you’d legitimately be interested in</a:t>
            </a:r>
          </a:p>
          <a:p>
            <a:pPr marL="514350" lvl="0" indent="-514350">
              <a:buAutoNum type="arabicParenR"/>
            </a:pPr>
            <a:r>
              <a:rPr lang="en-US" baseline="0" dirty="0" smtClean="0"/>
              <a:t>Choose where you</a:t>
            </a:r>
            <a:r>
              <a:rPr lang="fr-FR" baseline="0" dirty="0" smtClean="0"/>
              <a:t>’</a:t>
            </a:r>
            <a:r>
              <a:rPr lang="en-US" baseline="0" dirty="0" smtClean="0"/>
              <a:t>d like to receive notifications, email, SMS,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twitter, or all integrated to all services</a:t>
            </a:r>
          </a:p>
          <a:p>
            <a:pPr marL="742950" lvl="1" indent="-514350">
              <a:buAutoNum type="arabicParenR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014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baseline="0" dirty="0" smtClean="0"/>
              <a:t>Uses cutting edge machine learning and web crawling techniques to bring users the best and most precise keyword matching possible</a:t>
            </a:r>
          </a:p>
        </p:txBody>
      </p:sp>
    </p:spTree>
    <p:extLst>
      <p:ext uri="{BB962C8B-B14F-4D97-AF65-F5344CB8AC3E}">
        <p14:creationId xmlns:p14="http://schemas.microsoft.com/office/powerpoint/2010/main" val="330546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/>
          </p:cNvSpPr>
          <p:nvPr userDrawn="1"/>
        </p:nvSpPr>
        <p:spPr bwMode="auto">
          <a:xfrm>
            <a:off x="-76200" y="10083800"/>
            <a:ext cx="24549100" cy="3784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6257951" y="12086077"/>
            <a:ext cx="11880798" cy="1080368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rgbClr val="4D4D4D"/>
                </a:solidFill>
                <a:latin typeface="Aleo" panose="020F050202020403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91362" y="10274300"/>
            <a:ext cx="10013976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dirty="0" smtClean="0"/>
              <a:t>Kliknij, 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/>
          <p:cNvSpPr>
            <a:spLocks/>
          </p:cNvSpPr>
          <p:nvPr userDrawn="1"/>
        </p:nvSpPr>
        <p:spPr bwMode="auto">
          <a:xfrm>
            <a:off x="12230100" y="0"/>
            <a:ext cx="1216660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10013976" cy="1625600"/>
          </a:xfrm>
        </p:spPr>
        <p:txBody>
          <a:bodyPr/>
          <a:lstStyle/>
          <a:p>
            <a:r>
              <a:rPr lang="pl-PL" dirty="0" smtClean="0"/>
              <a:t>Kliknij, aby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314450" y="2681288"/>
            <a:ext cx="10013454" cy="36718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3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/>
          <p:cNvSpPr>
            <a:spLocks/>
          </p:cNvSpPr>
          <p:nvPr userDrawn="1"/>
        </p:nvSpPr>
        <p:spPr bwMode="auto">
          <a:xfrm>
            <a:off x="8724900" y="-14288"/>
            <a:ext cx="15724188" cy="13800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10013976" cy="1625600"/>
          </a:xfrm>
        </p:spPr>
        <p:txBody>
          <a:bodyPr/>
          <a:lstStyle/>
          <a:p>
            <a:r>
              <a:rPr lang="pl-PL" dirty="0" smtClean="0"/>
              <a:t>Kliknij, aby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314450" y="2681288"/>
            <a:ext cx="10013454" cy="36718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16134656" cy="1625600"/>
          </a:xfrm>
        </p:spPr>
        <p:txBody>
          <a:bodyPr/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6" name="AutoShape 1"/>
          <p:cNvSpPr>
            <a:spLocks/>
          </p:cNvSpPr>
          <p:nvPr userDrawn="1"/>
        </p:nvSpPr>
        <p:spPr bwMode="auto">
          <a:xfrm>
            <a:off x="0" y="3835400"/>
            <a:ext cx="24371300" cy="447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6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2103120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13928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6" r:id="rId3"/>
    <p:sldLayoutId id="2147483667" r:id="rId4"/>
    <p:sldLayoutId id="2147483662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9200" b="1" kern="1200">
          <a:solidFill>
            <a:srgbClr val="4D4D4D"/>
          </a:solidFill>
          <a:latin typeface="Aleo" panose="020F0502020204030203" pitchFamily="34" charset="0"/>
          <a:ea typeface="+mj-ea"/>
          <a:cs typeface="+mj-cs"/>
          <a:sym typeface="Helvetica" panose="020B060402020202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1pPr>
      <a:lvl2pPr marL="2286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2pPr>
      <a:lvl3pPr marL="4572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3pPr>
      <a:lvl4pPr marL="6858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4pPr>
      <a:lvl5pPr marL="9144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e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10.jpg"/><Relationship Id="rId9" Type="http://schemas.openxmlformats.org/officeDocument/2006/relationships/image" Target="../media/image1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1720" y="3761656"/>
            <a:ext cx="97210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/>
            <a:r>
              <a:rPr lang="en-US" sz="20000" b="1" dirty="0" smtClean="0">
                <a:solidFill>
                  <a:schemeClr val="tx1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Hermes</a:t>
            </a:r>
            <a:endParaRPr lang="en-US" sz="20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5256" y="6641976"/>
            <a:ext cx="14761640" cy="1656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/>
            <a:r>
              <a:rPr lang="en-US" sz="10000" b="1" dirty="0" smtClean="0"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Never miss a deal again</a:t>
            </a:r>
            <a:endParaRPr lang="en-US" sz="10000" dirty="0"/>
          </a:p>
        </p:txBody>
      </p:sp>
      <p:pic>
        <p:nvPicPr>
          <p:cNvPr id="8" name="Picture 7" descr="wingedFo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36" y="4121696"/>
            <a:ext cx="3168352" cy="26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angeWoot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8" y="3761656"/>
            <a:ext cx="5080000" cy="3810000"/>
          </a:xfrm>
          <a:prstGeom prst="rect">
            <a:avLst/>
          </a:prstGeom>
        </p:spPr>
      </p:pic>
      <p:pic>
        <p:nvPicPr>
          <p:cNvPr id="11" name="Picture 10" descr="tanga-light-3e8404d6e56f8072ca23ac4c4975d41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400" y="7362056"/>
            <a:ext cx="10441160" cy="3476906"/>
          </a:xfrm>
          <a:prstGeom prst="rect">
            <a:avLst/>
          </a:prstGeom>
        </p:spPr>
      </p:pic>
      <p:pic>
        <p:nvPicPr>
          <p:cNvPr id="5" name="Picture 4" descr="slick-deals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92" y="9090248"/>
            <a:ext cx="6696744" cy="5022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928" y="716032"/>
            <a:ext cx="7925744" cy="1893496"/>
          </a:xfrm>
        </p:spPr>
        <p:txBody>
          <a:bodyPr/>
          <a:lstStyle/>
          <a:p>
            <a:r>
              <a:rPr lang="en-US" b="0" dirty="0" smtClean="0"/>
              <a:t>The</a:t>
            </a:r>
            <a:r>
              <a:rPr lang="en-US" dirty="0" smtClean="0"/>
              <a:t> Problem</a:t>
            </a:r>
            <a:endParaRPr lang="en-US" dirty="0"/>
          </a:p>
        </p:txBody>
      </p:sp>
      <p:pic>
        <p:nvPicPr>
          <p:cNvPr id="6" name="Picture 5" descr="ebay-deal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88" y="2105472"/>
            <a:ext cx="6717820" cy="3672408"/>
          </a:xfrm>
          <a:prstGeom prst="rect">
            <a:avLst/>
          </a:prstGeom>
        </p:spPr>
      </p:pic>
      <p:pic>
        <p:nvPicPr>
          <p:cNvPr id="7" name="Picture 6" descr="chrisr_1393256148_group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9450288"/>
            <a:ext cx="6257280" cy="3128640"/>
          </a:xfrm>
          <a:prstGeom prst="rect">
            <a:avLst/>
          </a:prstGeom>
        </p:spPr>
      </p:pic>
      <p:pic>
        <p:nvPicPr>
          <p:cNvPr id="8" name="Picture 7" descr="living-social-2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552" y="1385392"/>
            <a:ext cx="6389784" cy="3816424"/>
          </a:xfrm>
          <a:prstGeom prst="rect">
            <a:avLst/>
          </a:prstGeom>
        </p:spPr>
      </p:pic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448" y="5993904"/>
            <a:ext cx="3187700" cy="3187700"/>
          </a:xfrm>
          <a:prstGeom prst="rect">
            <a:avLst/>
          </a:prstGeom>
        </p:spPr>
      </p:pic>
      <p:pic>
        <p:nvPicPr>
          <p:cNvPr id="10" name="Picture 9" descr="dslogo000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864" y="8226152"/>
            <a:ext cx="3744416" cy="4274448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832" y="6785992"/>
            <a:ext cx="435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4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92" y="2969568"/>
            <a:ext cx="17929992" cy="100806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13928" y="716032"/>
            <a:ext cx="7925744" cy="1893496"/>
          </a:xfrm>
        </p:spPr>
        <p:txBody>
          <a:bodyPr/>
          <a:lstStyle/>
          <a:p>
            <a:r>
              <a:rPr lang="en-US" b="0" dirty="0" smtClean="0"/>
              <a:t>The</a:t>
            </a:r>
            <a:r>
              <a:rPr lang="en-US" dirty="0" smtClean="0"/>
              <a:t>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3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7421688" cy="1749480"/>
          </a:xfrm>
        </p:spPr>
        <p:txBody>
          <a:bodyPr/>
          <a:lstStyle/>
          <a:p>
            <a:r>
              <a:rPr lang="en-US" b="0" dirty="0" smtClean="0"/>
              <a:t>My</a:t>
            </a:r>
            <a:r>
              <a:rPr lang="en-US" dirty="0" smtClean="0"/>
              <a:t> Solution</a:t>
            </a:r>
            <a:endParaRPr lang="en-US" dirty="0"/>
          </a:p>
        </p:txBody>
      </p:sp>
      <p:pic>
        <p:nvPicPr>
          <p:cNvPr id="3" name="Picture 2" descr="Scrapy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28" y="5129808"/>
            <a:ext cx="6772946" cy="2016224"/>
          </a:xfrm>
          <a:prstGeom prst="rect">
            <a:avLst/>
          </a:prstGeom>
        </p:spPr>
      </p:pic>
      <p:pic>
        <p:nvPicPr>
          <p:cNvPr id="4" name="Picture 3" descr="OrangeWoot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640" y="449288"/>
            <a:ext cx="4104456" cy="3078342"/>
          </a:xfrm>
          <a:prstGeom prst="rect">
            <a:avLst/>
          </a:prstGeom>
        </p:spPr>
      </p:pic>
      <p:pic>
        <p:nvPicPr>
          <p:cNvPr id="5" name="Picture 4" descr="ebay-deal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632" y="3401616"/>
            <a:ext cx="4608512" cy="2519320"/>
          </a:xfrm>
          <a:prstGeom prst="rect">
            <a:avLst/>
          </a:prstGeom>
        </p:spPr>
      </p:pic>
      <p:pic>
        <p:nvPicPr>
          <p:cNvPr id="6" name="Picture 5" descr="chrisr_1393256148_group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616" y="5849888"/>
            <a:ext cx="5472608" cy="2736304"/>
          </a:xfrm>
          <a:prstGeom prst="rect">
            <a:avLst/>
          </a:prstGeom>
        </p:spPr>
      </p:pic>
      <p:pic>
        <p:nvPicPr>
          <p:cNvPr id="7" name="Picture 6" descr="slick-deals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624" y="7722096"/>
            <a:ext cx="5040560" cy="3780420"/>
          </a:xfrm>
          <a:prstGeom prst="rect">
            <a:avLst/>
          </a:prstGeom>
        </p:spPr>
      </p:pic>
      <p:pic>
        <p:nvPicPr>
          <p:cNvPr id="8" name="Picture 7" descr="phot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632" y="10458400"/>
            <a:ext cx="2520280" cy="252028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3" idx="3"/>
          </p:cNvCxnSpPr>
          <p:nvPr/>
        </p:nvCxnSpPr>
        <p:spPr bwMode="auto">
          <a:xfrm flipH="1" flipV="1">
            <a:off x="14716474" y="6137920"/>
            <a:ext cx="3380182" cy="3168352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14784288" y="6785992"/>
            <a:ext cx="3096344" cy="3600400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8" name="Left Arrow 27"/>
          <p:cNvSpPr/>
          <p:nvPr/>
        </p:nvSpPr>
        <p:spPr bwMode="auto">
          <a:xfrm>
            <a:off x="4991200" y="5489848"/>
            <a:ext cx="2664296" cy="1368152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14712280" y="3041576"/>
            <a:ext cx="3168352" cy="2304256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14712280" y="4913784"/>
            <a:ext cx="3096344" cy="720080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7" name="Straight Arrow Connector 36"/>
          <p:cNvCxnSpPr>
            <a:stCxn id="6" idx="1"/>
            <a:endCxn id="3" idx="3"/>
          </p:cNvCxnSpPr>
          <p:nvPr/>
        </p:nvCxnSpPr>
        <p:spPr bwMode="auto">
          <a:xfrm flipH="1" flipV="1">
            <a:off x="14716474" y="6137920"/>
            <a:ext cx="3020142" cy="1080120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41" name="Picture 40" descr="wingedFoo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6" y="4049688"/>
            <a:ext cx="426821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6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824" y="809328"/>
            <a:ext cx="6768752" cy="2304256"/>
          </a:xfrm>
        </p:spPr>
        <p:txBody>
          <a:bodyPr>
            <a:noAutofit/>
          </a:bodyPr>
          <a:lstStyle/>
          <a:p>
            <a:r>
              <a:rPr lang="en-US" sz="15000" dirty="0" smtClean="0"/>
              <a:t>Simple</a:t>
            </a:r>
            <a:endParaRPr lang="en-US" sz="15000" dirty="0"/>
          </a:p>
        </p:txBody>
      </p:sp>
      <p:sp>
        <p:nvSpPr>
          <p:cNvPr id="3" name="AutoShape 13"/>
          <p:cNvSpPr>
            <a:spLocks/>
          </p:cNvSpPr>
          <p:nvPr/>
        </p:nvSpPr>
        <p:spPr bwMode="auto">
          <a:xfrm>
            <a:off x="3407024" y="3977680"/>
            <a:ext cx="17857984" cy="2376264"/>
          </a:xfrm>
          <a:custGeom>
            <a:avLst/>
            <a:gdLst>
              <a:gd name="T0" fmla="*/ 7181850 w 21600"/>
              <a:gd name="T1" fmla="*/ 889000 h 21600"/>
              <a:gd name="T2" fmla="*/ 7181850 w 21600"/>
              <a:gd name="T3" fmla="*/ 889000 h 21600"/>
              <a:gd name="T4" fmla="*/ 7181850 w 21600"/>
              <a:gd name="T5" fmla="*/ 889000 h 21600"/>
              <a:gd name="T6" fmla="*/ 7181850 w 21600"/>
              <a:gd name="T7" fmla="*/ 889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 eaLnBrk="1"/>
            <a:r>
              <a:rPr lang="en-US" sz="3600" dirty="0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 </a:t>
            </a:r>
            <a:endParaRPr lang="en-US" dirty="0"/>
          </a:p>
        </p:txBody>
      </p:sp>
      <p:sp>
        <p:nvSpPr>
          <p:cNvPr id="5" name="AutoShape 13"/>
          <p:cNvSpPr>
            <a:spLocks/>
          </p:cNvSpPr>
          <p:nvPr/>
        </p:nvSpPr>
        <p:spPr bwMode="auto">
          <a:xfrm>
            <a:off x="886744" y="4553744"/>
            <a:ext cx="17353928" cy="1800200"/>
          </a:xfrm>
          <a:custGeom>
            <a:avLst/>
            <a:gdLst>
              <a:gd name="T0" fmla="*/ 7181850 w 21600"/>
              <a:gd name="T1" fmla="*/ 889000 h 21600"/>
              <a:gd name="T2" fmla="*/ 7181850 w 21600"/>
              <a:gd name="T3" fmla="*/ 889000 h 21600"/>
              <a:gd name="T4" fmla="*/ 7181850 w 21600"/>
              <a:gd name="T5" fmla="*/ 889000 h 21600"/>
              <a:gd name="T6" fmla="*/ 7181850 w 21600"/>
              <a:gd name="T7" fmla="*/ 889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1143000" indent="-1143000" algn="l" eaLnBrk="1">
              <a:buFont typeface="Arial"/>
              <a:buChar char="•"/>
            </a:pPr>
            <a:r>
              <a:rPr lang="en-US" sz="8000" dirty="0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Subscribe to any keyword or topic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13928" y="716033"/>
            <a:ext cx="7421688" cy="1749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b="0" dirty="0" smtClean="0"/>
              <a:t>Hermes is…</a:t>
            </a:r>
            <a:endParaRPr lang="en-US" dirty="0"/>
          </a:p>
        </p:txBody>
      </p:sp>
      <p:pic>
        <p:nvPicPr>
          <p:cNvPr id="8" name="Picture 7" descr="nabi_Headphones_FrontView_1500_v3_1024x10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8" y="6425952"/>
            <a:ext cx="6480720" cy="6480720"/>
          </a:xfrm>
          <a:prstGeom prst="rect">
            <a:avLst/>
          </a:prstGeom>
        </p:spPr>
      </p:pic>
      <p:pic>
        <p:nvPicPr>
          <p:cNvPr id="9" name="Picture 8" descr="8113-red-wing-shoes-iron-ranger-classic-wo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92" y="7506072"/>
            <a:ext cx="5760640" cy="3840427"/>
          </a:xfrm>
          <a:prstGeom prst="rect">
            <a:avLst/>
          </a:prstGeom>
        </p:spPr>
      </p:pic>
      <p:pic>
        <p:nvPicPr>
          <p:cNvPr id="10" name="Picture 9" descr="i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592" y="7218040"/>
            <a:ext cx="5196408" cy="5196408"/>
          </a:xfrm>
          <a:prstGeom prst="rect">
            <a:avLst/>
          </a:prstGeom>
        </p:spPr>
      </p:pic>
      <p:pic>
        <p:nvPicPr>
          <p:cNvPr id="11" name="Picture 10" descr="timthumb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096" y="8586192"/>
            <a:ext cx="5967328" cy="39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3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63608" y="377280"/>
            <a:ext cx="11521280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sz="15000" dirty="0"/>
              <a:t>U</a:t>
            </a:r>
            <a:r>
              <a:rPr lang="en-US" sz="15000" dirty="0" smtClean="0"/>
              <a:t>nobtrusive</a:t>
            </a:r>
            <a:endParaRPr lang="en-US" sz="15000" dirty="0"/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238672" y="4409728"/>
            <a:ext cx="12169352" cy="8856984"/>
          </a:xfrm>
          <a:custGeom>
            <a:avLst/>
            <a:gdLst>
              <a:gd name="T0" fmla="*/ 7181850 w 21600"/>
              <a:gd name="T1" fmla="*/ 889000 h 21600"/>
              <a:gd name="T2" fmla="*/ 7181850 w 21600"/>
              <a:gd name="T3" fmla="*/ 889000 h 21600"/>
              <a:gd name="T4" fmla="*/ 7181850 w 21600"/>
              <a:gd name="T5" fmla="*/ 889000 h 21600"/>
              <a:gd name="T6" fmla="*/ 7181850 w 21600"/>
              <a:gd name="T7" fmla="*/ 889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1143000" indent="-1143000" algn="l" eaLnBrk="1">
              <a:buFont typeface="Arial"/>
              <a:buChar char="•"/>
            </a:pPr>
            <a:r>
              <a:rPr lang="en-US" sz="8000" dirty="0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Pick time interval and length of time</a:t>
            </a:r>
          </a:p>
          <a:p>
            <a:pPr marL="1143000" indent="-1143000" algn="l" eaLnBrk="1">
              <a:buFont typeface="Arial"/>
              <a:buChar char="•"/>
            </a:pPr>
            <a:endParaRPr lang="en-US" sz="8000" dirty="0" smtClean="0">
              <a:solidFill>
                <a:srgbClr val="4D4D4D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  <a:sym typeface="Lato Light" panose="020F0302020204030203" pitchFamily="34" charset="0"/>
            </a:endParaRPr>
          </a:p>
          <a:p>
            <a:pPr marL="1143000" indent="-1143000" algn="l" eaLnBrk="1">
              <a:buFont typeface="Arial"/>
              <a:buChar char="•"/>
            </a:pPr>
            <a:r>
              <a:rPr lang="en-US" sz="8000" dirty="0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Pick where you would like to receive notifications</a:t>
            </a:r>
            <a:endParaRPr lang="en-US" sz="8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3928" y="716033"/>
            <a:ext cx="6917632" cy="1749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b="0" dirty="0" smtClean="0"/>
              <a:t>Hermes is…</a:t>
            </a:r>
            <a:endParaRPr lang="en-US" dirty="0"/>
          </a:p>
        </p:txBody>
      </p:sp>
      <p:pic>
        <p:nvPicPr>
          <p:cNvPr id="8" name="Picture 7" descr="3707219066_34537a0c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92" y="4697760"/>
            <a:ext cx="11403026" cy="77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951640" y="233264"/>
            <a:ext cx="950505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sz="15000" dirty="0" smtClean="0"/>
              <a:t>Intelligent</a:t>
            </a:r>
            <a:endParaRPr lang="en-US" sz="1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13928" y="716033"/>
            <a:ext cx="6917632" cy="1749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b="0" dirty="0" smtClean="0"/>
              <a:t>Hermes is…</a:t>
            </a:r>
            <a:endParaRPr lang="en-US" dirty="0"/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238672" y="4409728"/>
            <a:ext cx="11377264" cy="7488832"/>
          </a:xfrm>
          <a:custGeom>
            <a:avLst/>
            <a:gdLst>
              <a:gd name="T0" fmla="*/ 7181850 w 21600"/>
              <a:gd name="T1" fmla="*/ 889000 h 21600"/>
              <a:gd name="T2" fmla="*/ 7181850 w 21600"/>
              <a:gd name="T3" fmla="*/ 889000 h 21600"/>
              <a:gd name="T4" fmla="*/ 7181850 w 21600"/>
              <a:gd name="T5" fmla="*/ 889000 h 21600"/>
              <a:gd name="T6" fmla="*/ 7181850 w 21600"/>
              <a:gd name="T7" fmla="*/ 889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1143000" indent="-1143000" algn="l" eaLnBrk="1">
              <a:buFont typeface="Arial"/>
              <a:buChar char="•"/>
            </a:pPr>
            <a:r>
              <a:rPr lang="en-US" sz="8000" dirty="0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Uses </a:t>
            </a:r>
            <a:r>
              <a:rPr lang="en-US" sz="8000" dirty="0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cutting edge </a:t>
            </a:r>
            <a:r>
              <a:rPr lang="en-US" sz="8000" dirty="0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technologies to bring users the best possible matches</a:t>
            </a:r>
          </a:p>
          <a:p>
            <a:pPr marL="1143000" indent="-1143000" algn="l" eaLnBrk="1">
              <a:buFont typeface="Arial"/>
              <a:buChar char="•"/>
            </a:pPr>
            <a:endParaRPr lang="en-US" sz="8000" dirty="0" smtClean="0">
              <a:solidFill>
                <a:srgbClr val="4D4D4D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  <a:sym typeface="Lato Light" panose="020F0302020204030203" pitchFamily="34" charset="0"/>
            </a:endParaRPr>
          </a:p>
        </p:txBody>
      </p:sp>
      <p:pic>
        <p:nvPicPr>
          <p:cNvPr id="7" name="Picture 6" descr="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88" y="4193704"/>
            <a:ext cx="13177464" cy="80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4F4F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8F8F8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341</Words>
  <Application>Microsoft Macintosh PowerPoint</Application>
  <PresentationFormat>Custom</PresentationFormat>
  <Paragraphs>42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Motyw pakietu Office</vt:lpstr>
      <vt:lpstr>PowerPoint Presentation</vt:lpstr>
      <vt:lpstr>The Problem</vt:lpstr>
      <vt:lpstr>The Problem</vt:lpstr>
      <vt:lpstr>My Solution</vt:lpstr>
      <vt:lpstr>Simple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contact@improvepresentation.com</dc:creator>
  <cp:lastModifiedBy>Yoav</cp:lastModifiedBy>
  <cp:revision>49</cp:revision>
  <dcterms:modified xsi:type="dcterms:W3CDTF">2014-05-21T20:43:44Z</dcterms:modified>
</cp:coreProperties>
</file>