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17031-CBE1-485D-AD32-21C499994D70}" v="2" dt="2025-01-09T09:13:3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02" d="100"/>
          <a:sy n="102" d="100"/>
        </p:scale>
        <p:origin x="125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av Zelinger" userId="65bcfcf1-1820-4c7e-b6b9-906147c6c0b1" providerId="ADAL" clId="{45217031-CBE1-485D-AD32-21C499994D70}"/>
    <pc:docChg chg="undo custSel modSld">
      <pc:chgData name="Yoav Zelinger" userId="65bcfcf1-1820-4c7e-b6b9-906147c6c0b1" providerId="ADAL" clId="{45217031-CBE1-485D-AD32-21C499994D70}" dt="2025-01-09T09:15:26.441" v="931" actId="20577"/>
      <pc:docMkLst>
        <pc:docMk/>
      </pc:docMkLst>
      <pc:sldChg chg="addSp delSp modSp mod modMedia setBg delAnim setClrOvrMap">
        <pc:chgData name="Yoav Zelinger" userId="65bcfcf1-1820-4c7e-b6b9-906147c6c0b1" providerId="ADAL" clId="{45217031-CBE1-485D-AD32-21C499994D70}" dt="2025-01-09T09:15:26.441" v="931" actId="20577"/>
        <pc:sldMkLst>
          <pc:docMk/>
          <pc:sldMk cId="3057695914" sldId="256"/>
        </pc:sldMkLst>
        <pc:spChg chg="mod">
          <ac:chgData name="Yoav Zelinger" userId="65bcfcf1-1820-4c7e-b6b9-906147c6c0b1" providerId="ADAL" clId="{45217031-CBE1-485D-AD32-21C499994D70}" dt="2025-01-08T23:30:58.001" v="19" actId="26606"/>
          <ac:spMkLst>
            <pc:docMk/>
            <pc:sldMk cId="3057695914" sldId="256"/>
            <ac:spMk id="2" creationId="{1000E91F-F392-44F7-95CE-DA46AAF64E55}"/>
          </ac:spMkLst>
        </pc:spChg>
        <pc:spChg chg="mod">
          <ac:chgData name="Yoav Zelinger" userId="65bcfcf1-1820-4c7e-b6b9-906147c6c0b1" providerId="ADAL" clId="{45217031-CBE1-485D-AD32-21C499994D70}" dt="2025-01-09T09:15:26.441" v="931" actId="20577"/>
          <ac:spMkLst>
            <pc:docMk/>
            <pc:sldMk cId="3057695914" sldId="256"/>
            <ac:spMk id="3" creationId="{BFF8EE29-6237-463B-A2E1-7163358C8857}"/>
          </ac:spMkLst>
        </pc:spChg>
        <pc:spChg chg="add del">
          <ac:chgData name="Yoav Zelinger" userId="65bcfcf1-1820-4c7e-b6b9-906147c6c0b1" providerId="ADAL" clId="{45217031-CBE1-485D-AD32-21C499994D70}" dt="2025-01-08T23:30:01.677" v="3" actId="26606"/>
          <ac:spMkLst>
            <pc:docMk/>
            <pc:sldMk cId="3057695914" sldId="256"/>
            <ac:spMk id="9" creationId="{C1DD1A8A-57D5-4A81-AD04-532B043C5611}"/>
          </ac:spMkLst>
        </pc:spChg>
        <pc:spChg chg="add del">
          <ac:chgData name="Yoav Zelinger" userId="65bcfcf1-1820-4c7e-b6b9-906147c6c0b1" providerId="ADAL" clId="{45217031-CBE1-485D-AD32-21C499994D70}" dt="2025-01-08T23:30:25.912" v="9" actId="26606"/>
          <ac:spMkLst>
            <pc:docMk/>
            <pc:sldMk cId="3057695914" sldId="256"/>
            <ac:spMk id="10" creationId="{A3363022-C969-41E9-8EB2-E4C94908C1FA}"/>
          </ac:spMkLst>
        </pc:spChg>
        <pc:spChg chg="add del">
          <ac:chgData name="Yoav Zelinger" userId="65bcfcf1-1820-4c7e-b6b9-906147c6c0b1" providerId="ADAL" clId="{45217031-CBE1-485D-AD32-21C499994D70}" dt="2025-01-08T23:30:01.677" v="3" actId="26606"/>
          <ac:spMkLst>
            <pc:docMk/>
            <pc:sldMk cId="3057695914" sldId="256"/>
            <ac:spMk id="11" creationId="{007891EC-4501-44ED-A8C8-B11B6DB767AB}"/>
          </ac:spMkLst>
        </pc:spChg>
        <pc:spChg chg="add del">
          <ac:chgData name="Yoav Zelinger" userId="65bcfcf1-1820-4c7e-b6b9-906147c6c0b1" providerId="ADAL" clId="{45217031-CBE1-485D-AD32-21C499994D70}" dt="2025-01-08T23:30:25.912" v="9" actId="26606"/>
          <ac:spMkLst>
            <pc:docMk/>
            <pc:sldMk cId="3057695914" sldId="256"/>
            <ac:spMk id="12" creationId="{8D1AD6B3-BE88-4CEB-BA17-790657CC4729}"/>
          </ac:spMkLst>
        </pc:spChg>
        <pc:spChg chg="add del">
          <ac:chgData name="Yoav Zelinger" userId="65bcfcf1-1820-4c7e-b6b9-906147c6c0b1" providerId="ADAL" clId="{45217031-CBE1-485D-AD32-21C499994D70}" dt="2025-01-08T23:30:08.397" v="5" actId="26606"/>
          <ac:spMkLst>
            <pc:docMk/>
            <pc:sldMk cId="3057695914" sldId="256"/>
            <ac:spMk id="13" creationId="{C1DD1A8A-57D5-4A81-AD04-532B043C5611}"/>
          </ac:spMkLst>
        </pc:spChg>
        <pc:spChg chg="add del">
          <ac:chgData name="Yoav Zelinger" userId="65bcfcf1-1820-4c7e-b6b9-906147c6c0b1" providerId="ADAL" clId="{45217031-CBE1-485D-AD32-21C499994D70}" dt="2025-01-08T23:30:08.397" v="5" actId="26606"/>
          <ac:spMkLst>
            <pc:docMk/>
            <pc:sldMk cId="3057695914" sldId="256"/>
            <ac:spMk id="15" creationId="{007891EC-4501-44ED-A8C8-B11B6DB767AB}"/>
          </ac:spMkLst>
        </pc:spChg>
        <pc:spChg chg="add del">
          <ac:chgData name="Yoav Zelinger" userId="65bcfcf1-1820-4c7e-b6b9-906147c6c0b1" providerId="ADAL" clId="{45217031-CBE1-485D-AD32-21C499994D70}" dt="2025-01-08T23:30:21.902" v="7" actId="26606"/>
          <ac:spMkLst>
            <pc:docMk/>
            <pc:sldMk cId="3057695914" sldId="256"/>
            <ac:spMk id="17" creationId="{71B2258F-86CA-4D4D-8270-BC05FCDEBFB3}"/>
          </ac:spMkLst>
        </pc:spChg>
        <pc:spChg chg="add del">
          <ac:chgData name="Yoav Zelinger" userId="65bcfcf1-1820-4c7e-b6b9-906147c6c0b1" providerId="ADAL" clId="{45217031-CBE1-485D-AD32-21C499994D70}" dt="2025-01-08T23:30:58.001" v="19" actId="26606"/>
          <ac:spMkLst>
            <pc:docMk/>
            <pc:sldMk cId="3057695914" sldId="256"/>
            <ac:spMk id="24" creationId="{C1DD1A8A-57D5-4A81-AD04-532B043C5611}"/>
          </ac:spMkLst>
        </pc:spChg>
        <pc:spChg chg="add del">
          <ac:chgData name="Yoav Zelinger" userId="65bcfcf1-1820-4c7e-b6b9-906147c6c0b1" providerId="ADAL" clId="{45217031-CBE1-485D-AD32-21C499994D70}" dt="2025-01-08T23:30:58.001" v="19" actId="26606"/>
          <ac:spMkLst>
            <pc:docMk/>
            <pc:sldMk cId="3057695914" sldId="256"/>
            <ac:spMk id="26" creationId="{007891EC-4501-44ED-A8C8-B11B6DB767AB}"/>
          </ac:spMkLst>
        </pc:spChg>
        <pc:spChg chg="add">
          <ac:chgData name="Yoav Zelinger" userId="65bcfcf1-1820-4c7e-b6b9-906147c6c0b1" providerId="ADAL" clId="{45217031-CBE1-485D-AD32-21C499994D70}" dt="2025-01-08T23:30:58.001" v="19" actId="26606"/>
          <ac:spMkLst>
            <pc:docMk/>
            <pc:sldMk cId="3057695914" sldId="256"/>
            <ac:spMk id="31" creationId="{B1595A09-E336-4D1B-9B3A-06A2287A54E2}"/>
          </ac:spMkLst>
        </pc:spChg>
        <pc:spChg chg="add">
          <ac:chgData name="Yoav Zelinger" userId="65bcfcf1-1820-4c7e-b6b9-906147c6c0b1" providerId="ADAL" clId="{45217031-CBE1-485D-AD32-21C499994D70}" dt="2025-01-08T23:30:58.001" v="19" actId="26606"/>
          <ac:spMkLst>
            <pc:docMk/>
            <pc:sldMk cId="3057695914" sldId="256"/>
            <ac:spMk id="33" creationId="{3540989C-C7B8-473B-BF87-6F2DA6A90006}"/>
          </ac:spMkLst>
        </pc:spChg>
        <pc:grpChg chg="add del">
          <ac:chgData name="Yoav Zelinger" userId="65bcfcf1-1820-4c7e-b6b9-906147c6c0b1" providerId="ADAL" clId="{45217031-CBE1-485D-AD32-21C499994D70}" dt="2025-01-08T23:30:25.912" v="9" actId="26606"/>
          <ac:grpSpMkLst>
            <pc:docMk/>
            <pc:sldMk cId="3057695914" sldId="256"/>
            <ac:grpSpMk id="20" creationId="{89D1390B-7E13-4B4F-9CB2-391063412E54}"/>
          </ac:grpSpMkLst>
        </pc:grpChg>
        <pc:picChg chg="add del mod">
          <ac:chgData name="Yoav Zelinger" userId="65bcfcf1-1820-4c7e-b6b9-906147c6c0b1" providerId="ADAL" clId="{45217031-CBE1-485D-AD32-21C499994D70}" dt="2025-01-08T23:30:01.677" v="3" actId="26606"/>
          <ac:picMkLst>
            <pc:docMk/>
            <pc:sldMk cId="3057695914" sldId="256"/>
            <ac:picMk id="5" creationId="{F7CF3F90-6A8D-1A23-0B6B-925571C8B382}"/>
          </ac:picMkLst>
        </pc:picChg>
        <pc:picChg chg="add del">
          <ac:chgData name="Yoav Zelinger" userId="65bcfcf1-1820-4c7e-b6b9-906147c6c0b1" providerId="ADAL" clId="{45217031-CBE1-485D-AD32-21C499994D70}" dt="2025-01-08T23:30:25.912" v="9" actId="26606"/>
          <ac:picMkLst>
            <pc:docMk/>
            <pc:sldMk cId="3057695914" sldId="256"/>
            <ac:picMk id="7" creationId="{7BD35CB9-5B76-1E04-A4EA-12E44CD5C909}"/>
          </ac:picMkLst>
        </pc:picChg>
        <pc:picChg chg="add del">
          <ac:chgData name="Yoav Zelinger" userId="65bcfcf1-1820-4c7e-b6b9-906147c6c0b1" providerId="ADAL" clId="{45217031-CBE1-485D-AD32-21C499994D70}" dt="2025-01-08T23:30:08.397" v="5" actId="26606"/>
          <ac:picMkLst>
            <pc:docMk/>
            <pc:sldMk cId="3057695914" sldId="256"/>
            <ac:picMk id="14" creationId="{50F4FB10-57E9-27C3-9729-DEED464F6D9A}"/>
          </ac:picMkLst>
        </pc:picChg>
        <pc:picChg chg="add del">
          <ac:chgData name="Yoav Zelinger" userId="65bcfcf1-1820-4c7e-b6b9-906147c6c0b1" providerId="ADAL" clId="{45217031-CBE1-485D-AD32-21C499994D70}" dt="2025-01-08T23:30:21.902" v="7" actId="26606"/>
          <ac:picMkLst>
            <pc:docMk/>
            <pc:sldMk cId="3057695914" sldId="256"/>
            <ac:picMk id="18" creationId="{83B56618-3852-35ED-D8C2-2FE31E4B3F94}"/>
          </ac:picMkLst>
        </pc:picChg>
        <pc:picChg chg="add mod ord">
          <ac:chgData name="Yoav Zelinger" userId="65bcfcf1-1820-4c7e-b6b9-906147c6c0b1" providerId="ADAL" clId="{45217031-CBE1-485D-AD32-21C499994D70}" dt="2025-01-08T23:30:58.001" v="19" actId="26606"/>
          <ac:picMkLst>
            <pc:docMk/>
            <pc:sldMk cId="3057695914" sldId="256"/>
            <ac:picMk id="25" creationId="{50F4FB10-57E9-27C3-9729-DEED464F6D9A}"/>
          </ac:picMkLst>
        </pc:picChg>
      </pc:sldChg>
      <pc:sldChg chg="addSp delSp modSp mod setBg">
        <pc:chgData name="Yoav Zelinger" userId="65bcfcf1-1820-4c7e-b6b9-906147c6c0b1" providerId="ADAL" clId="{45217031-CBE1-485D-AD32-21C499994D70}" dt="2025-01-08T23:36:30.957" v="467" actId="26606"/>
        <pc:sldMkLst>
          <pc:docMk/>
          <pc:sldMk cId="1880631427" sldId="257"/>
        </pc:sldMkLst>
        <pc:spChg chg="mod">
          <ac:chgData name="Yoav Zelinger" userId="65bcfcf1-1820-4c7e-b6b9-906147c6c0b1" providerId="ADAL" clId="{45217031-CBE1-485D-AD32-21C499994D70}" dt="2025-01-08T23:36:30.957" v="467" actId="26606"/>
          <ac:spMkLst>
            <pc:docMk/>
            <pc:sldMk cId="1880631427" sldId="257"/>
            <ac:spMk id="2" creationId="{373D8E64-4866-4123-A10B-2C9F778F5436}"/>
          </ac:spMkLst>
        </pc:spChg>
        <pc:spChg chg="add del mod">
          <ac:chgData name="Yoav Zelinger" userId="65bcfcf1-1820-4c7e-b6b9-906147c6c0b1" providerId="ADAL" clId="{45217031-CBE1-485D-AD32-21C499994D70}" dt="2025-01-08T23:32:39.239" v="31" actId="26606"/>
          <ac:spMkLst>
            <pc:docMk/>
            <pc:sldMk cId="1880631427" sldId="257"/>
            <ac:spMk id="3" creationId="{15AB2660-D26B-4709-A1E2-C12363BC6121}"/>
          </ac:spMkLst>
        </pc:spChg>
        <pc:spChg chg="add del">
          <ac:chgData name="Yoav Zelinger" userId="65bcfcf1-1820-4c7e-b6b9-906147c6c0b1" providerId="ADAL" clId="{45217031-CBE1-485D-AD32-21C499994D70}" dt="2025-01-08T23:32:39.239" v="31" actId="26606"/>
          <ac:spMkLst>
            <pc:docMk/>
            <pc:sldMk cId="1880631427" sldId="257"/>
            <ac:spMk id="9" creationId="{3ECBE1F1-D69B-4AFA-ABD5-8E41720EF6DE}"/>
          </ac:spMkLst>
        </pc:spChg>
        <pc:spChg chg="add del">
          <ac:chgData name="Yoav Zelinger" userId="65bcfcf1-1820-4c7e-b6b9-906147c6c0b1" providerId="ADAL" clId="{45217031-CBE1-485D-AD32-21C499994D70}" dt="2025-01-08T23:32:39.239" v="31" actId="26606"/>
          <ac:spMkLst>
            <pc:docMk/>
            <pc:sldMk cId="1880631427" sldId="257"/>
            <ac:spMk id="11" creationId="{603A6265-E10C-4B85-9C20-E75FCAF9CC63}"/>
          </ac:spMkLst>
        </pc:spChg>
        <pc:spChg chg="add mod">
          <ac:chgData name="Yoav Zelinger" userId="65bcfcf1-1820-4c7e-b6b9-906147c6c0b1" providerId="ADAL" clId="{45217031-CBE1-485D-AD32-21C499994D70}" dt="2025-01-08T23:36:30.957" v="467" actId="26606"/>
          <ac:spMkLst>
            <pc:docMk/>
            <pc:sldMk cId="1880631427" sldId="257"/>
            <ac:spMk id="15" creationId="{15AB2660-D26B-4709-A1E2-C12363BC6121}"/>
          </ac:spMkLst>
        </pc:spChg>
        <pc:spChg chg="add del">
          <ac:chgData name="Yoav Zelinger" userId="65bcfcf1-1820-4c7e-b6b9-906147c6c0b1" providerId="ADAL" clId="{45217031-CBE1-485D-AD32-21C499994D70}" dt="2025-01-08T23:36:30.957" v="467" actId="26606"/>
          <ac:spMkLst>
            <pc:docMk/>
            <pc:sldMk cId="1880631427" sldId="257"/>
            <ac:spMk id="16" creationId="{3ECBE1F1-D69B-4AFA-ABD5-8E41720EF6DE}"/>
          </ac:spMkLst>
        </pc:spChg>
        <pc:spChg chg="add del">
          <ac:chgData name="Yoav Zelinger" userId="65bcfcf1-1820-4c7e-b6b9-906147c6c0b1" providerId="ADAL" clId="{45217031-CBE1-485D-AD32-21C499994D70}" dt="2025-01-08T23:36:30.957" v="467" actId="26606"/>
          <ac:spMkLst>
            <pc:docMk/>
            <pc:sldMk cId="1880631427" sldId="257"/>
            <ac:spMk id="18" creationId="{603A6265-E10C-4B85-9C20-E75FCAF9CC63}"/>
          </ac:spMkLst>
        </pc:spChg>
        <pc:graphicFrameChg chg="add del">
          <ac:chgData name="Yoav Zelinger" userId="65bcfcf1-1820-4c7e-b6b9-906147c6c0b1" providerId="ADAL" clId="{45217031-CBE1-485D-AD32-21C499994D70}" dt="2025-01-08T23:32:39.229" v="30" actId="26606"/>
          <ac:graphicFrameMkLst>
            <pc:docMk/>
            <pc:sldMk cId="1880631427" sldId="257"/>
            <ac:graphicFrameMk id="13" creationId="{9499F8C1-6B87-0B31-04FA-29C6FB68A023}"/>
          </ac:graphicFrameMkLst>
        </pc:graphicFrameChg>
        <pc:picChg chg="add mod ord">
          <ac:chgData name="Yoav Zelinger" userId="65bcfcf1-1820-4c7e-b6b9-906147c6c0b1" providerId="ADAL" clId="{45217031-CBE1-485D-AD32-21C499994D70}" dt="2025-01-08T23:36:30.957" v="467" actId="26606"/>
          <ac:picMkLst>
            <pc:docMk/>
            <pc:sldMk cId="1880631427" sldId="257"/>
            <ac:picMk id="5" creationId="{04A2C744-F42D-28EF-49A2-2EAA7E7A4EA8}"/>
          </ac:picMkLst>
        </pc:picChg>
        <pc:cxnChg chg="add del">
          <ac:chgData name="Yoav Zelinger" userId="65bcfcf1-1820-4c7e-b6b9-906147c6c0b1" providerId="ADAL" clId="{45217031-CBE1-485D-AD32-21C499994D70}" dt="2025-01-08T23:36:30.957" v="467" actId="26606"/>
          <ac:cxnSpMkLst>
            <pc:docMk/>
            <pc:sldMk cId="1880631427" sldId="257"/>
            <ac:cxnSpMk id="23" creationId="{1503BFE4-729B-D9D0-C17B-501E6AF1127A}"/>
          </ac:cxnSpMkLst>
        </pc:cxnChg>
      </pc:sldChg>
      <pc:sldChg chg="addSp delSp modSp mod setBg">
        <pc:chgData name="Yoav Zelinger" userId="65bcfcf1-1820-4c7e-b6b9-906147c6c0b1" providerId="ADAL" clId="{45217031-CBE1-485D-AD32-21C499994D70}" dt="2025-01-08T23:46:06.634" v="815" actId="20577"/>
        <pc:sldMkLst>
          <pc:docMk/>
          <pc:sldMk cId="3820951218" sldId="258"/>
        </pc:sldMkLst>
        <pc:spChg chg="mod">
          <ac:chgData name="Yoav Zelinger" userId="65bcfcf1-1820-4c7e-b6b9-906147c6c0b1" providerId="ADAL" clId="{45217031-CBE1-485D-AD32-21C499994D70}" dt="2025-01-08T23:38:39.920" v="488" actId="26606"/>
          <ac:spMkLst>
            <pc:docMk/>
            <pc:sldMk cId="3820951218" sldId="258"/>
            <ac:spMk id="2" creationId="{373D8E64-4866-4123-A10B-2C9F778F5436}"/>
          </ac:spMkLst>
        </pc:spChg>
        <pc:spChg chg="mod">
          <ac:chgData name="Yoav Zelinger" userId="65bcfcf1-1820-4c7e-b6b9-906147c6c0b1" providerId="ADAL" clId="{45217031-CBE1-485D-AD32-21C499994D70}" dt="2025-01-08T23:46:06.634" v="815" actId="20577"/>
          <ac:spMkLst>
            <pc:docMk/>
            <pc:sldMk cId="3820951218" sldId="258"/>
            <ac:spMk id="3" creationId="{15AB2660-D26B-4709-A1E2-C12363BC6121}"/>
          </ac:spMkLst>
        </pc:spChg>
        <pc:spChg chg="add del">
          <ac:chgData name="Yoav Zelinger" userId="65bcfcf1-1820-4c7e-b6b9-906147c6c0b1" providerId="ADAL" clId="{45217031-CBE1-485D-AD32-21C499994D70}" dt="2025-01-08T23:37:39.650" v="475" actId="26606"/>
          <ac:spMkLst>
            <pc:docMk/>
            <pc:sldMk cId="3820951218" sldId="258"/>
            <ac:spMk id="9" creationId="{C0763A76-9F1C-4FC5-82B7-DD475DA461B2}"/>
          </ac:spMkLst>
        </pc:spChg>
        <pc:spChg chg="add del">
          <ac:chgData name="Yoav Zelinger" userId="65bcfcf1-1820-4c7e-b6b9-906147c6c0b1" providerId="ADAL" clId="{45217031-CBE1-485D-AD32-21C499994D70}" dt="2025-01-08T23:37:39.650" v="475" actId="26606"/>
          <ac:spMkLst>
            <pc:docMk/>
            <pc:sldMk cId="3820951218" sldId="258"/>
            <ac:spMk id="11" creationId="{E81BF4F6-F2CF-4984-9D14-D6966D92F99F}"/>
          </ac:spMkLst>
        </pc:spChg>
        <pc:spChg chg="add del">
          <ac:chgData name="Yoav Zelinger" userId="65bcfcf1-1820-4c7e-b6b9-906147c6c0b1" providerId="ADAL" clId="{45217031-CBE1-485D-AD32-21C499994D70}" dt="2025-01-08T23:38:39.920" v="488" actId="26606"/>
          <ac:spMkLst>
            <pc:docMk/>
            <pc:sldMk cId="3820951218" sldId="258"/>
            <ac:spMk id="16" creationId="{04812C46-200A-4DEB-A05E-3ED6C68C2387}"/>
          </ac:spMkLst>
        </pc:spChg>
        <pc:spChg chg="add del">
          <ac:chgData name="Yoav Zelinger" userId="65bcfcf1-1820-4c7e-b6b9-906147c6c0b1" providerId="ADAL" clId="{45217031-CBE1-485D-AD32-21C499994D70}" dt="2025-01-08T23:38:39.920" v="488" actId="26606"/>
          <ac:spMkLst>
            <pc:docMk/>
            <pc:sldMk cId="3820951218" sldId="258"/>
            <ac:spMk id="18" creationId="{D1EA859B-E555-4109-94F3-6700E046E008}"/>
          </ac:spMkLst>
        </pc:spChg>
        <pc:spChg chg="add">
          <ac:chgData name="Yoav Zelinger" userId="65bcfcf1-1820-4c7e-b6b9-906147c6c0b1" providerId="ADAL" clId="{45217031-CBE1-485D-AD32-21C499994D70}" dt="2025-01-08T23:38:39.920" v="488" actId="26606"/>
          <ac:spMkLst>
            <pc:docMk/>
            <pc:sldMk cId="3820951218" sldId="258"/>
            <ac:spMk id="23" creationId="{04C21BAE-6866-4C7A-A7EC-C1B2E572D5BE}"/>
          </ac:spMkLst>
        </pc:spChg>
        <pc:spChg chg="add">
          <ac:chgData name="Yoav Zelinger" userId="65bcfcf1-1820-4c7e-b6b9-906147c6c0b1" providerId="ADAL" clId="{45217031-CBE1-485D-AD32-21C499994D70}" dt="2025-01-08T23:38:39.920" v="488" actId="26606"/>
          <ac:spMkLst>
            <pc:docMk/>
            <pc:sldMk cId="3820951218" sldId="258"/>
            <ac:spMk id="25" creationId="{7E7D0C94-08B4-48AE-8813-CC4D60294F42}"/>
          </ac:spMkLst>
        </pc:spChg>
        <pc:spChg chg="add">
          <ac:chgData name="Yoav Zelinger" userId="65bcfcf1-1820-4c7e-b6b9-906147c6c0b1" providerId="ADAL" clId="{45217031-CBE1-485D-AD32-21C499994D70}" dt="2025-01-08T23:38:39.920" v="488" actId="26606"/>
          <ac:spMkLst>
            <pc:docMk/>
            <pc:sldMk cId="3820951218" sldId="258"/>
            <ac:spMk id="27" creationId="{F0C518C2-0AA4-470C-87B9-9CBF428FBA25}"/>
          </ac:spMkLst>
        </pc:spChg>
        <pc:picChg chg="add mod ord">
          <ac:chgData name="Yoav Zelinger" userId="65bcfcf1-1820-4c7e-b6b9-906147c6c0b1" providerId="ADAL" clId="{45217031-CBE1-485D-AD32-21C499994D70}" dt="2025-01-08T23:38:39.920" v="488" actId="26606"/>
          <ac:picMkLst>
            <pc:docMk/>
            <pc:sldMk cId="3820951218" sldId="258"/>
            <ac:picMk id="5" creationId="{F52B83F0-75A6-F800-A824-5C087702D128}"/>
          </ac:picMkLst>
        </pc:picChg>
      </pc:sldChg>
      <pc:sldChg chg="addSp modSp mod setBg">
        <pc:chgData name="Yoav Zelinger" userId="65bcfcf1-1820-4c7e-b6b9-906147c6c0b1" providerId="ADAL" clId="{45217031-CBE1-485D-AD32-21C499994D70}" dt="2025-01-08T23:44:46.968" v="756" actId="20577"/>
        <pc:sldMkLst>
          <pc:docMk/>
          <pc:sldMk cId="3729135719" sldId="259"/>
        </pc:sldMkLst>
        <pc:spChg chg="mod">
          <ac:chgData name="Yoav Zelinger" userId="65bcfcf1-1820-4c7e-b6b9-906147c6c0b1" providerId="ADAL" clId="{45217031-CBE1-485D-AD32-21C499994D70}" dt="2025-01-08T23:44:06.835" v="745" actId="26606"/>
          <ac:spMkLst>
            <pc:docMk/>
            <pc:sldMk cId="3729135719" sldId="259"/>
            <ac:spMk id="2" creationId="{373D8E64-4866-4123-A10B-2C9F778F5436}"/>
          </ac:spMkLst>
        </pc:spChg>
        <pc:spChg chg="mod">
          <ac:chgData name="Yoav Zelinger" userId="65bcfcf1-1820-4c7e-b6b9-906147c6c0b1" providerId="ADAL" clId="{45217031-CBE1-485D-AD32-21C499994D70}" dt="2025-01-08T23:44:46.968" v="756" actId="20577"/>
          <ac:spMkLst>
            <pc:docMk/>
            <pc:sldMk cId="3729135719" sldId="259"/>
            <ac:spMk id="3" creationId="{15AB2660-D26B-4709-A1E2-C12363BC6121}"/>
          </ac:spMkLst>
        </pc:spChg>
        <pc:spChg chg="add">
          <ac:chgData name="Yoav Zelinger" userId="65bcfcf1-1820-4c7e-b6b9-906147c6c0b1" providerId="ADAL" clId="{45217031-CBE1-485D-AD32-21C499994D70}" dt="2025-01-08T23:44:06.835" v="745" actId="26606"/>
          <ac:spMkLst>
            <pc:docMk/>
            <pc:sldMk cId="3729135719" sldId="259"/>
            <ac:spMk id="9" creationId="{04C21BAE-6866-4C7A-A7EC-C1B2E572D5BE}"/>
          </ac:spMkLst>
        </pc:spChg>
        <pc:spChg chg="add">
          <ac:chgData name="Yoav Zelinger" userId="65bcfcf1-1820-4c7e-b6b9-906147c6c0b1" providerId="ADAL" clId="{45217031-CBE1-485D-AD32-21C499994D70}" dt="2025-01-08T23:44:06.835" v="745" actId="26606"/>
          <ac:spMkLst>
            <pc:docMk/>
            <pc:sldMk cId="3729135719" sldId="259"/>
            <ac:spMk id="11" creationId="{7E7D0C94-08B4-48AE-8813-CC4D60294F42}"/>
          </ac:spMkLst>
        </pc:spChg>
        <pc:spChg chg="add">
          <ac:chgData name="Yoav Zelinger" userId="65bcfcf1-1820-4c7e-b6b9-906147c6c0b1" providerId="ADAL" clId="{45217031-CBE1-485D-AD32-21C499994D70}" dt="2025-01-08T23:44:06.835" v="745" actId="26606"/>
          <ac:spMkLst>
            <pc:docMk/>
            <pc:sldMk cId="3729135719" sldId="259"/>
            <ac:spMk id="13" creationId="{F0C518C2-0AA4-470C-87B9-9CBF428FBA25}"/>
          </ac:spMkLst>
        </pc:spChg>
        <pc:picChg chg="add">
          <ac:chgData name="Yoav Zelinger" userId="65bcfcf1-1820-4c7e-b6b9-906147c6c0b1" providerId="ADAL" clId="{45217031-CBE1-485D-AD32-21C499994D70}" dt="2025-01-08T23:44:06.835" v="745" actId="26606"/>
          <ac:picMkLst>
            <pc:docMk/>
            <pc:sldMk cId="3729135719" sldId="259"/>
            <ac:picMk id="5" creationId="{31A3051F-E9A5-3AC2-BFF2-62A020D20F0D}"/>
          </ac:picMkLst>
        </pc:picChg>
      </pc:sldChg>
      <pc:sldChg chg="addSp modSp mod setBg">
        <pc:chgData name="Yoav Zelinger" userId="65bcfcf1-1820-4c7e-b6b9-906147c6c0b1" providerId="ADAL" clId="{45217031-CBE1-485D-AD32-21C499994D70}" dt="2025-01-08T23:50:37.553" v="827" actId="26606"/>
        <pc:sldMkLst>
          <pc:docMk/>
          <pc:sldMk cId="1582340461" sldId="260"/>
        </pc:sldMkLst>
        <pc:spChg chg="mod">
          <ac:chgData name="Yoav Zelinger" userId="65bcfcf1-1820-4c7e-b6b9-906147c6c0b1" providerId="ADAL" clId="{45217031-CBE1-485D-AD32-21C499994D70}" dt="2025-01-08T23:50:37.553" v="827" actId="26606"/>
          <ac:spMkLst>
            <pc:docMk/>
            <pc:sldMk cId="1582340461" sldId="260"/>
            <ac:spMk id="2" creationId="{373D8E64-4866-4123-A10B-2C9F778F5436}"/>
          </ac:spMkLst>
        </pc:spChg>
        <pc:spChg chg="mod">
          <ac:chgData name="Yoav Zelinger" userId="65bcfcf1-1820-4c7e-b6b9-906147c6c0b1" providerId="ADAL" clId="{45217031-CBE1-485D-AD32-21C499994D70}" dt="2025-01-08T23:50:37.553" v="827" actId="26606"/>
          <ac:spMkLst>
            <pc:docMk/>
            <pc:sldMk cId="1582340461" sldId="260"/>
            <ac:spMk id="3" creationId="{15AB2660-D26B-4709-A1E2-C12363BC6121}"/>
          </ac:spMkLst>
        </pc:spChg>
        <pc:spChg chg="add">
          <ac:chgData name="Yoav Zelinger" userId="65bcfcf1-1820-4c7e-b6b9-906147c6c0b1" providerId="ADAL" clId="{45217031-CBE1-485D-AD32-21C499994D70}" dt="2025-01-08T23:50:37.553" v="827" actId="26606"/>
          <ac:spMkLst>
            <pc:docMk/>
            <pc:sldMk cId="1582340461" sldId="260"/>
            <ac:spMk id="9" creationId="{9F7D5CDA-D291-4307-BF55-1381FED29634}"/>
          </ac:spMkLst>
        </pc:spChg>
        <pc:picChg chg="add">
          <ac:chgData name="Yoav Zelinger" userId="65bcfcf1-1820-4c7e-b6b9-906147c6c0b1" providerId="ADAL" clId="{45217031-CBE1-485D-AD32-21C499994D70}" dt="2025-01-08T23:50:37.553" v="827" actId="26606"/>
          <ac:picMkLst>
            <pc:docMk/>
            <pc:sldMk cId="1582340461" sldId="260"/>
            <ac:picMk id="5" creationId="{1EF97582-25DB-19A0-74A3-C40B542CED18}"/>
          </ac:picMkLst>
        </pc:picChg>
      </pc:sldChg>
      <pc:sldChg chg="addSp delSp modSp mod setBg">
        <pc:chgData name="Yoav Zelinger" userId="65bcfcf1-1820-4c7e-b6b9-906147c6c0b1" providerId="ADAL" clId="{45217031-CBE1-485D-AD32-21C499994D70}" dt="2025-01-09T09:13:51.640" v="886" actId="1076"/>
        <pc:sldMkLst>
          <pc:docMk/>
          <pc:sldMk cId="879437196" sldId="261"/>
        </pc:sldMkLst>
        <pc:spChg chg="mod">
          <ac:chgData name="Yoav Zelinger" userId="65bcfcf1-1820-4c7e-b6b9-906147c6c0b1" providerId="ADAL" clId="{45217031-CBE1-485D-AD32-21C499994D70}" dt="2025-01-09T09:13:51.640" v="886" actId="1076"/>
          <ac:spMkLst>
            <pc:docMk/>
            <pc:sldMk cId="879437196" sldId="261"/>
            <ac:spMk id="2" creationId="{373D8E64-4866-4123-A10B-2C9F778F5436}"/>
          </ac:spMkLst>
        </pc:spChg>
        <pc:spChg chg="add del">
          <ac:chgData name="Yoav Zelinger" userId="65bcfcf1-1820-4c7e-b6b9-906147c6c0b1" providerId="ADAL" clId="{45217031-CBE1-485D-AD32-21C499994D70}" dt="2025-01-08T23:47:06.676" v="819" actId="478"/>
          <ac:spMkLst>
            <pc:docMk/>
            <pc:sldMk cId="879437196" sldId="261"/>
            <ac:spMk id="13" creationId="{768E35DB-92FA-4852-E6F4-9F6BBEBD84F3}"/>
          </ac:spMkLst>
        </pc:spChg>
        <pc:spChg chg="add del">
          <ac:chgData name="Yoav Zelinger" userId="65bcfcf1-1820-4c7e-b6b9-906147c6c0b1" providerId="ADAL" clId="{45217031-CBE1-485D-AD32-21C499994D70}" dt="2025-01-08T23:47:01.503" v="817" actId="26606"/>
          <ac:spMkLst>
            <pc:docMk/>
            <pc:sldMk cId="879437196" sldId="261"/>
            <ac:spMk id="14" creationId="{2151139A-886F-4B97-8815-729AD3831BBD}"/>
          </ac:spMkLst>
        </pc:spChg>
        <pc:spChg chg="add del">
          <ac:chgData name="Yoav Zelinger" userId="65bcfcf1-1820-4c7e-b6b9-906147c6c0b1" providerId="ADAL" clId="{45217031-CBE1-485D-AD32-21C499994D70}" dt="2025-01-08T23:47:01.503" v="817" actId="26606"/>
          <ac:spMkLst>
            <pc:docMk/>
            <pc:sldMk cId="879437196" sldId="261"/>
            <ac:spMk id="16" creationId="{AB5E08C4-8CDD-4623-A5B8-E998C6DEE3B7}"/>
          </ac:spMkLst>
        </pc:spChg>
        <pc:spChg chg="add del">
          <ac:chgData name="Yoav Zelinger" userId="65bcfcf1-1820-4c7e-b6b9-906147c6c0b1" providerId="ADAL" clId="{45217031-CBE1-485D-AD32-21C499994D70}" dt="2025-01-08T23:47:01.503" v="817" actId="26606"/>
          <ac:spMkLst>
            <pc:docMk/>
            <pc:sldMk cId="879437196" sldId="261"/>
            <ac:spMk id="18" creationId="{AFFC87AC-C919-4FE5-BAC3-39509E001152}"/>
          </ac:spMkLst>
        </pc:spChg>
        <pc:spChg chg="add del">
          <ac:chgData name="Yoav Zelinger" userId="65bcfcf1-1820-4c7e-b6b9-906147c6c0b1" providerId="ADAL" clId="{45217031-CBE1-485D-AD32-21C499994D70}" dt="2025-01-08T23:47:01.503" v="817" actId="26606"/>
          <ac:spMkLst>
            <pc:docMk/>
            <pc:sldMk cId="879437196" sldId="261"/>
            <ac:spMk id="20" creationId="{7D0659F6-0853-468D-B1B2-44FDBE98B80F}"/>
          </ac:spMkLst>
        </pc:spChg>
        <pc:spChg chg="add del">
          <ac:chgData name="Yoav Zelinger" userId="65bcfcf1-1820-4c7e-b6b9-906147c6c0b1" providerId="ADAL" clId="{45217031-CBE1-485D-AD32-21C499994D70}" dt="2025-01-08T23:47:01.503" v="817" actId="26606"/>
          <ac:spMkLst>
            <pc:docMk/>
            <pc:sldMk cId="879437196" sldId="261"/>
            <ac:spMk id="22" creationId="{15F33878-D502-4FFA-8ACE-F2AECDB2A23F}"/>
          </ac:spMkLst>
        </pc:spChg>
        <pc:spChg chg="add del">
          <ac:chgData name="Yoav Zelinger" userId="65bcfcf1-1820-4c7e-b6b9-906147c6c0b1" providerId="ADAL" clId="{45217031-CBE1-485D-AD32-21C499994D70}" dt="2025-01-08T23:47:01.503" v="817" actId="26606"/>
          <ac:spMkLst>
            <pc:docMk/>
            <pc:sldMk cId="879437196" sldId="261"/>
            <ac:spMk id="24" creationId="{977ACDD7-882D-4B81-A213-84C82B96B01E}"/>
          </ac:spMkLst>
        </pc:spChg>
        <pc:spChg chg="add del">
          <ac:chgData name="Yoav Zelinger" userId="65bcfcf1-1820-4c7e-b6b9-906147c6c0b1" providerId="ADAL" clId="{45217031-CBE1-485D-AD32-21C499994D70}" dt="2025-01-08T23:48:58.407" v="826" actId="26606"/>
          <ac:spMkLst>
            <pc:docMk/>
            <pc:sldMk cId="879437196" sldId="261"/>
            <ac:spMk id="26" creationId="{5C8908E2-EE49-44D2-9428-A28D2312A8D5}"/>
          </ac:spMkLst>
        </pc:spChg>
        <pc:spChg chg="add del">
          <ac:chgData name="Yoav Zelinger" userId="65bcfcf1-1820-4c7e-b6b9-906147c6c0b1" providerId="ADAL" clId="{45217031-CBE1-485D-AD32-21C499994D70}" dt="2025-01-08T23:48:58.407" v="826" actId="26606"/>
          <ac:spMkLst>
            <pc:docMk/>
            <pc:sldMk cId="879437196" sldId="261"/>
            <ac:spMk id="29" creationId="{8B88B599-C539-4F18-A32A-40207EC6E21A}"/>
          </ac:spMkLst>
        </pc:spChg>
        <pc:spChg chg="add del">
          <ac:chgData name="Yoav Zelinger" userId="65bcfcf1-1820-4c7e-b6b9-906147c6c0b1" providerId="ADAL" clId="{45217031-CBE1-485D-AD32-21C499994D70}" dt="2025-01-08T23:48:58.407" v="826" actId="26606"/>
          <ac:spMkLst>
            <pc:docMk/>
            <pc:sldMk cId="879437196" sldId="261"/>
            <ac:spMk id="30" creationId="{ED888B23-07FA-482A-96DF-47E31AF1A603}"/>
          </ac:spMkLst>
        </pc:spChg>
        <pc:spChg chg="add del">
          <ac:chgData name="Yoav Zelinger" userId="65bcfcf1-1820-4c7e-b6b9-906147c6c0b1" providerId="ADAL" clId="{45217031-CBE1-485D-AD32-21C499994D70}" dt="2025-01-08T23:47:42.174" v="821" actId="26606"/>
          <ac:spMkLst>
            <pc:docMk/>
            <pc:sldMk cId="879437196" sldId="261"/>
            <ac:spMk id="35" creationId="{FB33DC6A-1F1C-4A06-834E-CFF88F1C0BB9}"/>
          </ac:spMkLst>
        </pc:spChg>
        <pc:spChg chg="add del">
          <ac:chgData name="Yoav Zelinger" userId="65bcfcf1-1820-4c7e-b6b9-906147c6c0b1" providerId="ADAL" clId="{45217031-CBE1-485D-AD32-21C499994D70}" dt="2025-01-08T23:47:42.174" v="821" actId="26606"/>
          <ac:spMkLst>
            <pc:docMk/>
            <pc:sldMk cId="879437196" sldId="261"/>
            <ac:spMk id="37" creationId="{0FE1D5CF-87B8-4A8A-AD3C-01D06A60769B}"/>
          </ac:spMkLst>
        </pc:spChg>
        <pc:spChg chg="add del">
          <ac:chgData name="Yoav Zelinger" userId="65bcfcf1-1820-4c7e-b6b9-906147c6c0b1" providerId="ADAL" clId="{45217031-CBE1-485D-AD32-21C499994D70}" dt="2025-01-08T23:47:42.174" v="821" actId="26606"/>
          <ac:spMkLst>
            <pc:docMk/>
            <pc:sldMk cId="879437196" sldId="261"/>
            <ac:spMk id="39" creationId="{60926200-45C2-41E9-839F-31CD5FE4CD59}"/>
          </ac:spMkLst>
        </pc:spChg>
        <pc:spChg chg="add del">
          <ac:chgData name="Yoav Zelinger" userId="65bcfcf1-1820-4c7e-b6b9-906147c6c0b1" providerId="ADAL" clId="{45217031-CBE1-485D-AD32-21C499994D70}" dt="2025-01-08T23:47:42.174" v="821" actId="26606"/>
          <ac:spMkLst>
            <pc:docMk/>
            <pc:sldMk cId="879437196" sldId="261"/>
            <ac:spMk id="41" creationId="{AF2F604E-43BE-4DC3-B983-E071523364F8}"/>
          </ac:spMkLst>
        </pc:spChg>
        <pc:spChg chg="add del">
          <ac:chgData name="Yoav Zelinger" userId="65bcfcf1-1820-4c7e-b6b9-906147c6c0b1" providerId="ADAL" clId="{45217031-CBE1-485D-AD32-21C499994D70}" dt="2025-01-08T23:51:08.407" v="838" actId="26606"/>
          <ac:spMkLst>
            <pc:docMk/>
            <pc:sldMk cId="879437196" sldId="261"/>
            <ac:spMk id="42" creationId="{E856C990-1500-4B50-B148-B7E1943FED81}"/>
          </ac:spMkLst>
        </pc:spChg>
        <pc:spChg chg="add del">
          <ac:chgData name="Yoav Zelinger" userId="65bcfcf1-1820-4c7e-b6b9-906147c6c0b1" providerId="ADAL" clId="{45217031-CBE1-485D-AD32-21C499994D70}" dt="2025-01-08T23:47:42.174" v="821" actId="26606"/>
          <ac:spMkLst>
            <pc:docMk/>
            <pc:sldMk cId="879437196" sldId="261"/>
            <ac:spMk id="43" creationId="{08C9B587-E65E-4B52-B37C-ABEBB6E87928}"/>
          </ac:spMkLst>
        </pc:spChg>
        <pc:spChg chg="add del">
          <ac:chgData name="Yoav Zelinger" userId="65bcfcf1-1820-4c7e-b6b9-906147c6c0b1" providerId="ADAL" clId="{45217031-CBE1-485D-AD32-21C499994D70}" dt="2025-01-08T23:51:08.407" v="838" actId="26606"/>
          <ac:spMkLst>
            <pc:docMk/>
            <pc:sldMk cId="879437196" sldId="261"/>
            <ac:spMk id="44" creationId="{19C9EAEA-39D0-4B0E-A0EB-51E7B26740B1}"/>
          </ac:spMkLst>
        </pc:spChg>
        <pc:spChg chg="add del">
          <ac:chgData name="Yoav Zelinger" userId="65bcfcf1-1820-4c7e-b6b9-906147c6c0b1" providerId="ADAL" clId="{45217031-CBE1-485D-AD32-21C499994D70}" dt="2025-01-08T23:48:37.370" v="823" actId="26606"/>
          <ac:spMkLst>
            <pc:docMk/>
            <pc:sldMk cId="879437196" sldId="261"/>
            <ac:spMk id="45" creationId="{D55CA618-78A6-47F6-B865-E9315164FB49}"/>
          </ac:spMkLst>
        </pc:spChg>
        <pc:spChg chg="add del">
          <ac:chgData name="Yoav Zelinger" userId="65bcfcf1-1820-4c7e-b6b9-906147c6c0b1" providerId="ADAL" clId="{45217031-CBE1-485D-AD32-21C499994D70}" dt="2025-01-08T23:48:37.370" v="823" actId="26606"/>
          <ac:spMkLst>
            <pc:docMk/>
            <pc:sldMk cId="879437196" sldId="261"/>
            <ac:spMk id="48" creationId="{8ED94938-268E-4C0A-A08A-B3980C78BAEB}"/>
          </ac:spMkLst>
        </pc:spChg>
        <pc:spChg chg="add del">
          <ac:chgData name="Yoav Zelinger" userId="65bcfcf1-1820-4c7e-b6b9-906147c6c0b1" providerId="ADAL" clId="{45217031-CBE1-485D-AD32-21C499994D70}" dt="2025-01-08T23:48:58.404" v="825" actId="26606"/>
          <ac:spMkLst>
            <pc:docMk/>
            <pc:sldMk cId="879437196" sldId="261"/>
            <ac:spMk id="50" creationId="{2151139A-886F-4B97-8815-729AD3831BBD}"/>
          </ac:spMkLst>
        </pc:spChg>
        <pc:spChg chg="add del">
          <ac:chgData name="Yoav Zelinger" userId="65bcfcf1-1820-4c7e-b6b9-906147c6c0b1" providerId="ADAL" clId="{45217031-CBE1-485D-AD32-21C499994D70}" dt="2025-01-08T23:48:58.404" v="825" actId="26606"/>
          <ac:spMkLst>
            <pc:docMk/>
            <pc:sldMk cId="879437196" sldId="261"/>
            <ac:spMk id="51" creationId="{AB5E08C4-8CDD-4623-A5B8-E998C6DEE3B7}"/>
          </ac:spMkLst>
        </pc:spChg>
        <pc:spChg chg="add del">
          <ac:chgData name="Yoav Zelinger" userId="65bcfcf1-1820-4c7e-b6b9-906147c6c0b1" providerId="ADAL" clId="{45217031-CBE1-485D-AD32-21C499994D70}" dt="2025-01-08T23:48:58.404" v="825" actId="26606"/>
          <ac:spMkLst>
            <pc:docMk/>
            <pc:sldMk cId="879437196" sldId="261"/>
            <ac:spMk id="52" creationId="{AFFC87AC-C919-4FE5-BAC3-39509E001152}"/>
          </ac:spMkLst>
        </pc:spChg>
        <pc:spChg chg="add del">
          <ac:chgData name="Yoav Zelinger" userId="65bcfcf1-1820-4c7e-b6b9-906147c6c0b1" providerId="ADAL" clId="{45217031-CBE1-485D-AD32-21C499994D70}" dt="2025-01-08T23:48:58.404" v="825" actId="26606"/>
          <ac:spMkLst>
            <pc:docMk/>
            <pc:sldMk cId="879437196" sldId="261"/>
            <ac:spMk id="53" creationId="{7D0659F6-0853-468D-B1B2-44FDBE98B80F}"/>
          </ac:spMkLst>
        </pc:spChg>
        <pc:spChg chg="add del">
          <ac:chgData name="Yoav Zelinger" userId="65bcfcf1-1820-4c7e-b6b9-906147c6c0b1" providerId="ADAL" clId="{45217031-CBE1-485D-AD32-21C499994D70}" dt="2025-01-08T23:48:58.404" v="825" actId="26606"/>
          <ac:spMkLst>
            <pc:docMk/>
            <pc:sldMk cId="879437196" sldId="261"/>
            <ac:spMk id="54" creationId="{15F33878-D502-4FFA-8ACE-F2AECDB2A23F}"/>
          </ac:spMkLst>
        </pc:spChg>
        <pc:spChg chg="add del">
          <ac:chgData name="Yoav Zelinger" userId="65bcfcf1-1820-4c7e-b6b9-906147c6c0b1" providerId="ADAL" clId="{45217031-CBE1-485D-AD32-21C499994D70}" dt="2025-01-08T23:48:58.404" v="825" actId="26606"/>
          <ac:spMkLst>
            <pc:docMk/>
            <pc:sldMk cId="879437196" sldId="261"/>
            <ac:spMk id="55" creationId="{977ACDD7-882D-4B81-A213-84C82B96B01E}"/>
          </ac:spMkLst>
        </pc:spChg>
        <pc:spChg chg="add del">
          <ac:chgData name="Yoav Zelinger" userId="65bcfcf1-1820-4c7e-b6b9-906147c6c0b1" providerId="ADAL" clId="{45217031-CBE1-485D-AD32-21C499994D70}" dt="2025-01-08T23:51:08.407" v="838" actId="26606"/>
          <ac:spMkLst>
            <pc:docMk/>
            <pc:sldMk cId="879437196" sldId="261"/>
            <ac:spMk id="57" creationId="{AE2F397B-4BB1-48C6-9EE0-C8B339968038}"/>
          </ac:spMkLst>
        </pc:spChg>
        <pc:spChg chg="add del">
          <ac:chgData name="Yoav Zelinger" userId="65bcfcf1-1820-4c7e-b6b9-906147c6c0b1" providerId="ADAL" clId="{45217031-CBE1-485D-AD32-21C499994D70}" dt="2025-01-08T23:51:08.407" v="838" actId="26606"/>
          <ac:spMkLst>
            <pc:docMk/>
            <pc:sldMk cId="879437196" sldId="261"/>
            <ac:spMk id="60" creationId="{3873B707-463F-40B0-8227-E8CC6C67EB25}"/>
          </ac:spMkLst>
        </pc:spChg>
        <pc:spChg chg="add del">
          <ac:chgData name="Yoav Zelinger" userId="65bcfcf1-1820-4c7e-b6b9-906147c6c0b1" providerId="ADAL" clId="{45217031-CBE1-485D-AD32-21C499994D70}" dt="2025-01-08T23:50:54.288" v="829" actId="26606"/>
          <ac:spMkLst>
            <pc:docMk/>
            <pc:sldMk cId="879437196" sldId="261"/>
            <ac:spMk id="67" creationId="{AB5E08C4-8CDD-4623-A5B8-E998C6DEE3B7}"/>
          </ac:spMkLst>
        </pc:spChg>
        <pc:spChg chg="add del">
          <ac:chgData name="Yoav Zelinger" userId="65bcfcf1-1820-4c7e-b6b9-906147c6c0b1" providerId="ADAL" clId="{45217031-CBE1-485D-AD32-21C499994D70}" dt="2025-01-08T23:50:54.288" v="829" actId="26606"/>
          <ac:spMkLst>
            <pc:docMk/>
            <pc:sldMk cId="879437196" sldId="261"/>
            <ac:spMk id="69" creationId="{AFFC87AC-C919-4FE5-BAC3-39509E001152}"/>
          </ac:spMkLst>
        </pc:spChg>
        <pc:spChg chg="add del">
          <ac:chgData name="Yoav Zelinger" userId="65bcfcf1-1820-4c7e-b6b9-906147c6c0b1" providerId="ADAL" clId="{45217031-CBE1-485D-AD32-21C499994D70}" dt="2025-01-08T23:50:54.288" v="829" actId="26606"/>
          <ac:spMkLst>
            <pc:docMk/>
            <pc:sldMk cId="879437196" sldId="261"/>
            <ac:spMk id="71" creationId="{7D0659F6-0853-468D-B1B2-44FDBE98B80F}"/>
          </ac:spMkLst>
        </pc:spChg>
        <pc:spChg chg="add del">
          <ac:chgData name="Yoav Zelinger" userId="65bcfcf1-1820-4c7e-b6b9-906147c6c0b1" providerId="ADAL" clId="{45217031-CBE1-485D-AD32-21C499994D70}" dt="2025-01-08T23:50:54.288" v="829" actId="26606"/>
          <ac:spMkLst>
            <pc:docMk/>
            <pc:sldMk cId="879437196" sldId="261"/>
            <ac:spMk id="73" creationId="{15F33878-D502-4FFA-8ACE-F2AECDB2A23F}"/>
          </ac:spMkLst>
        </pc:spChg>
        <pc:spChg chg="add del">
          <ac:chgData name="Yoav Zelinger" userId="65bcfcf1-1820-4c7e-b6b9-906147c6c0b1" providerId="ADAL" clId="{45217031-CBE1-485D-AD32-21C499994D70}" dt="2025-01-08T23:50:54.288" v="829" actId="26606"/>
          <ac:spMkLst>
            <pc:docMk/>
            <pc:sldMk cId="879437196" sldId="261"/>
            <ac:spMk id="75" creationId="{977ACDD7-882D-4B81-A213-84C82B96B01E}"/>
          </ac:spMkLst>
        </pc:spChg>
        <pc:spChg chg="add del">
          <ac:chgData name="Yoav Zelinger" userId="65bcfcf1-1820-4c7e-b6b9-906147c6c0b1" providerId="ADAL" clId="{45217031-CBE1-485D-AD32-21C499994D70}" dt="2025-01-08T23:50:56.046" v="831" actId="26606"/>
          <ac:spMkLst>
            <pc:docMk/>
            <pc:sldMk cId="879437196" sldId="261"/>
            <ac:spMk id="77" creationId="{248DEA99-49BD-4A46-BB63-66E9035D40CD}"/>
          </ac:spMkLst>
        </pc:spChg>
        <pc:spChg chg="add del">
          <ac:chgData name="Yoav Zelinger" userId="65bcfcf1-1820-4c7e-b6b9-906147c6c0b1" providerId="ADAL" clId="{45217031-CBE1-485D-AD32-21C499994D70}" dt="2025-01-08T23:50:56.046" v="831" actId="26606"/>
          <ac:spMkLst>
            <pc:docMk/>
            <pc:sldMk cId="879437196" sldId="261"/>
            <ac:spMk id="78" creationId="{2F5C7444-2D64-4237-9537-80AEAD526DD3}"/>
          </ac:spMkLst>
        </pc:spChg>
        <pc:spChg chg="add del">
          <ac:chgData name="Yoav Zelinger" userId="65bcfcf1-1820-4c7e-b6b9-906147c6c0b1" providerId="ADAL" clId="{45217031-CBE1-485D-AD32-21C499994D70}" dt="2025-01-08T23:50:56.046" v="831" actId="26606"/>
          <ac:spMkLst>
            <pc:docMk/>
            <pc:sldMk cId="879437196" sldId="261"/>
            <ac:spMk id="79" creationId="{396FBCF7-CB71-4DAC-BA2A-0B8AB5CA63BD}"/>
          </ac:spMkLst>
        </pc:spChg>
        <pc:spChg chg="add del">
          <ac:chgData name="Yoav Zelinger" userId="65bcfcf1-1820-4c7e-b6b9-906147c6c0b1" providerId="ADAL" clId="{45217031-CBE1-485D-AD32-21C499994D70}" dt="2025-01-08T23:50:56.046" v="831" actId="26606"/>
          <ac:spMkLst>
            <pc:docMk/>
            <pc:sldMk cId="879437196" sldId="261"/>
            <ac:spMk id="80" creationId="{DF4D8FD4-B98A-4959-B959-AF1A7FABB5BD}"/>
          </ac:spMkLst>
        </pc:spChg>
        <pc:spChg chg="add del">
          <ac:chgData name="Yoav Zelinger" userId="65bcfcf1-1820-4c7e-b6b9-906147c6c0b1" providerId="ADAL" clId="{45217031-CBE1-485D-AD32-21C499994D70}" dt="2025-01-08T23:50:56.046" v="831" actId="26606"/>
          <ac:spMkLst>
            <pc:docMk/>
            <pc:sldMk cId="879437196" sldId="261"/>
            <ac:spMk id="81" creationId="{4838DD45-2819-4E1F-8A20-C584ABCC170D}"/>
          </ac:spMkLst>
        </pc:spChg>
        <pc:spChg chg="add del">
          <ac:chgData name="Yoav Zelinger" userId="65bcfcf1-1820-4c7e-b6b9-906147c6c0b1" providerId="ADAL" clId="{45217031-CBE1-485D-AD32-21C499994D70}" dt="2025-01-08T23:50:57.253" v="833" actId="26606"/>
          <ac:spMkLst>
            <pc:docMk/>
            <pc:sldMk cId="879437196" sldId="261"/>
            <ac:spMk id="83" creationId="{27427488-068E-4B55-AC8D-CD070B8CD46D}"/>
          </ac:spMkLst>
        </pc:spChg>
        <pc:spChg chg="add del">
          <ac:chgData name="Yoav Zelinger" userId="65bcfcf1-1820-4c7e-b6b9-906147c6c0b1" providerId="ADAL" clId="{45217031-CBE1-485D-AD32-21C499994D70}" dt="2025-01-08T23:50:57.253" v="833" actId="26606"/>
          <ac:spMkLst>
            <pc:docMk/>
            <pc:sldMk cId="879437196" sldId="261"/>
            <ac:spMk id="86" creationId="{848948E3-833E-431E-AEAE-936855EF5F72}"/>
          </ac:spMkLst>
        </pc:spChg>
        <pc:spChg chg="add del">
          <ac:chgData name="Yoav Zelinger" userId="65bcfcf1-1820-4c7e-b6b9-906147c6c0b1" providerId="ADAL" clId="{45217031-CBE1-485D-AD32-21C499994D70}" dt="2025-01-08T23:50:57.253" v="833" actId="26606"/>
          <ac:spMkLst>
            <pc:docMk/>
            <pc:sldMk cId="879437196" sldId="261"/>
            <ac:spMk id="87" creationId="{A20AF199-99C2-4569-9CAF-24514AE5E82A}"/>
          </ac:spMkLst>
        </pc:spChg>
        <pc:spChg chg="add del">
          <ac:chgData name="Yoav Zelinger" userId="65bcfcf1-1820-4c7e-b6b9-906147c6c0b1" providerId="ADAL" clId="{45217031-CBE1-485D-AD32-21C499994D70}" dt="2025-01-08T23:50:58.329" v="835" actId="26606"/>
          <ac:spMkLst>
            <pc:docMk/>
            <pc:sldMk cId="879437196" sldId="261"/>
            <ac:spMk id="89" creationId="{44082A5B-F755-4852-AFA8-F9A408B661B6}"/>
          </ac:spMkLst>
        </pc:spChg>
        <pc:spChg chg="add del">
          <ac:chgData name="Yoav Zelinger" userId="65bcfcf1-1820-4c7e-b6b9-906147c6c0b1" providerId="ADAL" clId="{45217031-CBE1-485D-AD32-21C499994D70}" dt="2025-01-08T23:50:58.329" v="835" actId="26606"/>
          <ac:spMkLst>
            <pc:docMk/>
            <pc:sldMk cId="879437196" sldId="261"/>
            <ac:spMk id="90" creationId="{6F456E5B-C5E0-4CFC-8016-0F3B3A65D3D4}"/>
          </ac:spMkLst>
        </pc:spChg>
        <pc:spChg chg="add del">
          <ac:chgData name="Yoav Zelinger" userId="65bcfcf1-1820-4c7e-b6b9-906147c6c0b1" providerId="ADAL" clId="{45217031-CBE1-485D-AD32-21C499994D70}" dt="2025-01-08T23:51:08.401" v="837" actId="26606"/>
          <ac:spMkLst>
            <pc:docMk/>
            <pc:sldMk cId="879437196" sldId="261"/>
            <ac:spMk id="92" creationId="{932495F0-C5CB-4823-AE70-EED61EBAB1BD}"/>
          </ac:spMkLst>
        </pc:spChg>
        <pc:spChg chg="add del">
          <ac:chgData name="Yoav Zelinger" userId="65bcfcf1-1820-4c7e-b6b9-906147c6c0b1" providerId="ADAL" clId="{45217031-CBE1-485D-AD32-21C499994D70}" dt="2025-01-08T23:51:08.401" v="837" actId="26606"/>
          <ac:spMkLst>
            <pc:docMk/>
            <pc:sldMk cId="879437196" sldId="261"/>
            <ac:spMk id="93" creationId="{CB8B9C25-D80D-48EC-B83A-231219A80C3F}"/>
          </ac:spMkLst>
        </pc:spChg>
        <pc:spChg chg="add del">
          <ac:chgData name="Yoav Zelinger" userId="65bcfcf1-1820-4c7e-b6b9-906147c6c0b1" providerId="ADAL" clId="{45217031-CBE1-485D-AD32-21C499994D70}" dt="2025-01-08T23:51:08.401" v="837" actId="26606"/>
          <ac:spMkLst>
            <pc:docMk/>
            <pc:sldMk cId="879437196" sldId="261"/>
            <ac:spMk id="94" creationId="{601CC70B-8875-45A1-8AFD-7D546E3C0C16}"/>
          </ac:spMkLst>
        </pc:spChg>
        <pc:spChg chg="add">
          <ac:chgData name="Yoav Zelinger" userId="65bcfcf1-1820-4c7e-b6b9-906147c6c0b1" providerId="ADAL" clId="{45217031-CBE1-485D-AD32-21C499994D70}" dt="2025-01-08T23:51:08.407" v="838" actId="26606"/>
          <ac:spMkLst>
            <pc:docMk/>
            <pc:sldMk cId="879437196" sldId="261"/>
            <ac:spMk id="96" creationId="{78BA5F19-D5E1-4ECC-BEC2-DF7AEDFD7C50}"/>
          </ac:spMkLst>
        </pc:spChg>
        <pc:spChg chg="add">
          <ac:chgData name="Yoav Zelinger" userId="65bcfcf1-1820-4c7e-b6b9-906147c6c0b1" providerId="ADAL" clId="{45217031-CBE1-485D-AD32-21C499994D70}" dt="2025-01-08T23:51:08.407" v="838" actId="26606"/>
          <ac:spMkLst>
            <pc:docMk/>
            <pc:sldMk cId="879437196" sldId="261"/>
            <ac:spMk id="97" creationId="{BB4D578A-F2C4-4EA9-A811-B48E66D63696}"/>
          </ac:spMkLst>
        </pc:spChg>
        <pc:grpChg chg="add del">
          <ac:chgData name="Yoav Zelinger" userId="65bcfcf1-1820-4c7e-b6b9-906147c6c0b1" providerId="ADAL" clId="{45217031-CBE1-485D-AD32-21C499994D70}" dt="2025-01-08T23:48:37.370" v="823" actId="26606"/>
          <ac:grpSpMkLst>
            <pc:docMk/>
            <pc:sldMk cId="879437196" sldId="261"/>
            <ac:grpSpMk id="27" creationId="{B29018A0-5DE6-4CC9-AB25-675616AF7225}"/>
          </ac:grpSpMkLst>
        </pc:grpChg>
        <pc:grpChg chg="add del">
          <ac:chgData name="Yoav Zelinger" userId="65bcfcf1-1820-4c7e-b6b9-906147c6c0b1" providerId="ADAL" clId="{45217031-CBE1-485D-AD32-21C499994D70}" dt="2025-01-08T23:48:37.370" v="823" actId="26606"/>
          <ac:grpSpMkLst>
            <pc:docMk/>
            <pc:sldMk cId="879437196" sldId="261"/>
            <ac:grpSpMk id="46" creationId="{B83D307E-DF68-43F8-97CE-0AAE950A7129}"/>
          </ac:grpSpMkLst>
        </pc:grpChg>
        <pc:grpChg chg="add del">
          <ac:chgData name="Yoav Zelinger" userId="65bcfcf1-1820-4c7e-b6b9-906147c6c0b1" providerId="ADAL" clId="{45217031-CBE1-485D-AD32-21C499994D70}" dt="2025-01-08T23:51:08.407" v="838" actId="26606"/>
          <ac:grpSpMkLst>
            <pc:docMk/>
            <pc:sldMk cId="879437196" sldId="261"/>
            <ac:grpSpMk id="58" creationId="{032D8612-31EB-44CF-A1D0-14FD4C705424}"/>
          </ac:grpSpMkLst>
        </pc:grpChg>
        <pc:picChg chg="mod ord">
          <ac:chgData name="Yoav Zelinger" userId="65bcfcf1-1820-4c7e-b6b9-906147c6c0b1" providerId="ADAL" clId="{45217031-CBE1-485D-AD32-21C499994D70}" dt="2025-01-08T23:51:34.788" v="842" actId="1076"/>
          <ac:picMkLst>
            <pc:docMk/>
            <pc:sldMk cId="879437196" sldId="261"/>
            <ac:picMk id="7" creationId="{AFC192E1-FE22-4ADA-8B6C-7955856358BE}"/>
          </ac:picMkLst>
        </pc:picChg>
        <pc:picChg chg="mod ord">
          <ac:chgData name="Yoav Zelinger" userId="65bcfcf1-1820-4c7e-b6b9-906147c6c0b1" providerId="ADAL" clId="{45217031-CBE1-485D-AD32-21C499994D70}" dt="2025-01-08T23:51:48.572" v="845" actId="1076"/>
          <ac:picMkLst>
            <pc:docMk/>
            <pc:sldMk cId="879437196" sldId="261"/>
            <ac:picMk id="9" creationId="{BA5E2932-54F9-42B6-814F-9562E2D2A8C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ECBCB4-AA42-4327-9B3A-9137E2F7963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19F2972C-9A7C-4E04-8ED6-2507CA525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49B344EE-B947-4B22-A475-7FCD1EB92493}"/>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1A6F975A-7D87-42B8-A689-7190404B700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778DB62-2D1B-4297-A712-E7C0055E5FC6}"/>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274670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698245-C017-49E5-9483-B253C0B2D06E}"/>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65CDEA3E-CA9A-4C28-98D3-F1A8821A01E4}"/>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9EA9CA2-5619-4BB0-BF2E-9FCC890853BA}"/>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EE1F21AF-FB2C-4166-A0CA-A57950325BA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3F6C90B-9B41-436E-BC21-CCED151ABA81}"/>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52538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2154135-91DC-48E0-84FE-48427F40102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3EE131A9-471B-4DA1-83B4-7E43F732AD8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717B7EF3-2331-4D4B-BEA0-9695DB0BABEC}"/>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8E527D57-4F0C-4009-8896-0494A825E19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894CBC7-0499-48F5-92DB-421DB2B21D56}"/>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307114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D0E558-3C22-4019-A53D-E3EE3B57C0C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E8F9AA8-605C-4BF1-B11C-41BB465E4AD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6E296C34-5431-47E7-B390-0AC98FEE81DD}"/>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225614B9-17AA-4DF8-9FD9-842386B5DA6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80F0F26-70A9-4102-992B-83EF1027714F}"/>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175221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041746-5CEC-4CA9-8BF0-3FF71983FDD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02ECB404-937B-4A50-B7BB-29902719D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7889033-4F75-499F-A012-011A2CD0BE30}"/>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154AB8A0-11D1-4111-A6C8-49EC9F521F5F}"/>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F55D184-99F6-4D1D-B130-304CFDD7CEA6}"/>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8721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D450E8-1B37-46A9-87B4-004B83A5564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A8BA618-671A-4A5C-A5AD-7B12DBCED1B2}"/>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A587A9CB-E0D0-4B24-BCE9-A877F079AAF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AB4195B1-768B-4230-9025-84B7283E02B1}"/>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6" name="מציין מיקום של כותרת תחתונה 5">
            <a:extLst>
              <a:ext uri="{FF2B5EF4-FFF2-40B4-BE49-F238E27FC236}">
                <a16:creationId xmlns:a16="http://schemas.microsoft.com/office/drawing/2014/main" id="{65B78BB8-AB5F-441D-86A3-A69C2D55185D}"/>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F95C1673-35DB-4BD9-9326-CAA4F6E7B7F3}"/>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306884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5DEC2C-DAC2-4DC3-81D6-CEC3E66085D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B44586A8-A9A7-4387-A01C-591F30FA2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7E7F831A-FF4A-4032-BB06-94697796EE1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119D639F-3E5E-48F8-8856-E2125BA76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BAECBCF-88B4-4A3A-A36E-E02BC342F97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D09241A0-78BA-4DE9-B21B-203EBC3E42CA}"/>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8" name="מציין מיקום של כותרת תחתונה 7">
            <a:extLst>
              <a:ext uri="{FF2B5EF4-FFF2-40B4-BE49-F238E27FC236}">
                <a16:creationId xmlns:a16="http://schemas.microsoft.com/office/drawing/2014/main" id="{CE9AB6FB-EFAB-4404-8AB0-D9452E7BFC1B}"/>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61159158-71E1-469C-935B-C74BA6BE4880}"/>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379730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D81F07-6EFE-47D1-85F1-3526ED96883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E8255099-0AFD-4ECA-A68E-96A71F201363}"/>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4" name="מציין מיקום של כותרת תחתונה 3">
            <a:extLst>
              <a:ext uri="{FF2B5EF4-FFF2-40B4-BE49-F238E27FC236}">
                <a16:creationId xmlns:a16="http://schemas.microsoft.com/office/drawing/2014/main" id="{ABDC6E41-7D19-429A-9BE9-A24CDCB443AA}"/>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5490092B-D7B5-4909-883A-84C8944DC1AD}"/>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69962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826A812-A663-41DA-AF5C-EDBBE8C43CBB}"/>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3" name="מציין מיקום של כותרת תחתונה 2">
            <a:extLst>
              <a:ext uri="{FF2B5EF4-FFF2-40B4-BE49-F238E27FC236}">
                <a16:creationId xmlns:a16="http://schemas.microsoft.com/office/drawing/2014/main" id="{330EEA8F-7A87-4040-970D-C2203DF9074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40B517EB-2159-4BA7-BFAF-2F1D4B2DB706}"/>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376417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939512-D0E6-4FFC-B2D3-FF433FFE68A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B795C6B-A28E-4C35-9929-9CC014C22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2130C510-0C74-453F-A239-C2F762986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C9B1BF-D6E1-4461-AE4C-E880DC712BEB}"/>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6" name="מציין מיקום של כותרת תחתונה 5">
            <a:extLst>
              <a:ext uri="{FF2B5EF4-FFF2-40B4-BE49-F238E27FC236}">
                <a16:creationId xmlns:a16="http://schemas.microsoft.com/office/drawing/2014/main" id="{B7DC77A8-27FD-4DDE-B1BA-23A38ADDFF7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92E5517-CAD7-4DE8-8446-499CF3A94046}"/>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396519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7FB800-2071-478C-A5A1-AE3B75B31BD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8CDDD3C4-C7F0-42AF-B272-132806AA4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4AE2EA8B-CE9F-410C-AC26-9AD3006BC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58E4B02-1BFD-4F5E-9758-B1120D8478B8}"/>
              </a:ext>
            </a:extLst>
          </p:cNvPr>
          <p:cNvSpPr>
            <a:spLocks noGrp="1"/>
          </p:cNvSpPr>
          <p:nvPr>
            <p:ph type="dt" sz="half" idx="10"/>
          </p:nvPr>
        </p:nvSpPr>
        <p:spPr/>
        <p:txBody>
          <a:bodyPr/>
          <a:lstStyle/>
          <a:p>
            <a:fld id="{6E03D510-9242-4CD4-B731-A6DF1ED653B6}" type="datetimeFigureOut">
              <a:rPr lang="en-US" smtClean="0"/>
              <a:t>1/9/2025</a:t>
            </a:fld>
            <a:endParaRPr lang="en-US"/>
          </a:p>
        </p:txBody>
      </p:sp>
      <p:sp>
        <p:nvSpPr>
          <p:cNvPr id="6" name="מציין מיקום של כותרת תחתונה 5">
            <a:extLst>
              <a:ext uri="{FF2B5EF4-FFF2-40B4-BE49-F238E27FC236}">
                <a16:creationId xmlns:a16="http://schemas.microsoft.com/office/drawing/2014/main" id="{B71D481C-F9B6-4CC3-A448-A33928609487}"/>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9A8ABEB7-2537-40AF-A83C-A791120EA45D}"/>
              </a:ext>
            </a:extLst>
          </p:cNvPr>
          <p:cNvSpPr>
            <a:spLocks noGrp="1"/>
          </p:cNvSpPr>
          <p:nvPr>
            <p:ph type="sldNum" sz="quarter" idx="12"/>
          </p:nvPr>
        </p:nvSpPr>
        <p:spPr/>
        <p:txBody>
          <a:bodyPr/>
          <a:lstStyle/>
          <a:p>
            <a:fld id="{4F8A2C34-D0CB-4FE2-9DFD-FFBB7E998584}" type="slidenum">
              <a:rPr lang="en-US" smtClean="0"/>
              <a:t>‹#›</a:t>
            </a:fld>
            <a:endParaRPr lang="en-US"/>
          </a:p>
        </p:txBody>
      </p:sp>
    </p:spTree>
    <p:extLst>
      <p:ext uri="{BB962C8B-B14F-4D97-AF65-F5344CB8AC3E}">
        <p14:creationId xmlns:p14="http://schemas.microsoft.com/office/powerpoint/2010/main" val="158118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607DD8E-3994-49E2-8138-707B399E4F4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A5933B8-5538-4A76-AE0D-3B6F04E0F7F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08EB952B-FAF0-4F1D-96CA-A281F2E791C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E03D510-9242-4CD4-B731-A6DF1ED653B6}" type="datetimeFigureOut">
              <a:rPr lang="en-US" smtClean="0"/>
              <a:t>1/9/2025</a:t>
            </a:fld>
            <a:endParaRPr lang="en-US"/>
          </a:p>
        </p:txBody>
      </p:sp>
      <p:sp>
        <p:nvSpPr>
          <p:cNvPr id="5" name="מציין מיקום של כותרת תחתונה 4">
            <a:extLst>
              <a:ext uri="{FF2B5EF4-FFF2-40B4-BE49-F238E27FC236}">
                <a16:creationId xmlns:a16="http://schemas.microsoft.com/office/drawing/2014/main" id="{1F7A5B17-A6C2-4B56-8408-59C07C657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239F9253-AFFB-4FF6-A5F7-28F92B77A17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F8A2C34-D0CB-4FE2-9DFD-FFBB7E998584}" type="slidenum">
              <a:rPr lang="en-US" smtClean="0"/>
              <a:t>‹#›</a:t>
            </a:fld>
            <a:endParaRPr lang="en-US"/>
          </a:p>
        </p:txBody>
      </p:sp>
    </p:spTree>
    <p:extLst>
      <p:ext uri="{BB962C8B-B14F-4D97-AF65-F5344CB8AC3E}">
        <p14:creationId xmlns:p14="http://schemas.microsoft.com/office/powerpoint/2010/main" val="534562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yoavzelinger/RecTour2024Challeng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000E91F-F392-44F7-95CE-DA46AAF64E55}"/>
              </a:ext>
            </a:extLst>
          </p:cNvPr>
          <p:cNvSpPr>
            <a:spLocks noGrp="1"/>
          </p:cNvSpPr>
          <p:nvPr>
            <p:ph type="ctrTitle"/>
          </p:nvPr>
        </p:nvSpPr>
        <p:spPr>
          <a:xfrm>
            <a:off x="640080" y="4777739"/>
            <a:ext cx="3418990" cy="1412119"/>
          </a:xfrm>
        </p:spPr>
        <p:txBody>
          <a:bodyPr vert="horz" lIns="91440" tIns="45720" rIns="91440" bIns="45720" rtlCol="0" anchor="ctr">
            <a:normAutofit/>
          </a:bodyPr>
          <a:lstStyle/>
          <a:p>
            <a:pPr algn="l" rtl="0"/>
            <a:r>
              <a:rPr lang="en-US" sz="3000" dirty="0"/>
              <a:t>Booking.com Review Ranking Challenge</a:t>
            </a:r>
          </a:p>
        </p:txBody>
      </p:sp>
      <p:pic>
        <p:nvPicPr>
          <p:cNvPr id="25" name="Picture 24">
            <a:extLst>
              <a:ext uri="{FF2B5EF4-FFF2-40B4-BE49-F238E27FC236}">
                <a16:creationId xmlns:a16="http://schemas.microsoft.com/office/drawing/2014/main" id="{50F4FB10-57E9-27C3-9729-DEED464F6D9A}"/>
              </a:ext>
            </a:extLst>
          </p:cNvPr>
          <p:cNvPicPr>
            <a:picLocks noChangeAspect="1"/>
          </p:cNvPicPr>
          <p:nvPr/>
        </p:nvPicPr>
        <p:blipFill>
          <a:blip r:embed="rId2"/>
          <a:srcRect t="15723" b="28265"/>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3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BFF8EE29-6237-463B-A2E1-7163358C8857}"/>
              </a:ext>
            </a:extLst>
          </p:cNvPr>
          <p:cNvSpPr>
            <a:spLocks noGrp="1"/>
          </p:cNvSpPr>
          <p:nvPr>
            <p:ph type="subTitle" idx="1"/>
          </p:nvPr>
        </p:nvSpPr>
        <p:spPr>
          <a:xfrm>
            <a:off x="4654294" y="4777739"/>
            <a:ext cx="6897626" cy="1399223"/>
          </a:xfrm>
        </p:spPr>
        <p:txBody>
          <a:bodyPr vert="horz" lIns="91440" tIns="45720" rIns="91440" bIns="45720" rtlCol="0" anchor="ctr">
            <a:normAutofit/>
          </a:bodyPr>
          <a:lstStyle/>
          <a:p>
            <a:pPr algn="l" rtl="0"/>
            <a:r>
              <a:rPr lang="en-US" sz="1500" u="sng" dirty="0"/>
              <a:t>Group Y&amp;Y:</a:t>
            </a:r>
          </a:p>
          <a:p>
            <a:pPr indent="-228600" algn="l" rtl="0">
              <a:buFont typeface="Arial" panose="020B0604020202020204" pitchFamily="34" charset="0"/>
              <a:buChar char="•"/>
            </a:pPr>
            <a:r>
              <a:rPr lang="en-US" sz="1500"/>
              <a:t>Yoav Zelinger</a:t>
            </a:r>
            <a:endParaRPr lang="en-US" sz="1500" dirty="0"/>
          </a:p>
          <a:p>
            <a:pPr indent="-228600" algn="l" rtl="0">
              <a:buFont typeface="Arial" panose="020B0604020202020204" pitchFamily="34" charset="0"/>
              <a:buChar char="•"/>
            </a:pPr>
            <a:r>
              <a:rPr lang="en-US" sz="1500" dirty="0"/>
              <a:t>Yehonatan Kidushim</a:t>
            </a:r>
          </a:p>
        </p:txBody>
      </p:sp>
    </p:spTree>
    <p:extLst>
      <p:ext uri="{BB962C8B-B14F-4D97-AF65-F5344CB8AC3E}">
        <p14:creationId xmlns:p14="http://schemas.microsoft.com/office/powerpoint/2010/main" val="30576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shapes and patterns">
            <a:extLst>
              <a:ext uri="{FF2B5EF4-FFF2-40B4-BE49-F238E27FC236}">
                <a16:creationId xmlns:a16="http://schemas.microsoft.com/office/drawing/2014/main" id="{04A2C744-F42D-28EF-49A2-2EAA7E7A4EA8}"/>
              </a:ext>
            </a:extLst>
          </p:cNvPr>
          <p:cNvPicPr>
            <a:picLocks noChangeAspect="1"/>
          </p:cNvPicPr>
          <p:nvPr/>
        </p:nvPicPr>
        <p:blipFill>
          <a:blip r:embed="rId2"/>
          <a:srcRect l="21700" r="25641"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73D8E64-4866-4123-A10B-2C9F778F5436}"/>
              </a:ext>
            </a:extLst>
          </p:cNvPr>
          <p:cNvSpPr>
            <a:spLocks noGrp="1"/>
          </p:cNvSpPr>
          <p:nvPr>
            <p:ph type="title"/>
          </p:nvPr>
        </p:nvSpPr>
        <p:spPr>
          <a:xfrm>
            <a:off x="6115317" y="405685"/>
            <a:ext cx="5464968" cy="1559301"/>
          </a:xfrm>
        </p:spPr>
        <p:txBody>
          <a:bodyPr>
            <a:normAutofit/>
          </a:bodyPr>
          <a:lstStyle/>
          <a:p>
            <a:pPr algn="ctr" rtl="0"/>
            <a:r>
              <a:rPr lang="en-US" sz="4000" dirty="0"/>
              <a:t>Introduction</a:t>
            </a:r>
          </a:p>
        </p:txBody>
      </p:sp>
      <p:sp>
        <p:nvSpPr>
          <p:cNvPr id="15" name="מציין מיקום תוכן 2">
            <a:extLst>
              <a:ext uri="{FF2B5EF4-FFF2-40B4-BE49-F238E27FC236}">
                <a16:creationId xmlns:a16="http://schemas.microsoft.com/office/drawing/2014/main" id="{15AB2660-D26B-4709-A1E2-C12363BC6121}"/>
              </a:ext>
            </a:extLst>
          </p:cNvPr>
          <p:cNvSpPr>
            <a:spLocks noGrp="1"/>
          </p:cNvSpPr>
          <p:nvPr>
            <p:ph idx="1"/>
          </p:nvPr>
        </p:nvSpPr>
        <p:spPr>
          <a:xfrm>
            <a:off x="6115317" y="2743200"/>
            <a:ext cx="5247340" cy="3496878"/>
          </a:xfrm>
        </p:spPr>
        <p:txBody>
          <a:bodyPr anchor="ctr">
            <a:normAutofit fontScale="92500" lnSpcReduction="20000"/>
          </a:bodyPr>
          <a:lstStyle/>
          <a:p>
            <a:pPr marL="0" indent="0" algn="l" rtl="0">
              <a:buNone/>
            </a:pPr>
            <a:r>
              <a:rPr lang="en-US" sz="1400"/>
              <a:t>We tested three approaches to predict connections between guests and reviews, experimenting with several models for each approach to optimize feature extraction and prediction accuracy.</a:t>
            </a:r>
            <a:endParaRPr lang="he-IL" sz="1400"/>
          </a:p>
          <a:p>
            <a:pPr marL="0" indent="0" algn="l" rtl="0">
              <a:buNone/>
            </a:pPr>
            <a:endParaRPr lang="he-IL" sz="1400"/>
          </a:p>
          <a:p>
            <a:pPr algn="l" rtl="0"/>
            <a:r>
              <a:rPr lang="en-US" sz="1400" u="sng"/>
              <a:t>Approach 1</a:t>
            </a:r>
            <a:r>
              <a:rPr lang="en-US" sz="1400"/>
              <a:t>: Smart selection of negative samples for Contrastive Learning and use of cosine similarity.</a:t>
            </a:r>
          </a:p>
          <a:p>
            <a:pPr algn="l" rtl="0"/>
            <a:r>
              <a:rPr lang="en-US" sz="1400" u="sng"/>
              <a:t>Approach 2</a:t>
            </a:r>
            <a:r>
              <a:rPr lang="en-US" sz="1400"/>
              <a:t>: Providing random negative samples, creating a custom loss function, and using the dot product for similarity.</a:t>
            </a:r>
          </a:p>
          <a:p>
            <a:pPr marL="0" indent="0" algn="l" rtl="0">
              <a:buNone/>
            </a:pPr>
            <a:r>
              <a:rPr lang="en-US" sz="1400"/>
              <a:t>Approaches 1 and 2 involved three weak-learners; Each weak learner was trained and predicted on different section (Title, Positive, Negative sections). The Learners were combined (using weights based on grid search on the validation), creating an ensemble model.</a:t>
            </a:r>
          </a:p>
          <a:p>
            <a:pPr marL="0" indent="0" algn="l" rtl="0">
              <a:buNone/>
            </a:pPr>
            <a:endParaRPr lang="en-US" sz="1400"/>
          </a:p>
          <a:p>
            <a:pPr algn="l" rtl="0"/>
            <a:r>
              <a:rPr lang="en-US" sz="1400" u="sng"/>
              <a:t>Approach 3</a:t>
            </a:r>
            <a:r>
              <a:rPr lang="en-US" sz="1400"/>
              <a:t>: Used SentenceTransformer with Contrastive Learning</a:t>
            </a:r>
            <a:br>
              <a:rPr lang="en-US" sz="1400"/>
            </a:br>
            <a:endParaRPr lang="en-US" sz="1400"/>
          </a:p>
          <a:p>
            <a:pPr marL="0" indent="0" algn="l" rtl="0">
              <a:buNone/>
            </a:pPr>
            <a:r>
              <a:rPr lang="en-US" sz="1400" b="1"/>
              <a:t>Approach 3 gave us the best results, which we will detail further in the upcoming slides.</a:t>
            </a:r>
            <a:endParaRPr lang="en-US" sz="1400" b="1" dirty="0"/>
          </a:p>
        </p:txBody>
      </p:sp>
    </p:spTree>
    <p:extLst>
      <p:ext uri="{BB962C8B-B14F-4D97-AF65-F5344CB8AC3E}">
        <p14:creationId xmlns:p14="http://schemas.microsoft.com/office/powerpoint/2010/main" val="188063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orplan on a table">
            <a:extLst>
              <a:ext uri="{FF2B5EF4-FFF2-40B4-BE49-F238E27FC236}">
                <a16:creationId xmlns:a16="http://schemas.microsoft.com/office/drawing/2014/main" id="{F52B83F0-75A6-F800-A824-5C087702D128}"/>
              </a:ext>
            </a:extLst>
          </p:cNvPr>
          <p:cNvPicPr>
            <a:picLocks noChangeAspect="1"/>
          </p:cNvPicPr>
          <p:nvPr/>
        </p:nvPicPr>
        <p:blipFill>
          <a:blip r:embed="rId2"/>
          <a:srcRect t="10106" b="10106"/>
          <a:stretch/>
        </p:blipFill>
        <p:spPr>
          <a:xfrm>
            <a:off x="1" y="1"/>
            <a:ext cx="12192000" cy="6857999"/>
          </a:xfrm>
          <a:prstGeom prst="rect">
            <a:avLst/>
          </a:prstGeom>
        </p:spPr>
      </p:pic>
      <p:sp useBgFill="1">
        <p:nvSpPr>
          <p:cNvPr id="25" name="Freeform: Shape 24">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373D8E64-4866-4123-A10B-2C9F778F5436}"/>
              </a:ext>
            </a:extLst>
          </p:cNvPr>
          <p:cNvSpPr>
            <a:spLocks noGrp="1"/>
          </p:cNvSpPr>
          <p:nvPr>
            <p:ph type="title"/>
          </p:nvPr>
        </p:nvSpPr>
        <p:spPr>
          <a:xfrm>
            <a:off x="1037809" y="1071350"/>
            <a:ext cx="4775162" cy="1339382"/>
          </a:xfrm>
        </p:spPr>
        <p:txBody>
          <a:bodyPr>
            <a:normAutofit/>
          </a:bodyPr>
          <a:lstStyle/>
          <a:p>
            <a:pPr algn="ctr" rtl="0"/>
            <a:r>
              <a:rPr lang="en-US" sz="3600" dirty="0"/>
              <a:t>Approach 3 Workflow</a:t>
            </a:r>
          </a:p>
        </p:txBody>
      </p:sp>
      <p:sp>
        <p:nvSpPr>
          <p:cNvPr id="27"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15AB2660-D26B-4709-A1E2-C12363BC6121}"/>
              </a:ext>
            </a:extLst>
          </p:cNvPr>
          <p:cNvSpPr>
            <a:spLocks noGrp="1"/>
          </p:cNvSpPr>
          <p:nvPr>
            <p:ph idx="1"/>
          </p:nvPr>
        </p:nvSpPr>
        <p:spPr>
          <a:xfrm>
            <a:off x="723898" y="2077156"/>
            <a:ext cx="5372101" cy="3579841"/>
          </a:xfrm>
        </p:spPr>
        <p:txBody>
          <a:bodyPr anchor="ctr">
            <a:noAutofit/>
          </a:bodyPr>
          <a:lstStyle/>
          <a:p>
            <a:pPr marL="0" indent="0" algn="l" rtl="0">
              <a:buNone/>
            </a:pPr>
            <a:r>
              <a:rPr lang="en-US" sz="1600" dirty="0"/>
              <a:t>1. </a:t>
            </a:r>
            <a:r>
              <a:rPr lang="en-US" sz="1600" u="sng" dirty="0"/>
              <a:t>Feature Representation:</a:t>
            </a:r>
          </a:p>
          <a:p>
            <a:pPr algn="l" rtl="0"/>
            <a:r>
              <a:rPr lang="en-US" sz="1600" b="1" dirty="0"/>
              <a:t>User Features:</a:t>
            </a:r>
          </a:p>
          <a:p>
            <a:pPr lvl="1" algn="l" rtl="0"/>
            <a:r>
              <a:rPr lang="en-US" sz="1200" dirty="0"/>
              <a:t>Guest type &amp; country</a:t>
            </a:r>
          </a:p>
          <a:p>
            <a:pPr lvl="1" algn="l" rtl="0"/>
            <a:r>
              <a:rPr lang="en-US" sz="1200" dirty="0"/>
              <a:t>Accommodation type &amp; country</a:t>
            </a:r>
          </a:p>
          <a:p>
            <a:pPr lvl="1" algn="l" rtl="0"/>
            <a:r>
              <a:rPr lang="en-US" sz="1200" dirty="0"/>
              <a:t>month and number of nights for the stay.</a:t>
            </a:r>
          </a:p>
          <a:p>
            <a:pPr algn="l" rtl="0"/>
            <a:r>
              <a:rPr lang="en-US" sz="1600" b="1" dirty="0"/>
              <a:t>Review Features: </a:t>
            </a:r>
            <a:r>
              <a:rPr lang="en-US" sz="1600" dirty="0"/>
              <a:t>Title, positive and negative section.</a:t>
            </a:r>
          </a:p>
          <a:p>
            <a:pPr marL="0" indent="0" algn="l" rtl="0">
              <a:buNone/>
            </a:pPr>
            <a:r>
              <a:rPr lang="en-US" sz="1600" dirty="0"/>
              <a:t>These features were combined into structured descriptions for both the users and reviews, allowing the model to learn the relationships between them.</a:t>
            </a:r>
          </a:p>
          <a:p>
            <a:pPr marL="0" indent="0" algn="l" rtl="0">
              <a:buNone/>
            </a:pPr>
            <a:r>
              <a:rPr lang="en-US" sz="1600" dirty="0"/>
              <a:t>2. </a:t>
            </a:r>
            <a:r>
              <a:rPr lang="en-US" sz="1600" u="sng" dirty="0"/>
              <a:t>Model Training:</a:t>
            </a:r>
          </a:p>
          <a:p>
            <a:pPr marL="0" indent="0" algn="l" rtl="0">
              <a:buNone/>
            </a:pPr>
            <a:r>
              <a:rPr lang="en-US" sz="1600" dirty="0"/>
              <a:t>We used </a:t>
            </a:r>
            <a:r>
              <a:rPr lang="en-US" sz="1600" dirty="0" err="1"/>
              <a:t>SentenceTransformer</a:t>
            </a:r>
            <a:r>
              <a:rPr lang="en-US" sz="1600" dirty="0"/>
              <a:t> (all-MiniLM-L6-v2) and applied Contrastive Learning with the Multiple Negatives Ranking Loss function.</a:t>
            </a:r>
          </a:p>
        </p:txBody>
      </p:sp>
    </p:spTree>
    <p:extLst>
      <p:ext uri="{BB962C8B-B14F-4D97-AF65-F5344CB8AC3E}">
        <p14:creationId xmlns:p14="http://schemas.microsoft.com/office/powerpoint/2010/main" val="382095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s in balance">
            <a:extLst>
              <a:ext uri="{FF2B5EF4-FFF2-40B4-BE49-F238E27FC236}">
                <a16:creationId xmlns:a16="http://schemas.microsoft.com/office/drawing/2014/main" id="{31A3051F-E9A5-3AC2-BFF2-62A020D20F0D}"/>
              </a:ext>
            </a:extLst>
          </p:cNvPr>
          <p:cNvPicPr>
            <a:picLocks noChangeAspect="1"/>
          </p:cNvPicPr>
          <p:nvPr/>
        </p:nvPicPr>
        <p:blipFill>
          <a:blip r:embed="rId2"/>
          <a:srcRect t="11867" b="5107"/>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373D8E64-4866-4123-A10B-2C9F778F5436}"/>
              </a:ext>
            </a:extLst>
          </p:cNvPr>
          <p:cNvSpPr>
            <a:spLocks noGrp="1"/>
          </p:cNvSpPr>
          <p:nvPr>
            <p:ph type="title"/>
          </p:nvPr>
        </p:nvSpPr>
        <p:spPr>
          <a:xfrm>
            <a:off x="1037809" y="1071350"/>
            <a:ext cx="4775162" cy="1339382"/>
          </a:xfrm>
        </p:spPr>
        <p:txBody>
          <a:bodyPr>
            <a:normAutofit/>
          </a:bodyPr>
          <a:lstStyle/>
          <a:p>
            <a:pPr algn="ctr" rtl="0"/>
            <a:r>
              <a:rPr lang="en-US" sz="3600" dirty="0"/>
              <a:t>Approach 3 – Workflow cont.</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15AB2660-D26B-4709-A1E2-C12363BC6121}"/>
              </a:ext>
            </a:extLst>
          </p:cNvPr>
          <p:cNvSpPr>
            <a:spLocks noGrp="1"/>
          </p:cNvSpPr>
          <p:nvPr>
            <p:ph idx="1"/>
          </p:nvPr>
        </p:nvSpPr>
        <p:spPr>
          <a:xfrm>
            <a:off x="1189319" y="2547257"/>
            <a:ext cx="4458446" cy="3109740"/>
          </a:xfrm>
        </p:spPr>
        <p:txBody>
          <a:bodyPr anchor="ctr">
            <a:normAutofit/>
          </a:bodyPr>
          <a:lstStyle/>
          <a:p>
            <a:pPr marL="0" indent="0" algn="l" rtl="0">
              <a:buNone/>
            </a:pPr>
            <a:r>
              <a:rPr lang="en-US" sz="1600" dirty="0"/>
              <a:t>3. </a:t>
            </a:r>
            <a:r>
              <a:rPr lang="en-US" sz="1600" u="sng" dirty="0"/>
              <a:t>Model Configuration:</a:t>
            </a:r>
          </a:p>
          <a:p>
            <a:pPr marL="0" indent="0" algn="l" rtl="0">
              <a:buNone/>
            </a:pPr>
            <a:r>
              <a:rPr lang="en-US" sz="1600" dirty="0"/>
              <a:t>We set the learning rate to 2e-5, the weight decay to 0.01, trained for 3 	epochs with 5% warmup steps and used a batch size of 64.</a:t>
            </a:r>
          </a:p>
          <a:p>
            <a:pPr marL="0" indent="0" algn="l" rtl="0">
              <a:buNone/>
            </a:pPr>
            <a:r>
              <a:rPr lang="he-IL" sz="1600" dirty="0"/>
              <a:t>4</a:t>
            </a:r>
            <a:r>
              <a:rPr lang="en-US" sz="1600" dirty="0"/>
              <a:t>. </a:t>
            </a:r>
            <a:r>
              <a:rPr lang="en-US" sz="1600" u="sng" dirty="0"/>
              <a:t>Results:</a:t>
            </a:r>
          </a:p>
          <a:p>
            <a:pPr marL="0" indent="0" algn="l" rtl="0">
              <a:buNone/>
            </a:pPr>
            <a:r>
              <a:rPr lang="en-US" sz="1600" dirty="0"/>
              <a:t>The model achieved an MRR@10 of 0.13910, demonstrating the effectiveness of the approach in predicting relevant connections between guests and reviews.</a:t>
            </a:r>
          </a:p>
        </p:txBody>
      </p:sp>
    </p:spTree>
    <p:extLst>
      <p:ext uri="{BB962C8B-B14F-4D97-AF65-F5344CB8AC3E}">
        <p14:creationId xmlns:p14="http://schemas.microsoft.com/office/powerpoint/2010/main" val="372913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73D8E64-4866-4123-A10B-2C9F778F5436}"/>
              </a:ext>
            </a:extLst>
          </p:cNvPr>
          <p:cNvSpPr>
            <a:spLocks noGrp="1"/>
          </p:cNvSpPr>
          <p:nvPr>
            <p:ph type="title"/>
          </p:nvPr>
        </p:nvSpPr>
        <p:spPr>
          <a:xfrm>
            <a:off x="1242044" y="5532717"/>
            <a:ext cx="9707911" cy="739881"/>
          </a:xfrm>
        </p:spPr>
        <p:txBody>
          <a:bodyPr vert="horz" lIns="91440" tIns="45720" rIns="91440" bIns="45720" rtlCol="0" anchor="b">
            <a:normAutofit fontScale="90000"/>
          </a:bodyPr>
          <a:lstStyle/>
          <a:p>
            <a:pPr algn="ctr" rtl="0"/>
            <a:r>
              <a:rPr lang="en-US" sz="3600" dirty="0"/>
              <a:t>Our Model Implementation in Code</a:t>
            </a:r>
            <a:br>
              <a:rPr lang="en-US" sz="3600" dirty="0"/>
            </a:br>
            <a:r>
              <a:rPr lang="en-US" sz="3600" dirty="0"/>
              <a:t>(</a:t>
            </a:r>
            <a:r>
              <a:rPr lang="en-US" sz="3600" dirty="0">
                <a:hlinkClick r:id="rId2"/>
              </a:rPr>
              <a:t>Link to the repository</a:t>
            </a:r>
            <a:r>
              <a:rPr lang="en-US" sz="3600" dirty="0"/>
              <a:t>)</a:t>
            </a:r>
          </a:p>
        </p:txBody>
      </p:sp>
      <p:pic>
        <p:nvPicPr>
          <p:cNvPr id="9" name="תמונה 8">
            <a:extLst>
              <a:ext uri="{FF2B5EF4-FFF2-40B4-BE49-F238E27FC236}">
                <a16:creationId xmlns:a16="http://schemas.microsoft.com/office/drawing/2014/main" id="{BA5E2932-54F9-42B6-814F-9562E2D2A8C2}"/>
              </a:ext>
            </a:extLst>
          </p:cNvPr>
          <p:cNvPicPr>
            <a:picLocks noChangeAspect="1"/>
          </p:cNvPicPr>
          <p:nvPr/>
        </p:nvPicPr>
        <p:blipFill>
          <a:blip r:embed="rId3"/>
          <a:stretch>
            <a:fillRect/>
          </a:stretch>
        </p:blipFill>
        <p:spPr>
          <a:xfrm>
            <a:off x="2885174" y="474172"/>
            <a:ext cx="6421652" cy="2075024"/>
          </a:xfrm>
          <a:prstGeom prst="rect">
            <a:avLst/>
          </a:prstGeom>
        </p:spPr>
      </p:pic>
      <p:pic>
        <p:nvPicPr>
          <p:cNvPr id="7" name="מציין מיקום תוכן 6">
            <a:extLst>
              <a:ext uri="{FF2B5EF4-FFF2-40B4-BE49-F238E27FC236}">
                <a16:creationId xmlns:a16="http://schemas.microsoft.com/office/drawing/2014/main" id="{AFC192E1-FE22-4ADA-8B6C-7955856358BE}"/>
              </a:ext>
            </a:extLst>
          </p:cNvPr>
          <p:cNvPicPr>
            <a:picLocks noChangeAspect="1"/>
          </p:cNvPicPr>
          <p:nvPr/>
        </p:nvPicPr>
        <p:blipFill>
          <a:blip r:embed="rId4"/>
          <a:stretch>
            <a:fillRect/>
          </a:stretch>
        </p:blipFill>
        <p:spPr>
          <a:xfrm>
            <a:off x="1323847" y="3023368"/>
            <a:ext cx="9544306" cy="811264"/>
          </a:xfrm>
          <a:prstGeom prst="rect">
            <a:avLst/>
          </a:prstGeom>
        </p:spPr>
      </p:pic>
    </p:spTree>
    <p:extLst>
      <p:ext uri="{BB962C8B-B14F-4D97-AF65-F5344CB8AC3E}">
        <p14:creationId xmlns:p14="http://schemas.microsoft.com/office/powerpoint/2010/main" val="87943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73D8E64-4866-4123-A10B-2C9F778F5436}"/>
              </a:ext>
            </a:extLst>
          </p:cNvPr>
          <p:cNvSpPr>
            <a:spLocks noGrp="1"/>
          </p:cNvSpPr>
          <p:nvPr>
            <p:ph type="title"/>
          </p:nvPr>
        </p:nvSpPr>
        <p:spPr>
          <a:xfrm>
            <a:off x="761800" y="762001"/>
            <a:ext cx="5334197" cy="1708242"/>
          </a:xfrm>
        </p:spPr>
        <p:txBody>
          <a:bodyPr anchor="ctr">
            <a:normAutofit/>
          </a:bodyPr>
          <a:lstStyle/>
          <a:p>
            <a:pPr rtl="0"/>
            <a:r>
              <a:rPr lang="en-US" sz="4000"/>
              <a:t>Improvements and Future Directions</a:t>
            </a:r>
          </a:p>
        </p:txBody>
      </p:sp>
      <p:sp>
        <p:nvSpPr>
          <p:cNvPr id="3" name="מציין מיקום תוכן 2">
            <a:extLst>
              <a:ext uri="{FF2B5EF4-FFF2-40B4-BE49-F238E27FC236}">
                <a16:creationId xmlns:a16="http://schemas.microsoft.com/office/drawing/2014/main" id="{15AB2660-D26B-4709-A1E2-C12363BC6121}"/>
              </a:ext>
            </a:extLst>
          </p:cNvPr>
          <p:cNvSpPr>
            <a:spLocks noGrp="1"/>
          </p:cNvSpPr>
          <p:nvPr>
            <p:ph idx="1"/>
          </p:nvPr>
        </p:nvSpPr>
        <p:spPr>
          <a:xfrm>
            <a:off x="761800" y="2470244"/>
            <a:ext cx="5334197" cy="3769835"/>
          </a:xfrm>
        </p:spPr>
        <p:txBody>
          <a:bodyPr anchor="ctr">
            <a:normAutofit/>
          </a:bodyPr>
          <a:lstStyle/>
          <a:p>
            <a:pPr rtl="0"/>
            <a:r>
              <a:rPr lang="en-US" sz="1900" b="1"/>
              <a:t>Hyperparameter Tuning</a:t>
            </a:r>
            <a:r>
              <a:rPr lang="en-US" sz="1900"/>
              <a:t>: Further optimization of learning rates, batch sizes, and other model parameters to improve performance.</a:t>
            </a:r>
            <a:endParaRPr lang="he-IL" sz="1900"/>
          </a:p>
          <a:p>
            <a:pPr marL="0" indent="0" rtl="0">
              <a:buNone/>
            </a:pPr>
            <a:endParaRPr lang="en-US" sz="1900"/>
          </a:p>
          <a:p>
            <a:pPr rtl="0"/>
            <a:r>
              <a:rPr lang="en-US" sz="1900" b="1"/>
              <a:t>Advanced Models</a:t>
            </a:r>
            <a:r>
              <a:rPr lang="en-US" sz="1900"/>
              <a:t>: Exploring larger transformer-based architectures or other state-of-the-art models for improved prediction accuracy</a:t>
            </a:r>
            <a:endParaRPr lang="he-IL" sz="1900"/>
          </a:p>
          <a:p>
            <a:pPr rtl="0"/>
            <a:endParaRPr lang="he-IL" sz="1900"/>
          </a:p>
          <a:p>
            <a:pPr rtl="0"/>
            <a:r>
              <a:rPr lang="en-US" sz="1900" b="1"/>
              <a:t>Different Representations: </a:t>
            </a:r>
            <a:r>
              <a:rPr lang="en-US" sz="1900"/>
              <a:t>Exploring various feature representations for users and reviews to improve model performance and prediction accuracy.</a:t>
            </a:r>
            <a:endParaRPr lang="he-IL" sz="1900"/>
          </a:p>
          <a:p>
            <a:pPr rtl="0"/>
            <a:endParaRPr lang="en-US" sz="1900"/>
          </a:p>
        </p:txBody>
      </p:sp>
      <p:pic>
        <p:nvPicPr>
          <p:cNvPr id="5" name="Picture 4" descr="Cubes connected with a red line">
            <a:extLst>
              <a:ext uri="{FF2B5EF4-FFF2-40B4-BE49-F238E27FC236}">
                <a16:creationId xmlns:a16="http://schemas.microsoft.com/office/drawing/2014/main" id="{1EF97582-25DB-19A0-74A3-C40B542CED18}"/>
              </a:ext>
            </a:extLst>
          </p:cNvPr>
          <p:cNvPicPr>
            <a:picLocks noChangeAspect="1"/>
          </p:cNvPicPr>
          <p:nvPr/>
        </p:nvPicPr>
        <p:blipFill>
          <a:blip r:embed="rId2"/>
          <a:srcRect l="25816" r="14389"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8234046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382</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ערכת נושא Office</vt:lpstr>
      <vt:lpstr>Booking.com Review Ranking Challenge</vt:lpstr>
      <vt:lpstr>Introduction</vt:lpstr>
      <vt:lpstr>Approach 3 Workflow</vt:lpstr>
      <vt:lpstr>Approach 3 – Workflow cont.</vt:lpstr>
      <vt:lpstr>Our Model Implementation in Code (Link to the repository)</vt:lpstr>
      <vt:lpstr>Improvements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Yehonatan Kidushim</dc:creator>
  <cp:lastModifiedBy>Yoav Zelinger</cp:lastModifiedBy>
  <cp:revision>5</cp:revision>
  <dcterms:created xsi:type="dcterms:W3CDTF">2025-01-08T21:56:16Z</dcterms:created>
  <dcterms:modified xsi:type="dcterms:W3CDTF">2025-01-09T09:15:26Z</dcterms:modified>
</cp:coreProperties>
</file>