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70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18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61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1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2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00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79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7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7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73FB-A418-40A9-A9E1-24C200346E23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D393-AF0B-4F76-B048-363B2D778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54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4569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КУРСОВАЯ </a:t>
            </a:r>
            <a:r>
              <a:rPr lang="ru-RU" b="1" dirty="0" smtClean="0">
                <a:solidFill>
                  <a:schemeClr val="bg1"/>
                </a:solidFill>
              </a:rPr>
              <a:t>РАБОТА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28141"/>
              </p:ext>
            </p:extLst>
          </p:nvPr>
        </p:nvGraphicFramePr>
        <p:xfrm>
          <a:off x="1042629" y="4457700"/>
          <a:ext cx="4522839" cy="18111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522839"/>
              </a:tblGrid>
              <a:tr h="18111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Выполнил: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студент ИСиП-25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</a:rPr>
                        <a:t>Кунгурцев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 Виталий 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Александрович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19666"/>
              </p:ext>
            </p:extLst>
          </p:nvPr>
        </p:nvGraphicFramePr>
        <p:xfrm>
          <a:off x="2851355" y="4478867"/>
          <a:ext cx="8289859" cy="1336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289859"/>
              </a:tblGrid>
              <a:tr h="11255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Научный руководитель: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преподаватель Центра ИКТ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Диянов</a:t>
                      </a:r>
                      <a:r>
                        <a:rPr lang="ru-RU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Владислав Васильевич</a:t>
                      </a:r>
                      <a:endParaRPr lang="ru-RU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58533" y="296333"/>
            <a:ext cx="6874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ДЕПАРТАМЕНТ ОБРАЗОВАНИЯ И НАУКИ ГОРОДА МОСКВЫ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ГОСУДАРСТВЕННОЕ АВТОНОМНОЕ ПРОФЕССИОНАЛЬНОЕ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ОБРАЗОВАТЕЛЬНОЕ УЧРЕЖДЕНИЕ Г. МОСКВЫ 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«КОЛЛЕДЖ ПРЕДПРИНИМАТЕЛЬСТВА №11»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ЦЕНТР ИНФОРМАЦИОННО–КОММУНИКАЦИОННЫХ ТЕХНОЛОГИЙ </a:t>
            </a:r>
          </a:p>
        </p:txBody>
      </p:sp>
    </p:spTree>
    <p:extLst>
      <p:ext uri="{BB962C8B-B14F-4D97-AF65-F5344CB8AC3E}">
        <p14:creationId xmlns:p14="http://schemas.microsoft.com/office/powerpoint/2010/main" val="26223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Рассмотрение существующих аналогов </a:t>
            </a:r>
            <a:r>
              <a:rPr lang="ru-RU" b="1" dirty="0" smtClean="0">
                <a:solidFill>
                  <a:schemeClr val="bg1"/>
                </a:solidFill>
              </a:rPr>
              <a:t>приложения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Простые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использовании</a:t>
            </a:r>
          </a:p>
          <a:p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меют </a:t>
            </a:r>
            <a:r>
              <a:rPr lang="ru-RU" dirty="0">
                <a:solidFill>
                  <a:schemeClr val="bg1"/>
                </a:solidFill>
              </a:rPr>
              <a:t>достойную бесплатную </a:t>
            </a:r>
            <a:r>
              <a:rPr lang="ru-RU" dirty="0" smtClean="0">
                <a:solidFill>
                  <a:schemeClr val="bg1"/>
                </a:solidFill>
              </a:rPr>
              <a:t>версию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Двухфакторная аутентификация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Кроссплатформенные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Умеют </a:t>
            </a:r>
            <a:r>
              <a:rPr lang="ru-RU" dirty="0">
                <a:solidFill>
                  <a:schemeClr val="bg1"/>
                </a:solidFill>
              </a:rPr>
              <a:t>генерировать надёжные </a:t>
            </a:r>
            <a:r>
              <a:rPr lang="ru-RU" dirty="0" smtClean="0">
                <a:solidFill>
                  <a:schemeClr val="bg1"/>
                </a:solidFill>
              </a:rPr>
              <a:t>пароли</a:t>
            </a:r>
          </a:p>
          <a:p>
            <a:r>
              <a:rPr lang="ru-RU" dirty="0">
                <a:solidFill>
                  <a:schemeClr val="bg1"/>
                </a:solidFill>
              </a:rPr>
              <a:t>Л</a:t>
            </a:r>
            <a:r>
              <a:rPr lang="ru-RU" dirty="0" smtClean="0">
                <a:solidFill>
                  <a:schemeClr val="bg1"/>
                </a:solidFill>
              </a:rPr>
              <a:t>егко настраиваются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Предоставляют возможность </a:t>
            </a:r>
            <a:r>
              <a:rPr lang="ru-RU" dirty="0">
                <a:solidFill>
                  <a:schemeClr val="bg1"/>
                </a:solidFill>
              </a:rPr>
              <a:t>хранения не только паролей, но и другой информации.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37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 функциональных процессов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Функциональные процессы менеджера паролей: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Вход пользователя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Смена мастер-пароля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Процесс создания аккаунта в системе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Процесс добавления элемента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Процесс выхода пользователя из системы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86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Процесс входа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loginProces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1" t="16533" r="6261" b="15726"/>
          <a:stretch>
            <a:fillRect/>
          </a:stretch>
        </p:blipFill>
        <p:spPr bwMode="auto">
          <a:xfrm>
            <a:off x="1828479" y="2101133"/>
            <a:ext cx="8535041" cy="2655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0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Процесс смены пароля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changePasswordProces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6" t="18079" r="5136" b="18079"/>
          <a:stretch>
            <a:fillRect/>
          </a:stretch>
        </p:blipFill>
        <p:spPr bwMode="auto">
          <a:xfrm>
            <a:off x="457200" y="2092907"/>
            <a:ext cx="11277600" cy="2672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88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Процесс создания аккаунта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signupProces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66" t="17500" r="5466" b="18500"/>
          <a:stretch>
            <a:fillRect/>
          </a:stretch>
        </p:blipFill>
        <p:spPr bwMode="auto">
          <a:xfrm>
            <a:off x="630122" y="2166863"/>
            <a:ext cx="10931755" cy="252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4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Процесс добавления документа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 descr="C:\Users\Henry Dorman\AppData\Local\Microsoft\Windows\INetCache\Content.Word\addElemntProces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02" t="29167" r="7224" b="30556"/>
          <a:stretch>
            <a:fillRect/>
          </a:stretch>
        </p:blipFill>
        <p:spPr bwMode="auto">
          <a:xfrm>
            <a:off x="614751" y="2840421"/>
            <a:ext cx="10962497" cy="1177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16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Процесс выходя из системы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logOutProces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79" t="27008" r="6261" b="26277"/>
          <a:stretch>
            <a:fillRect/>
          </a:stretch>
        </p:blipFill>
        <p:spPr bwMode="auto">
          <a:xfrm>
            <a:off x="728148" y="2809633"/>
            <a:ext cx="10735703" cy="1238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65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Проектирование базы данных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401094"/>
            <a:ext cx="7658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56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Макет и графический дизайн менеджера паролей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Окна менеджера паролей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Окно </a:t>
            </a:r>
            <a:r>
              <a:rPr lang="ru-RU" dirty="0">
                <a:solidFill>
                  <a:schemeClr val="bg1"/>
                </a:solidFill>
              </a:rPr>
              <a:t>авторизации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Окно регистрации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Окно с элементами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Окно с настройками профиля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Окно смены пароля</a:t>
            </a:r>
          </a:p>
        </p:txBody>
      </p:sp>
    </p:spTree>
    <p:extLst>
      <p:ext uri="{BB962C8B-B14F-4D97-AF65-F5344CB8AC3E}">
        <p14:creationId xmlns:p14="http://schemas.microsoft.com/office/powerpoint/2010/main" val="425191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Окно входа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log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08" y="1825625"/>
            <a:ext cx="457658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7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СОДЕРЖАНИЕ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525588"/>
            <a:ext cx="772160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Проектирование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менеджера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паролей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предметной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области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требований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практической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разработке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существующих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аналогов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разрабатываемого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продукта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1.4.1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функциональных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процессов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1.4.2 Проектирование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базы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1.4.3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Макет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дизайн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менеджера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паролей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инструментов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необходимых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реализации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проектного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решения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менеджера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паролей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составных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элементов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2.1.1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базы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2.1.2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Монтаж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эксплуатацию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сопроводительной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документации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используемых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источников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Окно регистрации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signu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66" y="1825625"/>
            <a:ext cx="407766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81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Окно элементов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hom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17" y="1825625"/>
            <a:ext cx="579696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77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Окно настроек профиля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profileSetting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03" y="1825625"/>
            <a:ext cx="46705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02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Окно смены пароля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Henry Dorman\AppData\Local\Microsoft\Windows\INetCache\Content.Word\changePassword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03" y="1825625"/>
            <a:ext cx="46705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45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Выбор инструментов и необходимых средств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Понадобятся библиотеки и </a:t>
            </a:r>
            <a:r>
              <a:rPr lang="ru-RU" dirty="0" smtClean="0">
                <a:solidFill>
                  <a:schemeClr val="bg1"/>
                </a:solidFill>
              </a:rPr>
              <a:t>Фреймворки </a:t>
            </a:r>
            <a:r>
              <a:rPr lang="ru-RU" dirty="0">
                <a:solidFill>
                  <a:schemeClr val="bg1"/>
                </a:solidFill>
              </a:rPr>
              <a:t>для следующих задач: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Создать оконное приложение,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Зашифровать базу данных,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Создать псевдослучайную строку, 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Х</a:t>
            </a:r>
            <a:r>
              <a:rPr lang="ru-RU" dirty="0" err="1" smtClean="0">
                <a:solidFill>
                  <a:schemeClr val="bg1"/>
                </a:solidFill>
              </a:rPr>
              <a:t>эшировать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данные,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Создать базу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32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 завершению ознакомления с предметной область проекта, можно приобрести цельную картину об устройстве современного цифрового мира, в котором пользователи ежедневно хранят, используют и передают данные, некоторые из которых чрезвычайно личные, не созданные для посторонних глаз, и очень важно держать такую информацию в безопасности.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Её обеспечивают алгоритмы шифрования, работающие с помощью секретной фразы под название </a:t>
            </a:r>
            <a:r>
              <a:rPr lang="en-US" dirty="0">
                <a:solidFill>
                  <a:schemeClr val="bg1"/>
                </a:solidFill>
              </a:rPr>
              <a:t>password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passphrase</a:t>
            </a:r>
            <a:r>
              <a:rPr lang="ru-RU" dirty="0">
                <a:solidFill>
                  <a:schemeClr val="bg1"/>
                </a:solidFill>
              </a:rPr>
              <a:t>. Эта самая важный секрет, без которого всё </a:t>
            </a:r>
            <a:r>
              <a:rPr lang="ru-RU" dirty="0" err="1">
                <a:solidFill>
                  <a:schemeClr val="bg1"/>
                </a:solidFill>
              </a:rPr>
              <a:t>останое</a:t>
            </a:r>
            <a:r>
              <a:rPr lang="ru-RU" dirty="0">
                <a:solidFill>
                  <a:schemeClr val="bg1"/>
                </a:solidFill>
              </a:rPr>
              <a:t> становится доступным в открытом виде.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1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ВВЕДЕНИЕ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Хотя технологии обещают облегчить нашу жизнь, и, как правило, так оно и есть, каждый новый веб-сайт и приложение, на которые мы подписываемся, - это еще один пароль, который мы должны запомнить.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Проблема</a:t>
            </a:r>
            <a:r>
              <a:rPr lang="ru-RU" dirty="0">
                <a:solidFill>
                  <a:schemeClr val="bg1"/>
                </a:solidFill>
              </a:rPr>
              <a:t>, решаемая в проекте, заключается в низком уровне безопасности пользователей интернета по причине сложности менеджмента большого количества длинных и соответствующих нормам компьютерной безопасности паролей, в связи чего одинаковые или слабые пароли использованы в ряде сервисов. </a:t>
            </a:r>
          </a:p>
        </p:txBody>
      </p:sp>
    </p:spTree>
    <p:extLst>
      <p:ext uri="{BB962C8B-B14F-4D97-AF65-F5344CB8AC3E}">
        <p14:creationId xmlns:p14="http://schemas.microsoft.com/office/powerpoint/2010/main" val="40813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224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Продвинуть </a:t>
            </a:r>
            <a:r>
              <a:rPr lang="ru-RU" dirty="0">
                <a:solidFill>
                  <a:schemeClr val="bg1"/>
                </a:solidFill>
              </a:rPr>
              <a:t>безопасность пользователя интернета путем создания автоматизированной системы шифрования, генерации и хранении ключей безопасности на различных платформах.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22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Анализировать </a:t>
            </a:r>
            <a:r>
              <a:rPr lang="ru-RU" sz="2400" dirty="0">
                <a:solidFill>
                  <a:schemeClr val="bg1"/>
                </a:solidFill>
              </a:rPr>
              <a:t>предметную область;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Составить план и требования к разработке информационной системы;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Определить особенности информационной системы.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Сравнить программы-аналоги и выделить их достоинства и недостатки.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Описать функциональные блоки: предназначение, рабочие роли;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Составить диаграммы по процессам системы;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Составить диаграммы </a:t>
            </a:r>
            <a:r>
              <a:rPr lang="en-US" sz="2400" dirty="0" err="1">
                <a:solidFill>
                  <a:schemeClr val="bg1"/>
                </a:solidFill>
              </a:rPr>
              <a:t>UseCase</a:t>
            </a:r>
            <a:r>
              <a:rPr lang="ru-RU" sz="2400" dirty="0">
                <a:solidFill>
                  <a:schemeClr val="bg1"/>
                </a:solidFill>
              </a:rPr>
              <a:t>, последовательности, активности, архитектуры;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Составить диаграммы архитектуры;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Создать дизайн приложения в графическом редакторе; </a:t>
            </a:r>
          </a:p>
        </p:txBody>
      </p:sp>
    </p:spTree>
    <p:extLst>
      <p:ext uri="{BB962C8B-B14F-4D97-AF65-F5344CB8AC3E}">
        <p14:creationId xmlns:p14="http://schemas.microsoft.com/office/powerpoint/2010/main" val="182688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10.   Определить, для какой платформы будет создана информационная система;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11.   Выбрать языки программирования и библиотеки;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12.   </a:t>
            </a:r>
            <a:r>
              <a:rPr lang="ru-RU" dirty="0" smtClean="0">
                <a:solidFill>
                  <a:schemeClr val="bg1"/>
                </a:solidFill>
              </a:rPr>
              <a:t>Построить базу данных; 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13.   Написать программный код, отвечающий за выполнение процессов;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14.   Написать графический интерфейс для приложения; 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15.   Подключить приложение к БД и реализовать шифровку и расшифровку данных; 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16.   Протестировать работоспособность приложения и исправить найденные ошибки;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17.   Внедрить информационную базу;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18.   Разработать сопроводительную документацию.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5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>
                <a:solidFill>
                  <a:schemeClr val="bg1"/>
                </a:solidFill>
              </a:rPr>
              <a:t>Глава 1. Проектирование менеджера паролей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Атака на информационную систему</a:t>
            </a:r>
            <a:r>
              <a:rPr lang="ru-RU" dirty="0">
                <a:solidFill>
                  <a:schemeClr val="bg1"/>
                </a:solidFill>
              </a:rPr>
              <a:t> — это совокупность преднамеренных действий злоумышленника, направленных на нарушение одного из трех свойств информации — доступности, целостности или конфиденциальности.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Простые </a:t>
            </a:r>
            <a:r>
              <a:rPr lang="ru-RU" dirty="0">
                <a:solidFill>
                  <a:schemeClr val="bg1"/>
                </a:solidFill>
              </a:rPr>
              <a:t>и часто используемые пароли позволяют злоумышленникам легко получить доступ к вычислительному устройству и управлять им. Пароль, который трудно угадать, делает процесс очень сложным для хакеров и вынуждает их искать другую цель.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46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Что такое менеджер паролей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Менеджеры паролей</a:t>
            </a:r>
            <a:r>
              <a:rPr lang="ru-RU" dirty="0">
                <a:solidFill>
                  <a:schemeClr val="bg1"/>
                </a:solidFill>
              </a:rPr>
              <a:t> — это приложения, которые генерируют новые случайные пароли для всех сервисов, которые вы хотите сохранить. Они хранят эти учетные данные в безопасном виртуальном хранилище с помощью архитектуры с нулевым разглашением, которая, шифрует пароли до того, как они покинут ваше устройство.</a:t>
            </a:r>
          </a:p>
        </p:txBody>
      </p:sp>
    </p:spTree>
    <p:extLst>
      <p:ext uri="{BB962C8B-B14F-4D97-AF65-F5344CB8AC3E}">
        <p14:creationId xmlns:p14="http://schemas.microsoft.com/office/powerpoint/2010/main" val="278425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 требований к практической разработке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Использовать современные стандарты шифрования, которые будут надёжны и в ближайшее будущее;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Использовать современные стандарты </a:t>
            </a:r>
            <a:r>
              <a:rPr lang="ru-RU" dirty="0" smtClean="0">
                <a:solidFill>
                  <a:schemeClr val="bg1"/>
                </a:solidFill>
              </a:rPr>
              <a:t>хеширования</a:t>
            </a:r>
            <a:r>
              <a:rPr lang="ru-RU" dirty="0">
                <a:solidFill>
                  <a:schemeClr val="bg1"/>
                </a:solidFill>
              </a:rPr>
              <a:t>, которые будут надёжны и в ближайшее будущее;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Предоставлять полный контроль над своими данными;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Иметь интуитивный и современный пользовательский интерфейс;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Использовать методы защиты от известных атак на взлом пароля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76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774</Words>
  <Application>Microsoft Office PowerPoint</Application>
  <PresentationFormat>Широкоэкранный</PresentationFormat>
  <Paragraphs>110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Тема Office</vt:lpstr>
      <vt:lpstr>КУРСОВАЯ РАБОТА</vt:lpstr>
      <vt:lpstr>СОДЕРЖАНИЕ</vt:lpstr>
      <vt:lpstr>ВВЕДЕНИЕ</vt:lpstr>
      <vt:lpstr>Цель</vt:lpstr>
      <vt:lpstr>Задачи</vt:lpstr>
      <vt:lpstr>Презентация PowerPoint</vt:lpstr>
      <vt:lpstr>Глава 1. Проектирование менеджера паролей</vt:lpstr>
      <vt:lpstr>Что такое менеджер паролей</vt:lpstr>
      <vt:lpstr>Описание требований к практической разработке</vt:lpstr>
      <vt:lpstr>Рассмотрение существующих аналогов приложения</vt:lpstr>
      <vt:lpstr>Описание функциональных процессов</vt:lpstr>
      <vt:lpstr>Процесс входа</vt:lpstr>
      <vt:lpstr>Процесс смены пароля</vt:lpstr>
      <vt:lpstr>Процесс создания аккаунта</vt:lpstr>
      <vt:lpstr>Процесс добавления документа</vt:lpstr>
      <vt:lpstr>Процесс выходя из системы</vt:lpstr>
      <vt:lpstr>Проектирование базы данных</vt:lpstr>
      <vt:lpstr>Макет и графический дизайн менеджера паролей</vt:lpstr>
      <vt:lpstr>Окно входа</vt:lpstr>
      <vt:lpstr>Окно регистрации</vt:lpstr>
      <vt:lpstr>Окно элементов</vt:lpstr>
      <vt:lpstr>Окно настроек профиля</vt:lpstr>
      <vt:lpstr>Окно смены пароля</vt:lpstr>
      <vt:lpstr>Выбор инструментов и необходимых средств 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Admin</dc:creator>
  <cp:lastModifiedBy>Admin</cp:lastModifiedBy>
  <cp:revision>14</cp:revision>
  <dcterms:created xsi:type="dcterms:W3CDTF">2022-04-05T10:59:19Z</dcterms:created>
  <dcterms:modified xsi:type="dcterms:W3CDTF">2022-04-05T12:59:06Z</dcterms:modified>
</cp:coreProperties>
</file>