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2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49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9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0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B232EF-93AF-4FEC-8182-3EF9AF464DA8}"/>
              </a:ext>
            </a:extLst>
          </p:cNvPr>
          <p:cNvSpPr txBox="1"/>
          <p:nvPr/>
        </p:nvSpPr>
        <p:spPr>
          <a:xfrm>
            <a:off x="2037490" y="1377882"/>
            <a:ext cx="90556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BOB6th Digital Forensic Track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이용민</a:t>
            </a:r>
            <a:r>
              <a:rPr lang="en-US" altLang="ko-KR" sz="2000" dirty="0">
                <a:solidFill>
                  <a:schemeClr val="bg1"/>
                </a:solidFill>
              </a:rPr>
              <a:t>(Lee </a:t>
            </a:r>
            <a:r>
              <a:rPr lang="en-US" altLang="ko-KR" sz="2000" dirty="0" err="1">
                <a:solidFill>
                  <a:schemeClr val="bg1"/>
                </a:solidFill>
              </a:rPr>
              <a:t>yong</a:t>
            </a:r>
            <a:r>
              <a:rPr lang="en-US" altLang="ko-KR" sz="2000" dirty="0">
                <a:solidFill>
                  <a:schemeClr val="bg1"/>
                </a:solidFill>
              </a:rPr>
              <a:t>-min)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I haven’t seen snort rules before, so I was confused.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MySQL is the most representative FREE DB application.  I noted at MySQL’s default port, 3306.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In my Circle, CRG is Operating a Server. Because of Continuous Attack for several ports. We were afraid of it and closed ports to block access.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But with honeypot, capturing analyzing </a:t>
            </a:r>
            <a:r>
              <a:rPr lang="en-US" altLang="ko-KR" sz="2000">
                <a:solidFill>
                  <a:schemeClr val="bg1"/>
                </a:solidFill>
              </a:rPr>
              <a:t>attack rather will </a:t>
            </a:r>
            <a:r>
              <a:rPr lang="en-US" altLang="ko-KR" sz="2000" dirty="0">
                <a:solidFill>
                  <a:schemeClr val="bg1"/>
                </a:solidFill>
              </a:rPr>
              <a:t>be fun. </a:t>
            </a:r>
          </a:p>
        </p:txBody>
      </p:sp>
    </p:spTree>
    <p:extLst>
      <p:ext uri="{BB962C8B-B14F-4D97-AF65-F5344CB8AC3E}">
        <p14:creationId xmlns:p14="http://schemas.microsoft.com/office/powerpoint/2010/main" val="488551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81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이온(회의실)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lym9613@police.ac.kr</dc:creator>
  <cp:lastModifiedBy>lym9613@police.ac.kr</cp:lastModifiedBy>
  <cp:revision>2</cp:revision>
  <dcterms:created xsi:type="dcterms:W3CDTF">2017-07-30T14:36:44Z</dcterms:created>
  <dcterms:modified xsi:type="dcterms:W3CDTF">2017-07-30T14:45:43Z</dcterms:modified>
</cp:coreProperties>
</file>