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8" r:id="rId2"/>
    <p:sldId id="284" r:id="rId3"/>
    <p:sldId id="294" r:id="rId4"/>
    <p:sldId id="281" r:id="rId5"/>
    <p:sldId id="295" r:id="rId6"/>
    <p:sldId id="286" r:id="rId7"/>
    <p:sldId id="296" r:id="rId8"/>
    <p:sldId id="287" r:id="rId9"/>
    <p:sldId id="291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‹#›</a:t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lstStyle/>
          <a:p>
            <a:r>
              <a:rPr lang="zh-CN" altLang="en-US" dirty="0"/>
              <a:t>每日优鲜产品管理系统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lstStyle/>
          <a:p>
            <a:r>
              <a:rPr lang="zh-CN" altLang="en-US" dirty="0"/>
              <a:t>讲师： 董美琪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74936" y="3208092"/>
            <a:ext cx="985671" cy="57912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01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60607" y="3210632"/>
            <a:ext cx="3987800" cy="576580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需求确立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DF590-A0CD-45F6-AA24-838BC721A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5D13A9-B645-43A3-8656-911C171666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40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54046" y="3138170"/>
            <a:ext cx="712293" cy="57912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02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66339" y="3140710"/>
            <a:ext cx="3987800" cy="57658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学习目标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19297-ADB5-4174-9FAF-1ADB91F75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8163CC-37B8-4873-82F8-31E4C5B51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71208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实现一个大型的商城后台项目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理解常见的业务场景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学会使用</a:t>
            </a:r>
            <a:r>
              <a:rPr lang="en-US" altLang="zh-CN" dirty="0" err="1"/>
              <a:t>vue</a:t>
            </a:r>
            <a:r>
              <a:rPr lang="zh-CN" altLang="en-US" dirty="0"/>
              <a:t>及其生态内的开源组件库开发</a:t>
            </a:r>
            <a:r>
              <a:rPr lang="en-US" altLang="zh-CN" dirty="0"/>
              <a:t>webapp</a:t>
            </a:r>
          </a:p>
          <a:p>
            <a:pPr marL="457200" indent="-457200">
              <a:buAutoNum type="arabicPeriod"/>
            </a:pPr>
            <a:r>
              <a:rPr lang="zh-CN" altLang="en-US" dirty="0"/>
              <a:t>了解前端组件化，工程化，模块化的开发思想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了解项目在服务端的部署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了解项目如何接入第三方平台</a:t>
            </a:r>
            <a:endParaRPr lang="en-US" altLang="zh-CN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67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54046" y="3138170"/>
            <a:ext cx="712293" cy="57912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03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62643" y="2877836"/>
            <a:ext cx="5839335" cy="1099787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前置知识点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80C95-ED43-4943-B4B7-27262E12F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前置知识点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A6BD37-A993-4787-97BD-0E61871F2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66446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掌握前端基础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熟悉</a:t>
            </a:r>
            <a:r>
              <a:rPr lang="en-US" altLang="zh-CN" dirty="0" err="1"/>
              <a:t>vue</a:t>
            </a:r>
            <a:r>
              <a:rPr lang="zh-CN" altLang="en-US" dirty="0"/>
              <a:t>全家桶</a:t>
            </a:r>
          </a:p>
        </p:txBody>
      </p:sp>
    </p:spTree>
    <p:extLst>
      <p:ext uri="{BB962C8B-B14F-4D97-AF65-F5344CB8AC3E}">
        <p14:creationId xmlns:p14="http://schemas.microsoft.com/office/powerpoint/2010/main" val="157070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54046" y="3138170"/>
            <a:ext cx="712293" cy="57912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04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62643" y="2877836"/>
            <a:ext cx="5839335" cy="1099787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产品需求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产品需求模块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6153E6-2CEB-4C55-8A54-4ACFB1A9B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5" y="1486385"/>
            <a:ext cx="10694191" cy="38852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90</Words>
  <Application>Microsoft Office PowerPoint</Application>
  <PresentationFormat>宽屏</PresentationFormat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Calibri</vt:lpstr>
      <vt:lpstr>Verdana</vt:lpstr>
      <vt:lpstr>Office 主题</vt:lpstr>
      <vt:lpstr>每日优鲜产品管理系统</vt:lpstr>
      <vt:lpstr>01</vt:lpstr>
      <vt:lpstr>PowerPoint 演示文稿</vt:lpstr>
      <vt:lpstr>02</vt:lpstr>
      <vt:lpstr>学习目标</vt:lpstr>
      <vt:lpstr>03</vt:lpstr>
      <vt:lpstr>前置知识点</vt:lpstr>
      <vt:lpstr>04</vt:lpstr>
      <vt:lpstr>产品需求模块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DUYI Education</cp:lastModifiedBy>
  <cp:revision>59</cp:revision>
  <dcterms:created xsi:type="dcterms:W3CDTF">2018-08-14T06:54:00Z</dcterms:created>
  <dcterms:modified xsi:type="dcterms:W3CDTF">2020-06-16T09:04:23Z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