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1" r:id="rId4"/>
    <p:sldId id="259" r:id="rId5"/>
    <p:sldId id="264" r:id="rId6"/>
    <p:sldId id="267" r:id="rId7"/>
    <p:sldId id="268" r:id="rId8"/>
    <p:sldId id="266" r:id="rId9"/>
    <p:sldId id="262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83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0F5D-239B-5142-B2D7-AB1C04CC0BB7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F8F-073C-F641-81D5-FA68F688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65F8F-073C-F641-81D5-FA68F6887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65F8F-073C-F641-81D5-FA68F6887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912" y="1741227"/>
            <a:ext cx="5019298" cy="15158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1912" y="5967672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8729" y="2150927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NUMBER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8729" y="6386378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LOGIN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1912" y="3675824"/>
            <a:ext cx="5019298" cy="15158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729" y="4085524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PASSWORD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87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9.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32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10.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25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11.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2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12. SCREW STANDS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00313"/>
            <a:ext cx="6858000" cy="2358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1199" y="4026953"/>
            <a:ext cx="59412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Are all six screws on the base for the weather station stands?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Are all four screws on the solar panel?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2173" y="4026561"/>
            <a:ext cx="471955" cy="400110"/>
            <a:chOff x="3200764" y="4561707"/>
            <a:chExt cx="471955" cy="400110"/>
          </a:xfrm>
        </p:grpSpPr>
        <p:sp>
          <p:nvSpPr>
            <p:cNvPr id="21" name="Rectangle 20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173" y="4733946"/>
            <a:ext cx="471955" cy="400110"/>
            <a:chOff x="3200764" y="4561707"/>
            <a:chExt cx="471955" cy="400110"/>
          </a:xfrm>
        </p:grpSpPr>
        <p:sp>
          <p:nvSpPr>
            <p:cNvPr id="24" name="Rectangle 23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3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13. FIND SOUTH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212383"/>
            <a:ext cx="6858000" cy="414057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599" y="5623266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Find south.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478919" y="3298088"/>
            <a:ext cx="921913" cy="11266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09824" y="2285317"/>
            <a:ext cx="1" cy="7259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8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070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14. CHECK VOLTAGE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94980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What’s the current of the panel?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467373"/>
            <a:ext cx="2895600" cy="445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29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15. MARK HOLES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Mark holes for weather station stands. 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80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16. DRILL HOLES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Drill holes for weather station stands. 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5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17.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38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18.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912" y="942311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1912" y="3716793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1912" y="6502755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8729" y="1352011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INSTALLATION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8729" y="4135499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CONFIGURATION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729" y="6950951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CHECK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48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19.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42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20.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31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21. FASTEN STANDS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Fasten stands to roof.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73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22.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4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23.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27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24.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3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25.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88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26.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off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Bluetooth off. Moving on.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72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210693"/>
            <a:ext cx="6858000" cy="9301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2</a:t>
            </a:r>
            <a:r>
              <a:rPr lang="en-US" sz="3400" dirty="0" smtClean="0">
                <a:latin typeface="Helvetica Neue Light"/>
                <a:cs typeface="Helvetica Neue Light"/>
              </a:rPr>
              <a:t>7. Take a picture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1199" y="2048502"/>
            <a:ext cx="5941209" cy="4515709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06294" y="6564211"/>
            <a:ext cx="4645412" cy="16464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1065221"/>
            <a:ext cx="6858000" cy="95694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2408" y="2022169"/>
            <a:ext cx="445592" cy="454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022169"/>
            <a:ext cx="445592" cy="454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57763"/>
            <a:ext cx="6858000" cy="16464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1. REGISTER SENSOR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199" y="4185046"/>
            <a:ext cx="594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 Light"/>
                <a:cs typeface="Helvetica Neue Light"/>
              </a:rPr>
              <a:t>What’s the ID of the weather station?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7" name="Rectangle 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529824"/>
            <a:ext cx="2895600" cy="4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34097"/>
            <a:ext cx="6858000" cy="34491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199" y="3453372"/>
            <a:ext cx="594121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it an open space with no shade?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big solar panel getting direct sunlight?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small solar panel on the weather station getting direct sunlight?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wind speed sensor moving, when there’s wind?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it far from thieves?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concrete solid?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2173" y="3452980"/>
            <a:ext cx="471955" cy="400110"/>
            <a:chOff x="3200764" y="4561707"/>
            <a:chExt cx="471955" cy="400110"/>
          </a:xfrm>
        </p:grpSpPr>
        <p:sp>
          <p:nvSpPr>
            <p:cNvPr id="11" name="Rectangle 10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2173" y="3832605"/>
            <a:ext cx="471955" cy="400110"/>
            <a:chOff x="3200764" y="4561707"/>
            <a:chExt cx="471955" cy="400110"/>
          </a:xfrm>
        </p:grpSpPr>
        <p:sp>
          <p:nvSpPr>
            <p:cNvPr id="14" name="Rectangle 13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173" y="4212230"/>
            <a:ext cx="471955" cy="400110"/>
            <a:chOff x="3200764" y="4561707"/>
            <a:chExt cx="471955" cy="400110"/>
          </a:xfrm>
        </p:grpSpPr>
        <p:sp>
          <p:nvSpPr>
            <p:cNvPr id="17" name="Rectangle 16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2173" y="4907416"/>
            <a:ext cx="471955" cy="400110"/>
            <a:chOff x="3200764" y="4561707"/>
            <a:chExt cx="471955" cy="400110"/>
          </a:xfrm>
        </p:grpSpPr>
        <p:sp>
          <p:nvSpPr>
            <p:cNvPr id="20" name="Rectangle 19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12173" y="55834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173" y="596726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2</a:t>
            </a:r>
            <a:r>
              <a:rPr lang="en-US" sz="3400" dirty="0" smtClean="0">
                <a:latin typeface="Helvetica Neue Light"/>
                <a:cs typeface="Helvetica Neue Light"/>
              </a:rPr>
              <a:t>. FIND A PLACE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36" name="Rectangle 35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5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96308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4. SET NAME /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059" y="4108804"/>
            <a:ext cx="3953978" cy="1003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99" y="4192142"/>
            <a:ext cx="6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CLICK TO GET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NAME / LOCATION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6" name="Rectangle 15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5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124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5</a:t>
            </a:r>
            <a:r>
              <a:rPr lang="en-US" sz="3400" dirty="0" smtClean="0">
                <a:latin typeface="Helvetica Neue Light"/>
                <a:cs typeface="Helvetica Neue Light"/>
              </a:rPr>
              <a:t>. BEST CARRIER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23849"/>
            <a:ext cx="2184400" cy="492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95034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 service provider is best?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53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070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6. SET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94980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What’s the number of the SIM?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467373"/>
            <a:ext cx="2895600" cy="445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9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7</a:t>
            </a:r>
            <a:r>
              <a:rPr lang="en-US" sz="3400" dirty="0" smtClean="0">
                <a:latin typeface="Helvetica Neue Light"/>
                <a:cs typeface="Helvetica Neue Light"/>
              </a:rPr>
              <a:t>. CONFIRMATION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3400313"/>
            <a:ext cx="6858000" cy="2358573"/>
            <a:chOff x="0" y="2598801"/>
            <a:chExt cx="6858000" cy="2358573"/>
          </a:xfrm>
        </p:grpSpPr>
        <p:sp>
          <p:nvSpPr>
            <p:cNvPr id="5" name="Rectangle 4"/>
            <p:cNvSpPr/>
            <p:nvPr/>
          </p:nvSpPr>
          <p:spPr>
            <a:xfrm>
              <a:off x="0" y="2598801"/>
              <a:ext cx="6858000" cy="235857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687" y="3393771"/>
              <a:ext cx="5613418" cy="36051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200" y="4136141"/>
              <a:ext cx="5613418" cy="36051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429"/>
              </p:ext>
            </p:extLst>
          </p:nvPr>
        </p:nvGraphicFramePr>
        <p:xfrm>
          <a:off x="758016" y="3796058"/>
          <a:ext cx="5326602" cy="1513840"/>
        </p:xfrm>
        <a:graphic>
          <a:graphicData uri="http://schemas.openxmlformats.org/drawingml/2006/table">
            <a:tbl>
              <a:tblPr/>
              <a:tblGrid>
                <a:gridCol w="1978452"/>
                <a:gridCol w="33481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Name: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Mawryngkneng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Location: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28.24598, 75.129082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SIM No: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"+919654317621"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Carrier: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Vodafone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8</a:t>
            </a:r>
            <a:r>
              <a:rPr lang="en-US" sz="3400" dirty="0" smtClean="0">
                <a:latin typeface="Helvetica Neue Light"/>
                <a:cs typeface="Helvetica Neue Light"/>
              </a:rPr>
              <a:t>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5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536</Words>
  <Application>Microsoft Macintosh PowerPoint</Application>
  <PresentationFormat>On-screen Show (4:3)</PresentationFormat>
  <Paragraphs>174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Kumar</dc:creator>
  <cp:lastModifiedBy>Gautam Kumar</cp:lastModifiedBy>
  <cp:revision>87</cp:revision>
  <dcterms:created xsi:type="dcterms:W3CDTF">2016-07-31T06:26:24Z</dcterms:created>
  <dcterms:modified xsi:type="dcterms:W3CDTF">2016-08-04T07:00:52Z</dcterms:modified>
</cp:coreProperties>
</file>