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1" r:id="rId5"/>
    <p:sldId id="264" r:id="rId6"/>
    <p:sldId id="267" r:id="rId7"/>
    <p:sldId id="268" r:id="rId8"/>
    <p:sldId id="266" r:id="rId9"/>
    <p:sldId id="262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84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60F5D-239B-5142-B2D7-AB1C04CC0BB7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F8F-073C-F641-81D5-FA68F688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65F8F-073C-F641-81D5-FA68F6887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65F8F-073C-F641-81D5-FA68F6887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BF277-EE3E-EA43-84BE-1C5556915765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76AC-77EA-C143-A0B8-FA36D6EF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912" y="1741227"/>
            <a:ext cx="5019298" cy="15158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1912" y="5967672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8729" y="2150927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NUMBER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8729" y="6386378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LOGIN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1912" y="3675824"/>
            <a:ext cx="5019298" cy="15158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729" y="4085524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PASSWORD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874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9.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Running… / Hung. Reset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</a:t>
            </a:r>
          </a:p>
          <a:p>
            <a:r>
              <a:rPr lang="en-US" sz="1200" dirty="0" smtClean="0">
                <a:latin typeface="Arial"/>
                <a:cs typeface="Arial"/>
              </a:rPr>
              <a:t>16</a:t>
            </a:r>
          </a:p>
          <a:p>
            <a:r>
              <a:rPr lang="en-US" sz="1200" dirty="0" smtClean="0">
                <a:latin typeface="Arial"/>
                <a:cs typeface="Arial"/>
              </a:rPr>
              <a:t>12</a:t>
            </a:r>
          </a:p>
          <a:p>
            <a:r>
              <a:rPr lang="en-US" sz="1200" dirty="0" smtClean="0">
                <a:latin typeface="Arial"/>
                <a:cs typeface="Arial"/>
              </a:rPr>
              <a:t>8</a:t>
            </a:r>
          </a:p>
          <a:p>
            <a:r>
              <a:rPr lang="en-US" sz="1200" dirty="0" smtClean="0">
                <a:latin typeface="Arial"/>
                <a:cs typeface="Arial"/>
              </a:rPr>
              <a:t>4</a:t>
            </a:r>
          </a:p>
          <a:p>
            <a:r>
              <a:rPr lang="en-US" sz="1200" dirty="0" smtClean="0">
                <a:latin typeface="Arial"/>
                <a:cs typeface="Arial"/>
              </a:rPr>
              <a:t>Uploading…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32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10.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Upload successful. / Upload failed.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Uploading…</a:t>
            </a:r>
          </a:p>
          <a:p>
            <a:r>
              <a:rPr lang="en-US" sz="1200" dirty="0" smtClean="0">
                <a:latin typeface="Arial"/>
                <a:cs typeface="Arial"/>
              </a:rPr>
              <a:t>Upload HTTP successful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25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11.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Data within band. / Data outside band. Rechecking.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Air temp: 32C</a:t>
            </a:r>
          </a:p>
          <a:p>
            <a:r>
              <a:rPr lang="en-US" sz="1200" dirty="0" smtClean="0">
                <a:latin typeface="Arial"/>
                <a:cs typeface="Arial"/>
              </a:rPr>
              <a:t>Humidity: 50%</a:t>
            </a:r>
          </a:p>
          <a:p>
            <a:r>
              <a:rPr lang="en-US" sz="1200" dirty="0" smtClean="0">
                <a:latin typeface="Arial"/>
                <a:cs typeface="Arial"/>
              </a:rPr>
              <a:t>Air pressure: 1.05 </a:t>
            </a:r>
            <a:r>
              <a:rPr lang="en-US" sz="1200" dirty="0" err="1" smtClean="0">
                <a:latin typeface="Arial"/>
                <a:cs typeface="Arial"/>
              </a:rPr>
              <a:t>atm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Wind Speed: 5 km/h</a:t>
            </a:r>
          </a:p>
          <a:p>
            <a:r>
              <a:rPr lang="en-US" sz="1200" dirty="0" smtClean="0">
                <a:latin typeface="Arial"/>
                <a:cs typeface="Arial"/>
              </a:rPr>
              <a:t>Rainfall: 0mm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2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(I)</a:t>
            </a:r>
            <a:r>
              <a:rPr lang="en-US" sz="3400" dirty="0" smtClean="0">
                <a:latin typeface="Helvetica Neue Light"/>
                <a:cs typeface="Helvetica Neue Light"/>
              </a:rPr>
              <a:t> </a:t>
            </a:r>
            <a:r>
              <a:rPr lang="en-US" sz="3400" dirty="0" smtClean="0">
                <a:latin typeface="Helvetica Neue Light"/>
                <a:cs typeface="Helvetica Neue Light"/>
              </a:rPr>
              <a:t>SCREW STANDS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00313"/>
            <a:ext cx="6858000" cy="2358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7" name="Rectangle 1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1199" y="4026953"/>
            <a:ext cx="59412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Are all six screws on the base for the weather station stands?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Are all four screws on the solar panel?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2173" y="4026561"/>
            <a:ext cx="471955" cy="400110"/>
            <a:chOff x="3200764" y="4561707"/>
            <a:chExt cx="471955" cy="400110"/>
          </a:xfrm>
        </p:grpSpPr>
        <p:sp>
          <p:nvSpPr>
            <p:cNvPr id="21" name="Rectangle 20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2173" y="4733946"/>
            <a:ext cx="471955" cy="400110"/>
            <a:chOff x="3200764" y="4561707"/>
            <a:chExt cx="471955" cy="400110"/>
          </a:xfrm>
        </p:grpSpPr>
        <p:sp>
          <p:nvSpPr>
            <p:cNvPr id="24" name="Rectangle 23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83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(I)</a:t>
            </a:r>
            <a:r>
              <a:rPr lang="en-US" sz="3400" dirty="0" smtClean="0">
                <a:latin typeface="Helvetica Neue Light"/>
                <a:cs typeface="Helvetica Neue Light"/>
              </a:rPr>
              <a:t> </a:t>
            </a:r>
            <a:r>
              <a:rPr lang="en-US" sz="3400" dirty="0" smtClean="0">
                <a:latin typeface="Helvetica Neue Light"/>
                <a:cs typeface="Helvetica Neue Light"/>
              </a:rPr>
              <a:t>FIND SOUTH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212383"/>
            <a:ext cx="6858000" cy="414057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7" name="Rectangle 1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28599" y="5623266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Find south.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478919" y="3298088"/>
            <a:ext cx="921913" cy="112667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09824" y="2285317"/>
            <a:ext cx="1" cy="7259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8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80707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(I) CHECK </a:t>
            </a:r>
            <a:r>
              <a:rPr lang="en-US" sz="3400" dirty="0" smtClean="0">
                <a:latin typeface="Helvetica Neue Light"/>
                <a:cs typeface="Helvetica Neue Light"/>
              </a:rPr>
              <a:t>VOLTAGE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949808"/>
            <a:ext cx="34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What’s the current of the panel?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9" y="4467373"/>
            <a:ext cx="2895600" cy="445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29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05620"/>
            <a:ext cx="6858000" cy="818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(I) </a:t>
            </a:r>
            <a:r>
              <a:rPr lang="en-US" sz="3400" dirty="0" smtClean="0">
                <a:latin typeface="Helvetica Neue Light"/>
                <a:cs typeface="Helvetica Neue Light"/>
              </a:rPr>
              <a:t>MARK HOLES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271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Mark holes for weather station stands. 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80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05620"/>
            <a:ext cx="6858000" cy="818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(I</a:t>
            </a:r>
            <a:r>
              <a:rPr lang="en-US" sz="3400" dirty="0" smtClean="0">
                <a:latin typeface="Helvetica Neue Light"/>
                <a:cs typeface="Helvetica Neue Light"/>
              </a:rPr>
              <a:t>) </a:t>
            </a:r>
            <a:r>
              <a:rPr lang="en-US" sz="3400" dirty="0" smtClean="0">
                <a:latin typeface="Helvetica Neue Light"/>
                <a:cs typeface="Helvetica Neue Light"/>
              </a:rPr>
              <a:t>DRILL HOLES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271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Drill holes for weather station stands. 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25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17.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on your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 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Waiting…connecting. 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38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18.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Running… / Hung. Reset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</a:t>
            </a:r>
          </a:p>
          <a:p>
            <a:r>
              <a:rPr lang="en-US" sz="1200" dirty="0" smtClean="0">
                <a:latin typeface="Arial"/>
                <a:cs typeface="Arial"/>
              </a:rPr>
              <a:t>16</a:t>
            </a:r>
          </a:p>
          <a:p>
            <a:r>
              <a:rPr lang="en-US" sz="1200" dirty="0" smtClean="0">
                <a:latin typeface="Arial"/>
                <a:cs typeface="Arial"/>
              </a:rPr>
              <a:t>12</a:t>
            </a:r>
          </a:p>
          <a:p>
            <a:r>
              <a:rPr lang="en-US" sz="1200" dirty="0" smtClean="0">
                <a:latin typeface="Arial"/>
                <a:cs typeface="Arial"/>
              </a:rPr>
              <a:t>8</a:t>
            </a:r>
          </a:p>
          <a:p>
            <a:r>
              <a:rPr lang="en-US" sz="1200" dirty="0" smtClean="0">
                <a:latin typeface="Arial"/>
                <a:cs typeface="Arial"/>
              </a:rPr>
              <a:t>4</a:t>
            </a:r>
          </a:p>
          <a:p>
            <a:r>
              <a:rPr lang="en-US" sz="1200" dirty="0" smtClean="0">
                <a:latin typeface="Arial"/>
                <a:cs typeface="Arial"/>
              </a:rPr>
              <a:t>Uploading…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2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1912" y="942311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1912" y="3716793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1912" y="6502755"/>
            <a:ext cx="5019298" cy="1515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08729" y="1352011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INSTALLATION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8729" y="4135499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CONFIGURATION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729" y="6950951"/>
            <a:ext cx="438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CHECK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048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19.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Upload successful. / Upload failed.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Uploading…</a:t>
            </a:r>
          </a:p>
          <a:p>
            <a:r>
              <a:rPr lang="en-US" sz="1200" dirty="0" smtClean="0">
                <a:latin typeface="Arial"/>
                <a:cs typeface="Arial"/>
              </a:rPr>
              <a:t>Upload HTTP successful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42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20.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Data within band. / Data outside band. Rechecking.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Air temp: 32C</a:t>
            </a:r>
          </a:p>
          <a:p>
            <a:r>
              <a:rPr lang="en-US" sz="1200" dirty="0" smtClean="0">
                <a:latin typeface="Arial"/>
                <a:cs typeface="Arial"/>
              </a:rPr>
              <a:t>Humidity: 50%</a:t>
            </a:r>
          </a:p>
          <a:p>
            <a:r>
              <a:rPr lang="en-US" sz="1200" dirty="0" smtClean="0">
                <a:latin typeface="Arial"/>
                <a:cs typeface="Arial"/>
              </a:rPr>
              <a:t>Air pressure: 1.05 </a:t>
            </a:r>
            <a:r>
              <a:rPr lang="en-US" sz="1200" dirty="0" err="1" smtClean="0">
                <a:latin typeface="Arial"/>
                <a:cs typeface="Arial"/>
              </a:rPr>
              <a:t>atm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Wind Speed: 5 km/h</a:t>
            </a:r>
          </a:p>
          <a:p>
            <a:r>
              <a:rPr lang="en-US" sz="1200" dirty="0" smtClean="0">
                <a:latin typeface="Arial"/>
                <a:cs typeface="Arial"/>
              </a:rPr>
              <a:t>Rainfall: 0mm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31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05620"/>
            <a:ext cx="6858000" cy="8189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(I</a:t>
            </a:r>
            <a:r>
              <a:rPr lang="en-US" sz="3400" dirty="0" smtClean="0">
                <a:latin typeface="Helvetica Neue Light"/>
                <a:cs typeface="Helvetica Neue Light"/>
              </a:rPr>
              <a:t>) FASTEN </a:t>
            </a:r>
            <a:r>
              <a:rPr lang="en-US" sz="3400" dirty="0" smtClean="0">
                <a:latin typeface="Helvetica Neue Light"/>
                <a:cs typeface="Helvetica Neue Light"/>
              </a:rPr>
              <a:t>STANDS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52715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Fasten stands to roof.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73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22.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on your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 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Waiting…connecting. 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4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23.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Running… / Hung. Reset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20</a:t>
            </a:r>
          </a:p>
          <a:p>
            <a:r>
              <a:rPr lang="en-US" sz="1200" dirty="0" smtClean="0">
                <a:latin typeface="Arial"/>
                <a:cs typeface="Arial"/>
              </a:rPr>
              <a:t>16</a:t>
            </a:r>
          </a:p>
          <a:p>
            <a:r>
              <a:rPr lang="en-US" sz="1200" dirty="0" smtClean="0">
                <a:latin typeface="Arial"/>
                <a:cs typeface="Arial"/>
              </a:rPr>
              <a:t>12</a:t>
            </a:r>
          </a:p>
          <a:p>
            <a:r>
              <a:rPr lang="en-US" sz="1200" dirty="0" smtClean="0">
                <a:latin typeface="Arial"/>
                <a:cs typeface="Arial"/>
              </a:rPr>
              <a:t>8</a:t>
            </a:r>
          </a:p>
          <a:p>
            <a:r>
              <a:rPr lang="en-US" sz="1200" dirty="0" smtClean="0">
                <a:latin typeface="Arial"/>
                <a:cs typeface="Arial"/>
              </a:rPr>
              <a:t>4</a:t>
            </a:r>
          </a:p>
          <a:p>
            <a:r>
              <a:rPr lang="en-US" sz="1200" dirty="0" smtClean="0">
                <a:latin typeface="Arial"/>
                <a:cs typeface="Arial"/>
              </a:rPr>
              <a:t>Uploading…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27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24.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Upload successful. / Upload failed.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Uploading…</a:t>
            </a:r>
          </a:p>
          <a:p>
            <a:r>
              <a:rPr lang="en-US" sz="1200" dirty="0" smtClean="0">
                <a:latin typeface="Arial"/>
                <a:cs typeface="Arial"/>
              </a:rPr>
              <a:t>Upload HTTP successful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23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25. CHECKING…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5029200"/>
            <a:ext cx="64091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Data within band. / Data outside band. Rechecking.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57201" y="3491459"/>
            <a:ext cx="5943600" cy="130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1" y="3563283"/>
            <a:ext cx="514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Air temp: 32C</a:t>
            </a:r>
          </a:p>
          <a:p>
            <a:r>
              <a:rPr lang="en-US" sz="1200" dirty="0" smtClean="0">
                <a:latin typeface="Arial"/>
                <a:cs typeface="Arial"/>
              </a:rPr>
              <a:t>Humidity: 50%</a:t>
            </a:r>
          </a:p>
          <a:p>
            <a:r>
              <a:rPr lang="en-US" sz="1200" dirty="0" smtClean="0">
                <a:latin typeface="Arial"/>
                <a:cs typeface="Arial"/>
              </a:rPr>
              <a:t>Air pressure: 1.05 </a:t>
            </a:r>
            <a:r>
              <a:rPr lang="en-US" sz="1200" dirty="0" err="1" smtClean="0">
                <a:latin typeface="Arial"/>
                <a:cs typeface="Arial"/>
              </a:rPr>
              <a:t>atm</a:t>
            </a:r>
            <a:endParaRPr lang="en-US" sz="1200" dirty="0" smtClean="0">
              <a:latin typeface="Arial"/>
              <a:cs typeface="Arial"/>
            </a:endParaRPr>
          </a:p>
          <a:p>
            <a:r>
              <a:rPr lang="en-US" sz="1200" dirty="0" smtClean="0">
                <a:latin typeface="Arial"/>
                <a:cs typeface="Arial"/>
              </a:rPr>
              <a:t>Wind Speed: 5 km/h</a:t>
            </a:r>
          </a:p>
          <a:p>
            <a:r>
              <a:rPr lang="en-US" sz="1200" dirty="0" smtClean="0">
                <a:latin typeface="Arial"/>
                <a:cs typeface="Arial"/>
              </a:rPr>
              <a:t>Rainfall: 0mm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885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26. CHECK 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off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Bluetooth off. Moving on.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72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210693"/>
            <a:ext cx="6858000" cy="9301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>
                <a:latin typeface="Helvetica Neue Light"/>
                <a:cs typeface="Helvetica Neue Light"/>
              </a:rPr>
              <a:t>(</a:t>
            </a:r>
            <a:r>
              <a:rPr lang="en-US" sz="3400">
                <a:latin typeface="Helvetica Neue Light"/>
                <a:cs typeface="Helvetica Neue Light"/>
              </a:rPr>
              <a:t>I</a:t>
            </a:r>
            <a:r>
              <a:rPr lang="en-US" sz="3400" smtClean="0">
                <a:latin typeface="Helvetica Neue Light"/>
                <a:cs typeface="Helvetica Neue Light"/>
              </a:rPr>
              <a:t>) Take </a:t>
            </a:r>
            <a:r>
              <a:rPr lang="en-US" sz="3400" dirty="0" smtClean="0">
                <a:latin typeface="Helvetica Neue Light"/>
                <a:cs typeface="Helvetica Neue Light"/>
              </a:rPr>
              <a:t>a picture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71199" y="2048502"/>
            <a:ext cx="5941209" cy="4515709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06294" y="6564211"/>
            <a:ext cx="4645412" cy="16464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1065221"/>
            <a:ext cx="6858000" cy="95694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2408" y="2022169"/>
            <a:ext cx="445592" cy="454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022169"/>
            <a:ext cx="445592" cy="45420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234097"/>
            <a:ext cx="6858000" cy="344916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199" y="3453372"/>
            <a:ext cx="594121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it an open space with no shade?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big solar panel getting direct sunlight?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small solar panel on the weather station getting direct sunlight?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wind speed sensor moving, when there’s wind?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it far from thieves?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>
                <a:latin typeface="Helvetica Neue Light"/>
                <a:cs typeface="Helvetica Neue Light"/>
              </a:rPr>
              <a:t>Is the concrete solid?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2173" y="3452980"/>
            <a:ext cx="471955" cy="400110"/>
            <a:chOff x="3200764" y="4561707"/>
            <a:chExt cx="471955" cy="400110"/>
          </a:xfrm>
        </p:grpSpPr>
        <p:sp>
          <p:nvSpPr>
            <p:cNvPr id="11" name="Rectangle 10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2173" y="3832605"/>
            <a:ext cx="471955" cy="400110"/>
            <a:chOff x="3200764" y="4561707"/>
            <a:chExt cx="471955" cy="400110"/>
          </a:xfrm>
        </p:grpSpPr>
        <p:sp>
          <p:nvSpPr>
            <p:cNvPr id="14" name="Rectangle 13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2173" y="4212230"/>
            <a:ext cx="471955" cy="400110"/>
            <a:chOff x="3200764" y="4561707"/>
            <a:chExt cx="471955" cy="400110"/>
          </a:xfrm>
        </p:grpSpPr>
        <p:sp>
          <p:nvSpPr>
            <p:cNvPr id="17" name="Rectangle 16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2173" y="4907416"/>
            <a:ext cx="471955" cy="400110"/>
            <a:chOff x="3200764" y="4561707"/>
            <a:chExt cx="471955" cy="400110"/>
          </a:xfrm>
        </p:grpSpPr>
        <p:sp>
          <p:nvSpPr>
            <p:cNvPr id="20" name="Rectangle 19"/>
            <p:cNvSpPr/>
            <p:nvPr/>
          </p:nvSpPr>
          <p:spPr>
            <a:xfrm>
              <a:off x="3200764" y="4561707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ＭＳ ゴシック"/>
                  <a:ea typeface="ＭＳ ゴシック"/>
                  <a:cs typeface="ＭＳ ゴシック"/>
                </a:rPr>
                <a:t>☐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46898" y="4572000"/>
              <a:ext cx="42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12173" y="558342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173" y="596726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☐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(I) FIND </a:t>
            </a:r>
            <a:r>
              <a:rPr lang="en-US" sz="3400" dirty="0" smtClean="0">
                <a:latin typeface="Helvetica Neue Light"/>
                <a:cs typeface="Helvetica Neue Light"/>
              </a:rPr>
              <a:t>A PLACE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36" name="Rectangle 35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5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757763"/>
            <a:ext cx="6858000" cy="16464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(C)</a:t>
            </a:r>
            <a:r>
              <a:rPr lang="en-US" sz="3400" dirty="0" smtClean="0">
                <a:latin typeface="Helvetica Neue Light"/>
                <a:cs typeface="Helvetica Neue Light"/>
              </a:rPr>
              <a:t> </a:t>
            </a:r>
            <a:r>
              <a:rPr lang="en-US" sz="3400" dirty="0" smtClean="0">
                <a:latin typeface="Helvetica Neue Light"/>
                <a:cs typeface="Helvetica Neue Light"/>
              </a:rPr>
              <a:t>REGISTER SENSOR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199" y="4185046"/>
            <a:ext cx="594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 Light"/>
                <a:cs typeface="Helvetica Neue Light"/>
              </a:rPr>
              <a:t>What’s the ID of the weather station?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7" name="Rectangle 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9" y="4529824"/>
            <a:ext cx="2895600" cy="4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96308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(C</a:t>
            </a:r>
            <a:r>
              <a:rPr lang="en-US" sz="3400" dirty="0" smtClean="0">
                <a:latin typeface="Helvetica Neue Light"/>
                <a:cs typeface="Helvetica Neue Light"/>
              </a:rPr>
              <a:t>) SET </a:t>
            </a:r>
            <a:r>
              <a:rPr lang="en-US" sz="3400" dirty="0" smtClean="0">
                <a:latin typeface="Helvetica Neue Light"/>
                <a:cs typeface="Helvetica Neue Light"/>
              </a:rPr>
              <a:t>NAME / 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5059" y="4108804"/>
            <a:ext cx="3953978" cy="1003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599" y="4192142"/>
            <a:ext cx="6409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CLICK TO GET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NAME / LOCATION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6" name="Rectangle 15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54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81247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(C</a:t>
            </a:r>
            <a:r>
              <a:rPr lang="en-US" sz="3400" dirty="0" smtClean="0">
                <a:latin typeface="Helvetica Neue Light"/>
                <a:cs typeface="Helvetica Neue Light"/>
              </a:rPr>
              <a:t>) BEST </a:t>
            </a:r>
            <a:r>
              <a:rPr lang="en-US" sz="3400" dirty="0" smtClean="0">
                <a:latin typeface="Helvetica Neue Light"/>
                <a:cs typeface="Helvetica Neue Light"/>
              </a:rPr>
              <a:t>CARRIER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523849"/>
            <a:ext cx="2184400" cy="492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950348"/>
            <a:ext cx="34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 service provider is best?</a:t>
            </a:r>
            <a:endParaRPr lang="en-US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53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80707"/>
            <a:ext cx="6858000" cy="180547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(C) </a:t>
            </a:r>
            <a:r>
              <a:rPr lang="en-US" sz="3400" dirty="0" smtClean="0">
                <a:latin typeface="Helvetica Neue Light"/>
                <a:cs typeface="Helvetica Neue Light"/>
              </a:rPr>
              <a:t>SET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3949808"/>
            <a:ext cx="343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What’s the number of the SIM?</a:t>
            </a:r>
            <a:endParaRPr lang="en-US" dirty="0"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99" y="4467373"/>
            <a:ext cx="2895600" cy="44522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5" name="Rectangle 14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92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Helvetica Neue Light"/>
                <a:cs typeface="Helvetica Neue Light"/>
              </a:rPr>
              <a:t>(C</a:t>
            </a:r>
            <a:r>
              <a:rPr lang="en-US" sz="3400" dirty="0" smtClean="0">
                <a:latin typeface="Helvetica Neue Light"/>
                <a:cs typeface="Helvetica Neue Light"/>
              </a:rPr>
              <a:t>) CONFIRMATION</a:t>
            </a:r>
            <a:endParaRPr lang="en-US" sz="3400" dirty="0" smtClean="0">
              <a:latin typeface="Helvetica Neue Light"/>
              <a:cs typeface="Helvetica Neue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400313"/>
            <a:ext cx="6858000" cy="2358573"/>
            <a:chOff x="0" y="2598801"/>
            <a:chExt cx="6858000" cy="2358573"/>
          </a:xfrm>
        </p:grpSpPr>
        <p:sp>
          <p:nvSpPr>
            <p:cNvPr id="5" name="Rectangle 4"/>
            <p:cNvSpPr/>
            <p:nvPr/>
          </p:nvSpPr>
          <p:spPr>
            <a:xfrm>
              <a:off x="0" y="2598801"/>
              <a:ext cx="6858000" cy="235857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1687" y="3393771"/>
              <a:ext cx="5613418" cy="36051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200" y="4136141"/>
              <a:ext cx="5613418" cy="360514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17429"/>
              </p:ext>
            </p:extLst>
          </p:nvPr>
        </p:nvGraphicFramePr>
        <p:xfrm>
          <a:off x="758016" y="3796058"/>
          <a:ext cx="5326602" cy="1513840"/>
        </p:xfrm>
        <a:graphic>
          <a:graphicData uri="http://schemas.openxmlformats.org/drawingml/2006/table">
            <a:tbl>
              <a:tblPr/>
              <a:tblGrid>
                <a:gridCol w="1978452"/>
                <a:gridCol w="33481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Name: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Mawryngkneng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Location: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28.24598, 75.129082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SIM No: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"+919654317621"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Carrier: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 Light"/>
                          <a:cs typeface="Helvetica Neue Light"/>
                        </a:rPr>
                        <a:t>Vodafone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0" y="6564211"/>
            <a:ext cx="6858000" cy="1646482"/>
            <a:chOff x="0" y="3757763"/>
            <a:chExt cx="6858000" cy="1646482"/>
          </a:xfrm>
        </p:grpSpPr>
        <p:sp>
          <p:nvSpPr>
            <p:cNvPr id="17" name="Rectangle 16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1706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5115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39058"/>
            <a:ext cx="6858000" cy="25196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858000" cy="106522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1199" y="228600"/>
            <a:ext cx="59412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Helvetica Neue Light"/>
                <a:cs typeface="Helvetica Neue Light"/>
              </a:rPr>
              <a:t>(I) </a:t>
            </a:r>
            <a:r>
              <a:rPr lang="en-US" sz="3400" dirty="0" smtClean="0">
                <a:latin typeface="Helvetica Neue Light"/>
                <a:cs typeface="Helvetica Neue Light"/>
              </a:rPr>
              <a:t>CHECK </a:t>
            </a:r>
            <a:r>
              <a:rPr lang="en-US" sz="3400" dirty="0" smtClean="0">
                <a:latin typeface="Helvetica Neue Light"/>
                <a:cs typeface="Helvetica Neue Light"/>
              </a:rPr>
              <a:t>BLUETOOTH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599" y="3955007"/>
            <a:ext cx="64091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Turn on your </a:t>
            </a:r>
            <a:r>
              <a:rPr lang="en-US" sz="2600" dirty="0" err="1" smtClean="0">
                <a:latin typeface="Helvetica Neue Light"/>
                <a:cs typeface="Helvetica Neue Light"/>
              </a:rPr>
              <a:t>bluetooth</a:t>
            </a:r>
            <a:r>
              <a:rPr lang="en-US" sz="2600" dirty="0" smtClean="0">
                <a:latin typeface="Helvetica Neue Light"/>
                <a:cs typeface="Helvetica Neue Light"/>
              </a:rPr>
              <a:t>. </a:t>
            </a: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/</a:t>
            </a:r>
            <a:endParaRPr lang="en-US" sz="2600" dirty="0">
              <a:latin typeface="Helvetica Neue Light"/>
              <a:cs typeface="Helvetica Neue Light"/>
            </a:endParaRPr>
          </a:p>
          <a:p>
            <a:pPr algn="ctr"/>
            <a:r>
              <a:rPr lang="en-US" sz="2600" dirty="0" smtClean="0">
                <a:latin typeface="Helvetica Neue Light"/>
                <a:cs typeface="Helvetica Neue Light"/>
              </a:rPr>
              <a:t>Waiting…connecting. </a:t>
            </a:r>
            <a:endParaRPr lang="en-US" sz="2600" dirty="0">
              <a:latin typeface="Helvetica Neue Light"/>
              <a:cs typeface="Helvetica Neu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6564211"/>
            <a:ext cx="1106294" cy="1646482"/>
            <a:chOff x="0" y="3757763"/>
            <a:chExt cx="1106294" cy="1646482"/>
          </a:xfrm>
        </p:grpSpPr>
        <p:sp>
          <p:nvSpPr>
            <p:cNvPr id="14" name="Rectangle 13"/>
            <p:cNvSpPr/>
            <p:nvPr/>
          </p:nvSpPr>
          <p:spPr>
            <a:xfrm>
              <a:off x="0" y="3757763"/>
              <a:ext cx="1106294" cy="164648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10800000">
              <a:off x="137660" y="4062137"/>
              <a:ext cx="79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Helvetica Neue Light"/>
                  <a:cs typeface="Helvetica Neue Light"/>
                  <a:sym typeface="Wingdings"/>
                </a:rPr>
                <a:t></a:t>
              </a:r>
              <a:endParaRPr lang="en-US" sz="6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51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550</Words>
  <Application>Microsoft Macintosh PowerPoint</Application>
  <PresentationFormat>On-screen Show (4:3)</PresentationFormat>
  <Paragraphs>174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Kumar</dc:creator>
  <cp:lastModifiedBy>Gautam Kumar</cp:lastModifiedBy>
  <cp:revision>88</cp:revision>
  <dcterms:created xsi:type="dcterms:W3CDTF">2016-07-31T06:26:24Z</dcterms:created>
  <dcterms:modified xsi:type="dcterms:W3CDTF">2016-08-04T09:39:39Z</dcterms:modified>
</cp:coreProperties>
</file>