
<file path=[Content_Types].xml><?xml version="1.0" encoding="utf-8"?>
<Types xmlns="http://schemas.openxmlformats.org/package/2006/content-types"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51" r:id="rId2"/>
    <p:sldId id="599" r:id="rId3"/>
    <p:sldId id="600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339933"/>
    <a:srgbClr val="5DD5FF"/>
    <a:srgbClr val="008000"/>
    <a:srgbClr val="990000"/>
    <a:srgbClr val="003A1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74" d="100"/>
          <a:sy n="74" d="100"/>
        </p:scale>
        <p:origin x="126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279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3B0A653-6A42-EDB2-DC70-46D2A70D5F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D8F4A8C-AF4E-500B-C57A-7F4DF4436B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77565-27DA-4165-A15C-AFF4314E7084}" type="datetimeFigureOut">
              <a:rPr lang="pt-BR" smtClean="0"/>
              <a:t>27/01/2023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CD33A2-25E0-37F9-D7B2-7C238D52855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FD618F1-3D82-A1A5-E59A-566E90BFB3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441B9-E307-45F0-B6FF-00313ED2A7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0032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C934-FEA0-426E-B081-61FE807EA637}" type="datetimeFigureOut">
              <a:rPr lang="pt-BR" smtClean="0"/>
              <a:t>27/01/2023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DE88B-C5FB-4190-8CD8-D803F1201C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18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2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3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27/01/2023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27/01/2023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4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27/01/2023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003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BAA9B-BD8B-47B1-B50F-9B043A5E6E7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566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27/01/2023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84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27/01/2023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33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27/01/2023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0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27/01/2023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35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27/01/2023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85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27/01/2023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0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27/01/2023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2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27/01/2023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40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tm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m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Recorte de Tela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" y="871"/>
            <a:ext cx="1876687" cy="543001"/>
          </a:xfrm>
          <a:prstGeom prst="rect">
            <a:avLst/>
          </a:prstGeom>
        </p:spPr>
      </p:pic>
      <p:pic>
        <p:nvPicPr>
          <p:cNvPr id="14" name="Imagem 13" descr="Recorte de Tela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2847"/>
            <a:ext cx="9144000" cy="21515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979712" y="0"/>
            <a:ext cx="7129279" cy="543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baseline="0" dirty="0">
                <a:solidFill>
                  <a:schemeClr val="tx1"/>
                </a:solidFill>
              </a:rPr>
              <a:t>GOVERNANÇA E QUALIDADE DE SOFTWARE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300191" y="6705364"/>
            <a:ext cx="2808799" cy="10801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Prof. Renato Jardim Parducci</a:t>
            </a:r>
          </a:p>
        </p:txBody>
      </p:sp>
    </p:spTree>
    <p:extLst>
      <p:ext uri="{BB962C8B-B14F-4D97-AF65-F5344CB8AC3E}">
        <p14:creationId xmlns:p14="http://schemas.microsoft.com/office/powerpoint/2010/main" val="113864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683568" y="2552834"/>
            <a:ext cx="7704856" cy="130821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755576" y="2721694"/>
            <a:ext cx="7488832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Lista de exercícios e atividades complementares - </a:t>
            </a:r>
            <a:r>
              <a:rPr lang="pt-BR" sz="1800" dirty="0">
                <a:latin typeface="Calibri" panose="020F0502020204030204" pitchFamily="34" charset="0"/>
              </a:rPr>
              <a:t>AULA: </a:t>
            </a:r>
          </a:p>
          <a:p>
            <a:r>
              <a:rPr lang="pt-BR" b="1" dirty="0">
                <a:latin typeface="Calibri" panose="020F0502020204030204" pitchFamily="34" charset="0"/>
              </a:rPr>
              <a:t>4 </a:t>
            </a:r>
            <a:r>
              <a:rPr lang="pt-BR" sz="1800" b="1">
                <a:latin typeface="Calibri" panose="020F0502020204030204" pitchFamily="34" charset="0"/>
              </a:rPr>
              <a:t>– GERENCIAMENTO DO CONTEÚDO SOBRE REGRAS DE TRABALHO E RESULTADOS DE PROJETOS DE SOFTWARE</a:t>
            </a:r>
            <a:endParaRPr lang="pt-BR" b="1" dirty="0">
              <a:latin typeface="Calibri" panose="020F0502020204030204" pitchFamily="34" charset="0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83568" y="4293096"/>
            <a:ext cx="7704856" cy="14401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53249" y="4510861"/>
            <a:ext cx="295465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PROFESSOR: </a:t>
            </a:r>
          </a:p>
          <a:p>
            <a:r>
              <a:rPr lang="pt-BR" sz="1800" b="1" dirty="0">
                <a:latin typeface="Calibri" panose="020F0502020204030204" pitchFamily="34" charset="0"/>
              </a:rPr>
              <a:t>RENATO JARDIM PARDUCCI	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20276" y="5301208"/>
            <a:ext cx="30648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dirty="0"/>
              <a:t>PROFRENATO.PARDUCCI@FIAP.COM.BR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683568" y="908721"/>
            <a:ext cx="7704856" cy="12241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735997" y="1052736"/>
            <a:ext cx="50547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DISCIPLINA</a:t>
            </a:r>
            <a:r>
              <a:rPr lang="pt-BR" sz="1800">
                <a:latin typeface="Calibri" panose="020F0502020204030204" pitchFamily="34" charset="0"/>
              </a:rPr>
              <a:t>:   </a:t>
            </a:r>
            <a:r>
              <a:rPr lang="pt-BR" b="1"/>
              <a:t>COMPLIANCE &amp; QUALITY ASSURANCE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5530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tângulo de cantos arredondados 1"/>
          <p:cNvSpPr>
            <a:spLocks noChangeArrowheads="1"/>
          </p:cNvSpPr>
          <p:nvPr/>
        </p:nvSpPr>
        <p:spPr bwMode="auto">
          <a:xfrm>
            <a:off x="2268538" y="2908300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ATIVIDADES COMPLEMENTARES</a:t>
            </a:r>
          </a:p>
        </p:txBody>
      </p:sp>
    </p:spTree>
    <p:extLst>
      <p:ext uri="{BB962C8B-B14F-4D97-AF65-F5344CB8AC3E}">
        <p14:creationId xmlns:p14="http://schemas.microsoft.com/office/powerpoint/2010/main" val="384454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861204"/>
            <a:ext cx="85689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Tente reproduzir os seguintes passos para operar o  GIT HUB: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1º) Selecione um conjunto de arquivos  nos diretórios do seu computador para administrar com GIT HUB.  Busque um arquivo fonte SQL, um JAVA e um .DOC.</a:t>
            </a:r>
          </a:p>
          <a:p>
            <a:r>
              <a:rPr lang="pt-BR" dirty="0">
                <a:solidFill>
                  <a:schemeClr val="bg1"/>
                </a:solidFill>
              </a:rPr>
              <a:t>2º) Crie um projeto no GIT HUB com pastas separadas para fontes de aplicação e para documentos auxiliares.</a:t>
            </a:r>
          </a:p>
          <a:p>
            <a:r>
              <a:rPr lang="pt-BR" dirty="0">
                <a:solidFill>
                  <a:schemeClr val="bg1"/>
                </a:solidFill>
              </a:rPr>
              <a:t>3º) Suba o .DOC na área de documentos auxiliares e os outros arquivos na área de fontes de aplicação, usando uma </a:t>
            </a:r>
            <a:r>
              <a:rPr lang="pt-BR" dirty="0" err="1">
                <a:solidFill>
                  <a:schemeClr val="bg1"/>
                </a:solidFill>
              </a:rPr>
              <a:t>Branch</a:t>
            </a:r>
            <a:r>
              <a:rPr lang="pt-BR" dirty="0">
                <a:solidFill>
                  <a:schemeClr val="bg1"/>
                </a:solidFill>
              </a:rPr>
              <a:t> de manutenção</a:t>
            </a:r>
          </a:p>
          <a:p>
            <a:r>
              <a:rPr lang="pt-BR" dirty="0">
                <a:solidFill>
                  <a:schemeClr val="bg1"/>
                </a:solidFill>
              </a:rPr>
              <a:t>4º)  Abra o arquivo .SQL, edite, aprove e republique na Master. Repita o processo com o .JAVA.</a:t>
            </a:r>
          </a:p>
          <a:p>
            <a:r>
              <a:rPr lang="pt-BR" dirty="0">
                <a:solidFill>
                  <a:schemeClr val="bg1"/>
                </a:solidFill>
              </a:rPr>
              <a:t>5º) Faça download do .DOC para manutenção, usando uma </a:t>
            </a:r>
            <a:r>
              <a:rPr lang="pt-BR" dirty="0" err="1">
                <a:solidFill>
                  <a:schemeClr val="bg1"/>
                </a:solidFill>
              </a:rPr>
              <a:t>Branch</a:t>
            </a:r>
            <a:r>
              <a:rPr lang="pt-BR" dirty="0">
                <a:solidFill>
                  <a:schemeClr val="bg1"/>
                </a:solidFill>
              </a:rPr>
              <a:t>. Edite o arquivo usando o MS-Word e devolva ao GIT por upload.</a:t>
            </a:r>
          </a:p>
          <a:p>
            <a:r>
              <a:rPr lang="pt-BR" dirty="0">
                <a:solidFill>
                  <a:schemeClr val="bg1"/>
                </a:solidFill>
              </a:rPr>
              <a:t>6º) Confira o histórico de versões dos arquivos.</a:t>
            </a:r>
          </a:p>
          <a:p>
            <a:r>
              <a:rPr lang="pt-BR" dirty="0">
                <a:solidFill>
                  <a:schemeClr val="bg1"/>
                </a:solidFill>
              </a:rPr>
              <a:t>7º) Recupere a versão anterior do .SQL.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Tire suas dúvidas com o professor.</a:t>
            </a:r>
          </a:p>
        </p:txBody>
      </p:sp>
    </p:spTree>
    <p:extLst>
      <p:ext uri="{BB962C8B-B14F-4D97-AF65-F5344CB8AC3E}">
        <p14:creationId xmlns:p14="http://schemas.microsoft.com/office/powerpoint/2010/main" val="4694881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</Words>
  <Application>Microsoft Office PowerPoint</Application>
  <PresentationFormat>Apresentação na tela (4:3)</PresentationFormat>
  <Paragraphs>20</Paragraphs>
  <Slides>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</dc:creator>
  <cp:lastModifiedBy>Renato Jardim Parducci</cp:lastModifiedBy>
  <cp:revision>598</cp:revision>
  <cp:lastPrinted>2014-02-05T13:48:47Z</cp:lastPrinted>
  <dcterms:created xsi:type="dcterms:W3CDTF">2013-08-12T12:40:06Z</dcterms:created>
  <dcterms:modified xsi:type="dcterms:W3CDTF">2023-01-27T13:25:19Z</dcterms:modified>
</cp:coreProperties>
</file>