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3C819E"/>
    <a:srgbClr val="58996F"/>
    <a:srgbClr val="64A35B"/>
    <a:srgbClr val="69A753"/>
    <a:srgbClr val="6CA94E"/>
    <a:srgbClr val="6EAB4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9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2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8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3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5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2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2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07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C8A6-BE58-47E2-B9B2-4BC2135164DF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807B-2E08-4473-98D6-4E9161F5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자유형 101"/>
          <p:cNvSpPr/>
          <p:nvPr/>
        </p:nvSpPr>
        <p:spPr>
          <a:xfrm>
            <a:off x="2164080" y="4130040"/>
            <a:ext cx="7086600" cy="1257300"/>
          </a:xfrm>
          <a:custGeom>
            <a:avLst/>
            <a:gdLst>
              <a:gd name="connsiteX0" fmla="*/ 0 w 7086600"/>
              <a:gd name="connsiteY0" fmla="*/ 1257300 h 1257300"/>
              <a:gd name="connsiteX1" fmla="*/ 1005840 w 7086600"/>
              <a:gd name="connsiteY1" fmla="*/ 1219200 h 1257300"/>
              <a:gd name="connsiteX2" fmla="*/ 2019300 w 7086600"/>
              <a:gd name="connsiteY2" fmla="*/ 1135380 h 1257300"/>
              <a:gd name="connsiteX3" fmla="*/ 3025140 w 7086600"/>
              <a:gd name="connsiteY3" fmla="*/ 1074420 h 1257300"/>
              <a:gd name="connsiteX4" fmla="*/ 4038600 w 7086600"/>
              <a:gd name="connsiteY4" fmla="*/ 967740 h 1257300"/>
              <a:gd name="connsiteX5" fmla="*/ 5052060 w 7086600"/>
              <a:gd name="connsiteY5" fmla="*/ 746760 h 1257300"/>
              <a:gd name="connsiteX6" fmla="*/ 6073140 w 7086600"/>
              <a:gd name="connsiteY6" fmla="*/ 365760 h 1257300"/>
              <a:gd name="connsiteX7" fmla="*/ 7086600 w 7086600"/>
              <a:gd name="connsiteY7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6600" h="1257300">
                <a:moveTo>
                  <a:pt x="0" y="1257300"/>
                </a:moveTo>
                <a:cubicBezTo>
                  <a:pt x="334645" y="1248410"/>
                  <a:pt x="669290" y="1239520"/>
                  <a:pt x="1005840" y="1219200"/>
                </a:cubicBezTo>
                <a:cubicBezTo>
                  <a:pt x="1342390" y="1198880"/>
                  <a:pt x="1682750" y="1159510"/>
                  <a:pt x="2019300" y="1135380"/>
                </a:cubicBezTo>
                <a:cubicBezTo>
                  <a:pt x="2355850" y="1111250"/>
                  <a:pt x="2688590" y="1102360"/>
                  <a:pt x="3025140" y="1074420"/>
                </a:cubicBezTo>
                <a:cubicBezTo>
                  <a:pt x="3361690" y="1046480"/>
                  <a:pt x="3700780" y="1022350"/>
                  <a:pt x="4038600" y="967740"/>
                </a:cubicBezTo>
                <a:cubicBezTo>
                  <a:pt x="4376420" y="913130"/>
                  <a:pt x="4712970" y="847090"/>
                  <a:pt x="5052060" y="746760"/>
                </a:cubicBezTo>
                <a:cubicBezTo>
                  <a:pt x="5391150" y="646430"/>
                  <a:pt x="6073140" y="365760"/>
                  <a:pt x="6073140" y="365760"/>
                </a:cubicBezTo>
                <a:lnTo>
                  <a:pt x="7086600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4178710" y="5250425"/>
            <a:ext cx="0" cy="33429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191432" y="5161935"/>
            <a:ext cx="0" cy="4227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204154" y="4965289"/>
            <a:ext cx="0" cy="619433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216876" y="4434347"/>
            <a:ext cx="0" cy="1150375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229598" y="3264309"/>
            <a:ext cx="0" cy="2320413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91" idx="4"/>
          </p:cNvCxnSpPr>
          <p:nvPr/>
        </p:nvCxnSpPr>
        <p:spPr>
          <a:xfrm>
            <a:off x="9242302" y="1710709"/>
            <a:ext cx="21" cy="3874013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153266" y="5427406"/>
            <a:ext cx="0" cy="157316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165988" y="5338915"/>
            <a:ext cx="0" cy="24580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995948" y="5584722"/>
            <a:ext cx="740369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4106689" y="5128681"/>
            <a:ext cx="144000" cy="144000"/>
          </a:xfrm>
          <a:prstGeom prst="ellipse">
            <a:avLst/>
          </a:prstGeom>
          <a:solidFill>
            <a:srgbClr val="6CA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119409" y="5005256"/>
            <a:ext cx="144000" cy="144000"/>
          </a:xfrm>
          <a:prstGeom prst="ellipse">
            <a:avLst/>
          </a:prstGeom>
          <a:solidFill>
            <a:srgbClr val="69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132131" y="4801521"/>
            <a:ext cx="144000" cy="144000"/>
          </a:xfrm>
          <a:prstGeom prst="ellipse">
            <a:avLst/>
          </a:prstGeom>
          <a:solidFill>
            <a:srgbClr val="64A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7150762" y="4290705"/>
            <a:ext cx="144000" cy="144000"/>
          </a:xfrm>
          <a:prstGeom prst="ellipse">
            <a:avLst/>
          </a:prstGeom>
          <a:solidFill>
            <a:srgbClr val="589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8157577" y="3114111"/>
            <a:ext cx="144000" cy="144000"/>
          </a:xfrm>
          <a:prstGeom prst="ellipse">
            <a:avLst/>
          </a:prstGeom>
          <a:solidFill>
            <a:srgbClr val="3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170302" y="1566709"/>
            <a:ext cx="144000" cy="144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2152650" y="1634490"/>
            <a:ext cx="7086600" cy="3714750"/>
          </a:xfrm>
          <a:custGeom>
            <a:avLst/>
            <a:gdLst>
              <a:gd name="connsiteX0" fmla="*/ 0 w 7086600"/>
              <a:gd name="connsiteY0" fmla="*/ 3714750 h 3714750"/>
              <a:gd name="connsiteX1" fmla="*/ 1009650 w 7086600"/>
              <a:gd name="connsiteY1" fmla="*/ 3644900 h 3714750"/>
              <a:gd name="connsiteX2" fmla="*/ 2025650 w 7086600"/>
              <a:gd name="connsiteY2" fmla="*/ 3556000 h 3714750"/>
              <a:gd name="connsiteX3" fmla="*/ 3035300 w 7086600"/>
              <a:gd name="connsiteY3" fmla="*/ 3435350 h 3714750"/>
              <a:gd name="connsiteX4" fmla="*/ 4051300 w 7086600"/>
              <a:gd name="connsiteY4" fmla="*/ 3238500 h 3714750"/>
              <a:gd name="connsiteX5" fmla="*/ 5054600 w 7086600"/>
              <a:gd name="connsiteY5" fmla="*/ 2724150 h 3714750"/>
              <a:gd name="connsiteX6" fmla="*/ 6083300 w 7086600"/>
              <a:gd name="connsiteY6" fmla="*/ 1543050 h 3714750"/>
              <a:gd name="connsiteX7" fmla="*/ 7086600 w 7086600"/>
              <a:gd name="connsiteY7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6600" h="3714750">
                <a:moveTo>
                  <a:pt x="0" y="3714750"/>
                </a:moveTo>
                <a:lnTo>
                  <a:pt x="1009650" y="3644900"/>
                </a:lnTo>
                <a:lnTo>
                  <a:pt x="2025650" y="3556000"/>
                </a:lnTo>
                <a:cubicBezTo>
                  <a:pt x="2363258" y="3521075"/>
                  <a:pt x="2697692" y="3488267"/>
                  <a:pt x="3035300" y="3435350"/>
                </a:cubicBezTo>
                <a:cubicBezTo>
                  <a:pt x="3372908" y="3382433"/>
                  <a:pt x="3714750" y="3357033"/>
                  <a:pt x="4051300" y="3238500"/>
                </a:cubicBezTo>
                <a:cubicBezTo>
                  <a:pt x="4387850" y="3119967"/>
                  <a:pt x="4715933" y="3006725"/>
                  <a:pt x="5054600" y="2724150"/>
                </a:cubicBezTo>
                <a:cubicBezTo>
                  <a:pt x="5393267" y="2441575"/>
                  <a:pt x="5744633" y="1997075"/>
                  <a:pt x="6083300" y="1543050"/>
                </a:cubicBezTo>
                <a:cubicBezTo>
                  <a:pt x="6421967" y="1089025"/>
                  <a:pt x="6754283" y="544512"/>
                  <a:pt x="7086600" y="0"/>
                </a:cubicBezTo>
              </a:path>
            </a:pathLst>
          </a:custGeom>
          <a:noFill/>
          <a:ln w="31750">
            <a:gradFill>
              <a:gsLst>
                <a:gs pos="26000">
                  <a:schemeClr val="accent1">
                    <a:lumMod val="75000"/>
                  </a:schemeClr>
                </a:gs>
                <a:gs pos="100000">
                  <a:schemeClr val="accent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2096483" y="5322713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097445" y="5278714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2096483" y="5270172"/>
            <a:ext cx="144000" cy="144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097445" y="5211465"/>
            <a:ext cx="144000" cy="144000"/>
          </a:xfrm>
          <a:prstGeom prst="ellipse">
            <a:avLst/>
          </a:prstGeom>
          <a:solidFill>
            <a:srgbClr val="6EA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109713" y="5195829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5115933" y="5126685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136106" y="5025345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150762" y="480791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8157577" y="4424515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9164435" y="406558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8925110" y="559284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15’03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04007" y="559284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15’02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891306" y="559284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15’01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78605" y="559284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14’12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65904" y="559284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14’11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53119" y="559284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14’10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0418" y="559284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14’09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38510" y="559284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14’08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40483" y="1765769"/>
            <a:ext cx="20938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9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26252" y="2548735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이상의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방문자 유입 효과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2352424" y="3312569"/>
            <a:ext cx="401154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양성안</dc:creator>
  <cp:lastModifiedBy>양성안</cp:lastModifiedBy>
  <cp:revision>3</cp:revision>
  <dcterms:created xsi:type="dcterms:W3CDTF">2016-04-11T15:25:42Z</dcterms:created>
  <dcterms:modified xsi:type="dcterms:W3CDTF">2016-04-11T15:47:50Z</dcterms:modified>
</cp:coreProperties>
</file>