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Y</a:t>
            </a:r>
            <a:r>
              <a:rPr dirty="0" sz="2400" lang="en-US" smtClean="0"/>
              <a:t>O</a:t>
            </a:r>
            <a:r>
              <a:rPr dirty="0" sz="2400" lang="en-US" smtClean="0"/>
              <a:t>B</a:t>
            </a:r>
            <a:r>
              <a:rPr dirty="0" sz="2400" lang="en-US" smtClean="0"/>
              <a:t>U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J 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3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32b147340ab94df3a9a0d753243c39ec</vt:lpwstr>
  </property>
</Properties>
</file>