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8B"/>
    <a:srgbClr val="2D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5678-A426-4251-9414-D07E6126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34BEB-176B-46BF-8500-7653F954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AC150-0A3D-4105-B74D-D957CE34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E871-791D-4006-92B5-201E0552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7943F-607B-4B3E-833D-D1C0E4DF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7D8D-6178-40DE-A642-CFB0D8F6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B1EF5-B0F7-4586-ADB0-DC2FF2F3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EBB9B-5D17-4FAD-B623-5366FFC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5DE41-32EA-44CF-9EB1-6F6753F6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1E5FB-B1A0-43E0-813D-45820ED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0EB5AB-4BC7-41D4-8DE3-51216D71F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0D1A1-1EC5-4AD9-AF9E-8FE0FFAD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77D18-F2C9-4EC4-9D22-CFE53DD1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70266-7781-42FF-8EDD-7D74F25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3CBD0-966C-4E84-BD6B-B3038858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113C7-ACC8-4206-B6C2-28DAFE5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B1D0A-9B56-495C-8258-A5A5A456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4373-7FF3-4E06-A72C-1A2E5D59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B646A-C93F-4D13-BD5A-28DF2F1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13577-EC60-4A01-8234-B814B74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3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72CE-3758-4343-A799-CE135A65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F9596-79BA-45E5-B673-641E51E0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826DA-BBAE-4739-93DB-B2CDD2F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6870A-9BF8-454B-B054-8F509B8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87705-41CA-4D77-8FDA-768E599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82EE-F8C3-4A9E-91AA-CCE67584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3EC32-7A1F-4A92-83D6-A70F9660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C3384-1116-4A21-9C73-CC4BDBB5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FC4C6-74C9-4414-9D50-272E3CD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C85AF-BF6E-490D-9715-4F3FA685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39826-3EB9-4E07-B96F-4A416D29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6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4E1B2-9D8A-4ACD-816C-F5495BE8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249A8-2A40-4335-9591-74534384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F2491-94F3-449C-B070-5E4FF7B7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E918C-3249-408D-A8C7-E8A65ED79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2E9E6-18C1-4D54-8167-E97B6305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E7D9C-0588-413B-A1EF-9D277DC7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87608A-589B-4A52-81C5-EDE87E94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138B5-399F-4A67-B2EB-239C0F3C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9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AB89D-C3DF-4460-BD78-B8D66CB2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292DF-50D1-475C-8E90-9ACD62F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DC6EA-CA25-4E86-993F-3277558B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760BA-A358-4593-BB03-0D7824C7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D7E52-9490-42AF-B180-11C60808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9DF3E-1E2B-4866-BDEB-7484D721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8C505-CF1E-4DDC-976F-8A40986A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2BAF-E9A2-46E6-B49F-02043FAB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2FFDC-E5AA-4159-8B95-20EF18A4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8FC13F-7887-4B45-8DDF-5037AD7D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7F52D-DDC4-4E46-AFA1-28C1E871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D73B9-F512-42B2-ACA3-4D02D33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5816B-44F8-44D4-BC6A-DA883C13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9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7ECC7-D075-4FAD-91AF-82ACF4BF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589D5-AF9D-4578-9653-DA98C50B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814A6-BE3E-4C4C-A4B1-DD9F46A1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632BD-5890-4AB0-8C88-AB77A416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F468C-68B3-4CC1-BAB3-2447FC2D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E6923-E108-4212-A0FF-4D4CA88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40E03-192F-43CC-95B8-2F1ED340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F60F4-A47F-4DE5-A6A3-E7F3D65C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1EDD4-87C8-40F2-A1E3-567CD065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F81E-99E8-4C80-A2D3-D8837E199C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3D5BC-B87A-4762-8E0C-8D641C772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FC95-AF7A-4BE5-A0BE-B08469DA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9232-4285-47B8-AB6B-097770A7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7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D23E-640F-4C96-B3EF-FA0224E58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5DE0E-2D39-434F-8D4A-B8339B498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FC7CCC3-EC27-4075-B237-79058A3A81CF}"/>
              </a:ext>
            </a:extLst>
          </p:cNvPr>
          <p:cNvGrpSpPr/>
          <p:nvPr/>
        </p:nvGrpSpPr>
        <p:grpSpPr>
          <a:xfrm>
            <a:off x="3824287" y="319088"/>
            <a:ext cx="1990726" cy="3676650"/>
            <a:chOff x="3824287" y="319088"/>
            <a:chExt cx="1990726" cy="3676650"/>
          </a:xfrm>
        </p:grpSpPr>
        <p:sp>
          <p:nvSpPr>
            <p:cNvPr id="4" name="对话气泡: 圆角矩形 3">
              <a:extLst>
                <a:ext uri="{FF2B5EF4-FFF2-40B4-BE49-F238E27FC236}">
                  <a16:creationId xmlns:a16="http://schemas.microsoft.com/office/drawing/2014/main" id="{90CD62CD-15BF-4030-8570-AE6164BA5AE5}"/>
                </a:ext>
              </a:extLst>
            </p:cNvPr>
            <p:cNvSpPr/>
            <p:nvPr/>
          </p:nvSpPr>
          <p:spPr>
            <a:xfrm rot="16200000">
              <a:off x="2981325" y="1162050"/>
              <a:ext cx="3676650" cy="1990725"/>
            </a:xfrm>
            <a:prstGeom prst="wedgeRoundRectCallout">
              <a:avLst/>
            </a:prstGeom>
            <a:solidFill>
              <a:srgbClr val="337A8B"/>
            </a:solidFill>
            <a:ln>
              <a:solidFill>
                <a:srgbClr val="2D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172607-3B06-42B3-9EF3-67B8995A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331" y="771525"/>
              <a:ext cx="1290637" cy="12906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DB6FEFB-9E2E-4D3D-B9FA-23BBA023F330}"/>
                </a:ext>
              </a:extLst>
            </p:cNvPr>
            <p:cNvSpPr txBox="1"/>
            <p:nvPr/>
          </p:nvSpPr>
          <p:spPr>
            <a:xfrm>
              <a:off x="4019550" y="2314396"/>
              <a:ext cx="179546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扫描二维码关注热港泉      公众号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0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家健 陈</dc:creator>
  <cp:lastModifiedBy>家健 陈</cp:lastModifiedBy>
  <cp:revision>1</cp:revision>
  <dcterms:created xsi:type="dcterms:W3CDTF">2019-03-26T12:44:32Z</dcterms:created>
  <dcterms:modified xsi:type="dcterms:W3CDTF">2019-03-26T12:45:31Z</dcterms:modified>
</cp:coreProperties>
</file>