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71" r:id="rId5"/>
    <p:sldId id="272" r:id="rId6"/>
    <p:sldId id="259" r:id="rId7"/>
    <p:sldId id="262" r:id="rId8"/>
    <p:sldId id="266" r:id="rId9"/>
    <p:sldId id="258" r:id="rId10"/>
    <p:sldId id="267" r:id="rId11"/>
    <p:sldId id="260" r:id="rId12"/>
    <p:sldId id="261" r:id="rId13"/>
    <p:sldId id="268" r:id="rId14"/>
    <p:sldId id="263" r:id="rId15"/>
    <p:sldId id="264" r:id="rId16"/>
    <p:sldId id="265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58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031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297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69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0934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997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806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910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048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9753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948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32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84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344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660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303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950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41684-358B-4A1A-8F96-A6E404C30339}" type="datetimeFigureOut">
              <a:rPr lang="es-PA" smtClean="0"/>
              <a:t>08/03/2020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D2F4-7A4F-43E0-B0AD-AC8BA11BCF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3711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09D6-4B65-49A3-A38B-786B8DF48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87769"/>
          </a:xfrm>
        </p:spPr>
        <p:txBody>
          <a:bodyPr/>
          <a:lstStyle/>
          <a:p>
            <a:r>
              <a:rPr lang="es-VE" dirty="0"/>
              <a:t>Proyecto Final</a:t>
            </a:r>
            <a:endParaRPr lang="es-PA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9D3C73-61E0-4334-AE7B-0A1A6BE518BC}"/>
              </a:ext>
            </a:extLst>
          </p:cNvPr>
          <p:cNvSpPr txBox="1"/>
          <p:nvPr/>
        </p:nvSpPr>
        <p:spPr>
          <a:xfrm>
            <a:off x="1154955" y="4533037"/>
            <a:ext cx="3179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ESTUDIANTES:</a:t>
            </a:r>
          </a:p>
          <a:p>
            <a:r>
              <a:rPr lang="es-ES" dirty="0"/>
              <a:t>Yocely Ascanio</a:t>
            </a:r>
          </a:p>
          <a:p>
            <a:r>
              <a:rPr lang="es-ES" dirty="0"/>
              <a:t>Martin Martínez </a:t>
            </a:r>
          </a:p>
          <a:p>
            <a:r>
              <a:rPr lang="es-ES" dirty="0"/>
              <a:t>Brayanth Suarez</a:t>
            </a:r>
          </a:p>
          <a:p>
            <a:endParaRPr lang="es-ES" dirty="0"/>
          </a:p>
          <a:p>
            <a:r>
              <a:rPr lang="es-ES" dirty="0"/>
              <a:t>Grupo: 1ls242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5392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ALTA FIDELIDAD</a:t>
            </a:r>
            <a:endParaRPr lang="es-PA" dirty="0"/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C6FE092-298A-4D9B-9181-3596904D3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4" y="1404784"/>
            <a:ext cx="8889775" cy="50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ALTA FIDELIDAD</a:t>
            </a:r>
            <a:endParaRPr lang="es-PA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8E929A5-FF45-4618-AEAA-DE0E912E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0" y="1547446"/>
            <a:ext cx="8633321" cy="48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ALTA FIDELIDAD</a:t>
            </a:r>
            <a:endParaRPr lang="es-PA" dirty="0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49389BA-0D83-40F1-BB83-A3674CC78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13768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VE"/>
              <a:t>PROTOTIPO DE ALTA FIDELIDAD</a:t>
            </a:r>
            <a:endParaRPr lang="es-P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02C92A-F840-4027-BEAD-F0D23DED1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3" y="1392701"/>
            <a:ext cx="8665698" cy="4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8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0348-EA3B-433C-90A5-AEFB523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PA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49D2E74-34A9-45DB-AD00-E3F21B3E8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77937"/>
              </p:ext>
            </p:extLst>
          </p:nvPr>
        </p:nvGraphicFramePr>
        <p:xfrm>
          <a:off x="646111" y="1715012"/>
          <a:ext cx="6050111" cy="42998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554">
                  <a:extLst>
                    <a:ext uri="{9D8B030D-6E8A-4147-A177-3AD203B41FA5}">
                      <a16:colId xmlns:a16="http://schemas.microsoft.com/office/drawing/2014/main" val="628280108"/>
                    </a:ext>
                  </a:extLst>
                </a:gridCol>
                <a:gridCol w="4895557">
                  <a:extLst>
                    <a:ext uri="{9D8B030D-6E8A-4147-A177-3AD203B41FA5}">
                      <a16:colId xmlns:a16="http://schemas.microsoft.com/office/drawing/2014/main" val="3889627488"/>
                    </a:ext>
                  </a:extLst>
                </a:gridCol>
              </a:tblGrid>
              <a:tr h="985985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  <a:p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cliente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5995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cliente a través de la pagina web llena el formulario de registro. </a:t>
                      </a: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datos son enviados a la base de datos y así formar el nombre del casillero.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33893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haberse registrado anteriormente.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83801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Cumplir con todos los datos solicitados en el formulario.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5696"/>
                  </a:ext>
                </a:extLst>
              </a:tr>
            </a:tbl>
          </a:graphicData>
        </a:graphic>
      </p:graphicFrame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D480CC1C-2214-46C6-92CD-29CD1321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55" y="1715012"/>
            <a:ext cx="4299862" cy="42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0348-EA3B-433C-90A5-AEFB523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PA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49D2E74-34A9-45DB-AD00-E3F21B3E8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34740"/>
              </p:ext>
            </p:extLst>
          </p:nvPr>
        </p:nvGraphicFramePr>
        <p:xfrm>
          <a:off x="646111" y="1672809"/>
          <a:ext cx="5930163" cy="4566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486">
                  <a:extLst>
                    <a:ext uri="{9D8B030D-6E8A-4147-A177-3AD203B41FA5}">
                      <a16:colId xmlns:a16="http://schemas.microsoft.com/office/drawing/2014/main" val="628280108"/>
                    </a:ext>
                  </a:extLst>
                </a:gridCol>
                <a:gridCol w="4712677">
                  <a:extLst>
                    <a:ext uri="{9D8B030D-6E8A-4147-A177-3AD203B41FA5}">
                      <a16:colId xmlns:a16="http://schemas.microsoft.com/office/drawing/2014/main" val="3889627488"/>
                    </a:ext>
                  </a:extLst>
                </a:gridCol>
              </a:tblGrid>
              <a:tr h="985985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  <a:p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Recuperar casillero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5995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cliente a través de la pagina web coloca en el campo de texto, su correo electrónico que registro por primera vez.</a:t>
                      </a:r>
                    </a:p>
                    <a:p>
                      <a:endParaRPr lang="es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correo le llegará el nombre de su casillero y demás datos.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33893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Haberse registrado anteriormente.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83801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Usar el mismo correo registrado.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5696"/>
                  </a:ext>
                </a:extLst>
              </a:tr>
            </a:tbl>
          </a:graphicData>
        </a:graphic>
      </p:graphicFrame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070773A-D936-4F8F-B183-07823B785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85" y="1672808"/>
            <a:ext cx="4566837" cy="45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0348-EA3B-433C-90A5-AEFB523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PA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49D2E74-34A9-45DB-AD00-E3F21B3E8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75395"/>
              </p:ext>
            </p:extLst>
          </p:nvPr>
        </p:nvGraphicFramePr>
        <p:xfrm>
          <a:off x="646112" y="1686876"/>
          <a:ext cx="5712486" cy="4566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620">
                  <a:extLst>
                    <a:ext uri="{9D8B030D-6E8A-4147-A177-3AD203B41FA5}">
                      <a16:colId xmlns:a16="http://schemas.microsoft.com/office/drawing/2014/main" val="628280108"/>
                    </a:ext>
                  </a:extLst>
                </a:gridCol>
                <a:gridCol w="4543866">
                  <a:extLst>
                    <a:ext uri="{9D8B030D-6E8A-4147-A177-3AD203B41FA5}">
                      <a16:colId xmlns:a16="http://schemas.microsoft.com/office/drawing/2014/main" val="3889627488"/>
                    </a:ext>
                  </a:extLst>
                </a:gridCol>
              </a:tblGrid>
              <a:tr h="985985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  <a:p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 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5995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cliente a través de la pagina web llena el formulario para contactarse por medio de un texto con la empresa. </a:t>
                      </a:r>
                    </a:p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respuesta de su comentario o solicitud será respondido al correo electrónico que coloque en el campo.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33893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Completar todos los datos solicitados, correctamente.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83801"/>
                  </a:ext>
                </a:extLst>
              </a:tr>
              <a:tr h="1104626">
                <a:tc>
                  <a:txBody>
                    <a:bodyPr/>
                    <a:lstStyle/>
                    <a:p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Post-condiciones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habilitado el correo electrónico suministrado.</a:t>
                      </a:r>
                      <a:endParaRPr lang="es-P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5696"/>
                  </a:ext>
                </a:extLst>
              </a:tr>
            </a:tbl>
          </a:graphicData>
        </a:graphic>
      </p:graphicFrame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32365DC4-360F-42C3-8C77-C6387E95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04" y="1686876"/>
            <a:ext cx="4620650" cy="46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053AD2-6F6F-44D0-B408-710A4B6A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ES" dirty="0"/>
              <a:t>Diagrama de entidades DB </a:t>
            </a:r>
            <a:endParaRPr lang="es-PA" dirty="0"/>
          </a:p>
        </p:txBody>
      </p:sp>
      <p:pic>
        <p:nvPicPr>
          <p:cNvPr id="6" name="Imagen 5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3793C374-205B-4154-A130-8F08EE8F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1" y="1357032"/>
            <a:ext cx="8897411" cy="50482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D8BAAC-5B0B-4B09-9633-9D265492DD25}"/>
              </a:ext>
            </a:extLst>
          </p:cNvPr>
          <p:cNvSpPr/>
          <p:nvPr/>
        </p:nvSpPr>
        <p:spPr>
          <a:xfrm>
            <a:off x="4178105" y="1955408"/>
            <a:ext cx="3305907" cy="140677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357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053AD2-6F6F-44D0-B408-710A4B6A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ES" dirty="0"/>
              <a:t>Diagrama </a:t>
            </a:r>
            <a:r>
              <a:rPr lang="es-ES"/>
              <a:t>de infraestructura </a:t>
            </a:r>
            <a:endParaRPr lang="es-PA" dirty="0"/>
          </a:p>
        </p:txBody>
      </p:sp>
      <p:pic>
        <p:nvPicPr>
          <p:cNvPr id="5" name="image23.jpeg">
            <a:extLst>
              <a:ext uri="{FF2B5EF4-FFF2-40B4-BE49-F238E27FC236}">
                <a16:creationId xmlns:a16="http://schemas.microsoft.com/office/drawing/2014/main" id="{9C6B7753-FA07-4902-A603-4E4083BBC8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854" y="2165618"/>
            <a:ext cx="8434979" cy="38834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A123C0C-9C85-4892-891F-884677A9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26" y="3010868"/>
            <a:ext cx="836264" cy="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2D9F-6AB8-4CC8-AA2F-F06B50D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307"/>
          </a:xfrm>
        </p:spPr>
        <p:txBody>
          <a:bodyPr/>
          <a:lstStyle/>
          <a:p>
            <a:r>
              <a:rPr lang="es-VE" dirty="0"/>
              <a:t>DIAGRAMA DE ACTIVIDADES</a:t>
            </a:r>
            <a:endParaRPr lang="es-PA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C8C9B00-1930-45F6-9993-1B1713F2C8DC}"/>
              </a:ext>
            </a:extLst>
          </p:cNvPr>
          <p:cNvSpPr txBox="1">
            <a:spLocks/>
          </p:cNvSpPr>
          <p:nvPr/>
        </p:nvSpPr>
        <p:spPr>
          <a:xfrm>
            <a:off x="1154955" y="3191722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PA" dirty="0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7625940-D299-41CA-8899-3548DBC6C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/>
          <a:stretch/>
        </p:blipFill>
        <p:spPr>
          <a:xfrm>
            <a:off x="1262485" y="1252025"/>
            <a:ext cx="9884486" cy="4076700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5DE3A7C-46B9-4C04-8EED-77395659C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" b="17223"/>
          <a:stretch/>
        </p:blipFill>
        <p:spPr>
          <a:xfrm>
            <a:off x="1262485" y="4862766"/>
            <a:ext cx="9884486" cy="17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BAJA FIDELIDAD</a:t>
            </a:r>
            <a:endParaRPr lang="es-P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DF9C73-930B-4F6E-90F9-FEF52DB6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0" y="2016855"/>
            <a:ext cx="5444438" cy="4149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793659-5FFE-4F7A-B642-31CB2E8F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6855"/>
            <a:ext cx="5444439" cy="41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BAJA FIDELIDAD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783165-58AD-4AEA-B717-50F210B3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7" y="1853248"/>
            <a:ext cx="5390463" cy="43722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715FB4-95C1-4765-8E02-90200317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74" y="1853248"/>
            <a:ext cx="5693729" cy="43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BAJA FIDELIDAD</a:t>
            </a:r>
            <a:endParaRPr lang="es-PA" dirty="0"/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ACB7B06-22B3-4BEE-801A-B5D33C21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1" y="1616001"/>
            <a:ext cx="5566642" cy="45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2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COLORES</a:t>
            </a:r>
            <a:endParaRPr lang="es-PA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BAE518-DAEB-4D2B-931D-BBE13C9AD997}"/>
              </a:ext>
            </a:extLst>
          </p:cNvPr>
          <p:cNvSpPr/>
          <p:nvPr/>
        </p:nvSpPr>
        <p:spPr>
          <a:xfrm>
            <a:off x="2349304" y="1409066"/>
            <a:ext cx="1744394" cy="3689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D9A214-0035-4301-889B-3A8C237743D4}"/>
              </a:ext>
            </a:extLst>
          </p:cNvPr>
          <p:cNvSpPr txBox="1"/>
          <p:nvPr/>
        </p:nvSpPr>
        <p:spPr>
          <a:xfrm>
            <a:off x="2743200" y="5264268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#29b6f6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F00C32-BF3C-4E8A-B46E-4A60F876EF18}"/>
              </a:ext>
            </a:extLst>
          </p:cNvPr>
          <p:cNvSpPr/>
          <p:nvPr/>
        </p:nvSpPr>
        <p:spPr>
          <a:xfrm>
            <a:off x="4529797" y="1409066"/>
            <a:ext cx="1744394" cy="3689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47B7F0-0A19-46C5-A412-6308E35F7F91}"/>
              </a:ext>
            </a:extLst>
          </p:cNvPr>
          <p:cNvSpPr/>
          <p:nvPr/>
        </p:nvSpPr>
        <p:spPr>
          <a:xfrm>
            <a:off x="6710290" y="1409065"/>
            <a:ext cx="1744394" cy="368942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DE0AAA-B4E2-4225-A23A-2DBB47C07B4D}"/>
              </a:ext>
            </a:extLst>
          </p:cNvPr>
          <p:cNvSpPr txBox="1"/>
          <p:nvPr/>
        </p:nvSpPr>
        <p:spPr>
          <a:xfrm>
            <a:off x="4529797" y="5239084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#</a:t>
            </a:r>
            <a:r>
              <a:rPr lang="es-PA" cap="all" dirty="0"/>
              <a:t>FFFFFF</a:t>
            </a:r>
            <a:endParaRPr lang="es-PA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FCB2D7-F39E-4A17-9A14-DEF107748BD4}"/>
              </a:ext>
            </a:extLst>
          </p:cNvPr>
          <p:cNvSpPr txBox="1"/>
          <p:nvPr/>
        </p:nvSpPr>
        <p:spPr>
          <a:xfrm>
            <a:off x="6710290" y="5239084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#</a:t>
            </a:r>
            <a:r>
              <a:rPr lang="es-PA" cap="all" dirty="0"/>
              <a:t>212121</a:t>
            </a:r>
            <a:endParaRPr lang="es-PA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30CCEE-7111-4173-B637-40AAD76D54FC}"/>
              </a:ext>
            </a:extLst>
          </p:cNvPr>
          <p:cNvSpPr txBox="1"/>
          <p:nvPr/>
        </p:nvSpPr>
        <p:spPr>
          <a:xfrm>
            <a:off x="2141166" y="5608416"/>
            <a:ext cx="710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Para tener relación con los colores del logo de la empresa.</a:t>
            </a:r>
          </a:p>
          <a:p>
            <a:r>
              <a:rPr lang="es-VE" dirty="0"/>
              <a:t> </a:t>
            </a:r>
          </a:p>
          <a:p>
            <a:r>
              <a:rPr lang="es-VE" dirty="0"/>
              <a:t>Azul: Vías aéreas y marítimas.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0145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0348-EA3B-433C-90A5-AEFB523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Business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Canvas</a:t>
            </a:r>
            <a:endParaRPr lang="es-PA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8261FA-DFFB-42B1-8811-E00DB3FC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8" y="1669143"/>
            <a:ext cx="10493800" cy="4179168"/>
          </a:xfrm>
        </p:spPr>
      </p:pic>
    </p:spTree>
    <p:extLst>
      <p:ext uri="{BB962C8B-B14F-4D97-AF65-F5344CB8AC3E}">
        <p14:creationId xmlns:p14="http://schemas.microsoft.com/office/powerpoint/2010/main" val="6103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E8C8D-F8DC-4017-8ABA-B8EF179D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Business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Canvas</a:t>
            </a:r>
            <a:endParaRPr lang="es-PA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CC589B2-F589-4B59-8DC2-B5966932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8" y="2420447"/>
            <a:ext cx="11617063" cy="2768640"/>
          </a:xfrm>
        </p:spPr>
      </p:pic>
    </p:spTree>
    <p:extLst>
      <p:ext uri="{BB962C8B-B14F-4D97-AF65-F5344CB8AC3E}">
        <p14:creationId xmlns:p14="http://schemas.microsoft.com/office/powerpoint/2010/main" val="3521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37BD-F646-4248-A346-C62F45B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PROTOTIPO DE ALTA FIDELIDAD</a:t>
            </a:r>
            <a:endParaRPr lang="es-PA" dirty="0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4F9036F-57EE-4A1E-892C-9F9C3CB1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90" y="1690914"/>
            <a:ext cx="7728053" cy="43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2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3481</TotalTime>
  <Words>263</Words>
  <Application>Microsoft Office PowerPoint</Application>
  <PresentationFormat>Panorámica</PresentationFormat>
  <Paragraphs>58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Proyecto Final</vt:lpstr>
      <vt:lpstr>DIAGRAMA DE ACTIVIDADES</vt:lpstr>
      <vt:lpstr>PROTOTIPO DE BAJA FIDELIDAD</vt:lpstr>
      <vt:lpstr>PROTOTIPO DE BAJA FIDELIDAD</vt:lpstr>
      <vt:lpstr>PROTOTIPO DE BAJA FIDELIDAD</vt:lpstr>
      <vt:lpstr>COLORES</vt:lpstr>
      <vt:lpstr>Business Model Canvas</vt:lpstr>
      <vt:lpstr>Business Model Canvas</vt:lpstr>
      <vt:lpstr>PROTOTIPO DE ALTA FIDELIDAD</vt:lpstr>
      <vt:lpstr>PROTOTIPO DE ALTA FIDELIDAD</vt:lpstr>
      <vt:lpstr>PROTOTIPO DE ALTA FIDELIDAD</vt:lpstr>
      <vt:lpstr>PROTOTIPO DE ALTA FIDELIDAD</vt:lpstr>
      <vt:lpstr>PROTOTIPO DE ALTA FIDELIDAD</vt:lpstr>
      <vt:lpstr>CASOS DE USO</vt:lpstr>
      <vt:lpstr>CASOS DE USO</vt:lpstr>
      <vt:lpstr>CASOS DE USO</vt:lpstr>
      <vt:lpstr>Diagrama de entidades DB </vt:lpstr>
      <vt:lpstr>Diagrama de infraestructura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1</dc:title>
  <dc:creator>Yocely Ascanio</dc:creator>
  <cp:lastModifiedBy>Yocely Ascanio</cp:lastModifiedBy>
  <cp:revision>29</cp:revision>
  <dcterms:created xsi:type="dcterms:W3CDTF">2020-07-08T02:30:19Z</dcterms:created>
  <dcterms:modified xsi:type="dcterms:W3CDTF">2020-08-04T00:19:20Z</dcterms:modified>
</cp:coreProperties>
</file>