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3"/>
    <p:restoredTop sz="94694"/>
  </p:normalViewPr>
  <p:slideViewPr>
    <p:cSldViewPr snapToGrid="0" snapToObjects="1">
      <p:cViewPr>
        <p:scale>
          <a:sx n="151" d="100"/>
          <a:sy n="151" d="100"/>
        </p:scale>
        <p:origin x="36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B3CAC-0DF8-E347-87F4-90ABCCCAC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64D8E3-BCD1-5F4D-B520-C8726E8E0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08405-C362-554D-8B22-FB6E5FC1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55EF-32F5-8443-9C1C-479F6414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7DAF-6630-BE45-AEEC-280718B0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9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7A09F-2020-9749-889D-C6205328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7B911-8B69-8F43-A694-B6DD93F0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627E4-267B-F14E-8AF7-31C467C4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6B07C-6D01-874B-932B-A140824D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DD62C-44C3-884F-894D-A3B8A757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5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E03184-1F59-194A-87E7-AE1E64BFB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04D56-DD7C-7E42-A807-4C4BF50F0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F5CF1-609A-A14D-9364-7F8E9928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3DFD8-7A0C-124B-A8AB-9BE5A3A1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8BF39-AF41-4B44-80BB-4403A47A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64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9A576-6876-3040-B196-9802C765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65337-5A64-0745-8AB2-806BD4C1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03A7D-70C7-F84A-9DB1-171CA919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2BC33-F017-2742-AE26-8E4BAD49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44FFD-9FBC-754F-8583-982F90C7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70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56915-870E-6B4C-B672-AC665CA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92DC5-0228-044D-95AF-366AA0BF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BBA89-A3E1-8641-8B90-A9935CAE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69D6F-52A8-AB44-B449-B63AF356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C52DC-85E7-1746-8E1D-FB393966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7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188B0-A533-8C4B-9D0C-F7608712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A49E-8E59-BA4E-9DBC-018646003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22CC5-125B-484C-8E70-8F3F7E98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A3918-DBA5-CD42-B9ED-4E3DDC99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23D76-8704-7F4E-8805-D33D3F99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F9A98-896F-4E41-912E-996976E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81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63EEA-7A11-9843-8A3B-CFF6DA12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A7C29-36F1-5140-B390-98619733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77609E-5B49-844E-8DAE-B4771FB4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43AC7B-E8F3-1A47-A9A3-538E92D72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EFA8DC-2113-2444-A11D-E8B8EC652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AB9BCD-5CEC-2B45-A56B-D2F8E3E9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99494D-64B4-0948-A5D5-1C06B4C8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FFA99C-30D0-414B-AE27-71E76B2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72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1D24E-C4F8-5F47-9C11-FB69A150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B1BFF2-F138-D140-AC1D-ADE34BC0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A065B-F8FE-EB49-AE89-B2AAAAE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A1472F-B4FD-8746-812F-E747F45B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9704F-DEC6-8948-B71F-82E250A7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2421E3-0E71-3A4C-90D7-02E74893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8D4E92-6859-1344-AA66-D2567EFB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0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5CB5-1803-B54F-AC58-AB9CA001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109DC-8982-C94A-BFDE-B735BDE5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39CB6C-47DA-244F-927F-F0919CE5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AF099-6FC4-6249-A5D4-5608CA6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3BAA4-E900-C242-83AE-3F1201D9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AB29C-D6D0-F640-A888-7F355130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79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7DC60-6733-7C42-9D87-5FB54127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FE6CCC-B19A-3E4B-9E6B-7F086C923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BE36B-3423-9F41-97AD-DA1157E9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40512-92FA-E443-904A-33A21C48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BCA37-9C13-E846-AA3D-3260539E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B9347-20BA-314D-9864-A0EB942D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02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13636F-9ACE-5A4B-85D5-18EAE97A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84A96-EA8D-574C-ABCA-CF532A21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9AD7F-889F-D54C-A81C-BCFF90A65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82A2-01D8-3940-A45D-DD4408796E85}" type="datetimeFigureOut">
              <a:rPr kumimoji="1" lang="zh-CN" altLang="en-US" smtClean="0"/>
              <a:t>2022/1/23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7AB06-21B4-7946-B399-24D3D085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9CE13-287D-144F-A1B0-9DB72AA66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DB45-42EC-4C47-BC63-DBE5B2266B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>
            <a:extLst>
              <a:ext uri="{FF2B5EF4-FFF2-40B4-BE49-F238E27FC236}">
                <a16:creationId xmlns:a16="http://schemas.microsoft.com/office/drawing/2014/main" id="{EBD83E2D-2312-E347-8013-ED1AC40A25EA}"/>
              </a:ext>
            </a:extLst>
          </p:cNvPr>
          <p:cNvSpPr/>
          <p:nvPr/>
        </p:nvSpPr>
        <p:spPr>
          <a:xfrm>
            <a:off x="542603" y="69668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[CLS]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剪去同侧角的矩形 4">
            <a:extLst>
              <a:ext uri="{FF2B5EF4-FFF2-40B4-BE49-F238E27FC236}">
                <a16:creationId xmlns:a16="http://schemas.microsoft.com/office/drawing/2014/main" id="{1749B76A-4A0F-664C-A572-ABBC1A17E425}"/>
              </a:ext>
            </a:extLst>
          </p:cNvPr>
          <p:cNvSpPr/>
          <p:nvPr/>
        </p:nvSpPr>
        <p:spPr>
          <a:xfrm>
            <a:off x="1009852" y="69668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剪去同侧角的矩形 5">
            <a:extLst>
              <a:ext uri="{FF2B5EF4-FFF2-40B4-BE49-F238E27FC236}">
                <a16:creationId xmlns:a16="http://schemas.microsoft.com/office/drawing/2014/main" id="{54F986FE-081A-B245-AE42-CDBB72F47CD3}"/>
              </a:ext>
            </a:extLst>
          </p:cNvPr>
          <p:cNvSpPr/>
          <p:nvPr/>
        </p:nvSpPr>
        <p:spPr>
          <a:xfrm>
            <a:off x="1477101" y="69668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剪去同侧角的矩形 6">
            <a:extLst>
              <a:ext uri="{FF2B5EF4-FFF2-40B4-BE49-F238E27FC236}">
                <a16:creationId xmlns:a16="http://schemas.microsoft.com/office/drawing/2014/main" id="{237E5583-0B8E-7A40-A6A6-2E2565A743B8}"/>
              </a:ext>
            </a:extLst>
          </p:cNvPr>
          <p:cNvSpPr/>
          <p:nvPr/>
        </p:nvSpPr>
        <p:spPr>
          <a:xfrm>
            <a:off x="1944350" y="69668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剪去同侧角的矩形 7">
            <a:extLst>
              <a:ext uri="{FF2B5EF4-FFF2-40B4-BE49-F238E27FC236}">
                <a16:creationId xmlns:a16="http://schemas.microsoft.com/office/drawing/2014/main" id="{144F7F66-4CB2-C649-92B6-B3EA584800F7}"/>
              </a:ext>
            </a:extLst>
          </p:cNvPr>
          <p:cNvSpPr/>
          <p:nvPr/>
        </p:nvSpPr>
        <p:spPr>
          <a:xfrm>
            <a:off x="2411599" y="69668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剪去同侧角的矩形 8">
            <a:extLst>
              <a:ext uri="{FF2B5EF4-FFF2-40B4-BE49-F238E27FC236}">
                <a16:creationId xmlns:a16="http://schemas.microsoft.com/office/drawing/2014/main" id="{3B5BB005-D6BA-6E46-A149-7A1BBB5D2680}"/>
              </a:ext>
            </a:extLst>
          </p:cNvPr>
          <p:cNvSpPr/>
          <p:nvPr/>
        </p:nvSpPr>
        <p:spPr>
          <a:xfrm>
            <a:off x="-84102" y="696686"/>
            <a:ext cx="435429" cy="304800"/>
          </a:xfrm>
          <a:prstGeom prst="snip2Same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kumimoji="1"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剪去同侧角的矩形 10">
            <a:extLst>
              <a:ext uri="{FF2B5EF4-FFF2-40B4-BE49-F238E27FC236}">
                <a16:creationId xmlns:a16="http://schemas.microsoft.com/office/drawing/2014/main" id="{B57D8398-0FAE-864E-9F64-9E0407903F1D}"/>
              </a:ext>
            </a:extLst>
          </p:cNvPr>
          <p:cNvSpPr/>
          <p:nvPr/>
        </p:nvSpPr>
        <p:spPr>
          <a:xfrm>
            <a:off x="2878848" y="68874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[SEP]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剪去同侧角的矩形 11">
            <a:extLst>
              <a:ext uri="{FF2B5EF4-FFF2-40B4-BE49-F238E27FC236}">
                <a16:creationId xmlns:a16="http://schemas.microsoft.com/office/drawing/2014/main" id="{72224E26-7AC6-D643-BAB7-A2DD1A071DBF}"/>
              </a:ext>
            </a:extLst>
          </p:cNvPr>
          <p:cNvSpPr/>
          <p:nvPr/>
        </p:nvSpPr>
        <p:spPr>
          <a:xfrm>
            <a:off x="3346097" y="69668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剪去同侧角的矩形 12">
            <a:extLst>
              <a:ext uri="{FF2B5EF4-FFF2-40B4-BE49-F238E27FC236}">
                <a16:creationId xmlns:a16="http://schemas.microsoft.com/office/drawing/2014/main" id="{BDD84ECB-A081-F44F-AECE-AE1F0D8A3FA4}"/>
              </a:ext>
            </a:extLst>
          </p:cNvPr>
          <p:cNvSpPr/>
          <p:nvPr/>
        </p:nvSpPr>
        <p:spPr>
          <a:xfrm>
            <a:off x="3813346" y="69668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gender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剪去同侧角的矩形 13">
            <a:extLst>
              <a:ext uri="{FF2B5EF4-FFF2-40B4-BE49-F238E27FC236}">
                <a16:creationId xmlns:a16="http://schemas.microsoft.com/office/drawing/2014/main" id="{1F09BFF5-1B53-3346-A5B2-1562763EBF1D}"/>
              </a:ext>
            </a:extLst>
          </p:cNvPr>
          <p:cNvSpPr/>
          <p:nvPr/>
        </p:nvSpPr>
        <p:spPr>
          <a:xfrm>
            <a:off x="4280595" y="69668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age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剪去同侧角的矩形 14">
            <a:extLst>
              <a:ext uri="{FF2B5EF4-FFF2-40B4-BE49-F238E27FC236}">
                <a16:creationId xmlns:a16="http://schemas.microsoft.com/office/drawing/2014/main" id="{18D466FF-7051-294A-8083-3F10285C3B80}"/>
              </a:ext>
            </a:extLst>
          </p:cNvPr>
          <p:cNvSpPr/>
          <p:nvPr/>
        </p:nvSpPr>
        <p:spPr>
          <a:xfrm>
            <a:off x="4747844" y="69668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location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剪去同侧角的矩形 15">
            <a:extLst>
              <a:ext uri="{FF2B5EF4-FFF2-40B4-BE49-F238E27FC236}">
                <a16:creationId xmlns:a16="http://schemas.microsoft.com/office/drawing/2014/main" id="{04F9C944-B3F2-0A45-BF65-F2C0EE3ABDA7}"/>
              </a:ext>
            </a:extLst>
          </p:cNvPr>
          <p:cNvSpPr/>
          <p:nvPr/>
        </p:nvSpPr>
        <p:spPr>
          <a:xfrm>
            <a:off x="11756572" y="68874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[SEP]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剪去同侧角的矩形 16">
            <a:extLst>
              <a:ext uri="{FF2B5EF4-FFF2-40B4-BE49-F238E27FC236}">
                <a16:creationId xmlns:a16="http://schemas.microsoft.com/office/drawing/2014/main" id="{55D2F7D5-0BEF-A646-9FAC-5227A9AE69B9}"/>
              </a:ext>
            </a:extLst>
          </p:cNvPr>
          <p:cNvSpPr/>
          <p:nvPr/>
        </p:nvSpPr>
        <p:spPr>
          <a:xfrm>
            <a:off x="5682342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剪去同侧角的矩形 17">
            <a:extLst>
              <a:ext uri="{FF2B5EF4-FFF2-40B4-BE49-F238E27FC236}">
                <a16:creationId xmlns:a16="http://schemas.microsoft.com/office/drawing/2014/main" id="{6D7C243C-7D42-4542-8A79-ADDD306E0D58}"/>
              </a:ext>
            </a:extLst>
          </p:cNvPr>
          <p:cNvSpPr/>
          <p:nvPr/>
        </p:nvSpPr>
        <p:spPr>
          <a:xfrm>
            <a:off x="5215093" y="688746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[SEP]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剪去同侧角的矩形 18">
            <a:extLst>
              <a:ext uri="{FF2B5EF4-FFF2-40B4-BE49-F238E27FC236}">
                <a16:creationId xmlns:a16="http://schemas.microsoft.com/office/drawing/2014/main" id="{B5440AD5-C044-244E-B594-A0A8558BF595}"/>
              </a:ext>
            </a:extLst>
          </p:cNvPr>
          <p:cNvSpPr/>
          <p:nvPr/>
        </p:nvSpPr>
        <p:spPr>
          <a:xfrm>
            <a:off x="6149591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kumimoji="1" lang="zh-CN" alt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剪去同侧角的矩形 19">
            <a:extLst>
              <a:ext uri="{FF2B5EF4-FFF2-40B4-BE49-F238E27FC236}">
                <a16:creationId xmlns:a16="http://schemas.microsoft.com/office/drawing/2014/main" id="{93615723-70B9-6D43-A434-0C32D9C843A2}"/>
              </a:ext>
            </a:extLst>
          </p:cNvPr>
          <p:cNvSpPr/>
          <p:nvPr/>
        </p:nvSpPr>
        <p:spPr>
          <a:xfrm>
            <a:off x="6616840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剪去同侧角的矩形 20">
            <a:extLst>
              <a:ext uri="{FF2B5EF4-FFF2-40B4-BE49-F238E27FC236}">
                <a16:creationId xmlns:a16="http://schemas.microsoft.com/office/drawing/2014/main" id="{1387AE01-8D95-7740-83A4-068AE5C16C27}"/>
              </a:ext>
            </a:extLst>
          </p:cNvPr>
          <p:cNvSpPr/>
          <p:nvPr/>
        </p:nvSpPr>
        <p:spPr>
          <a:xfrm>
            <a:off x="7084089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</a:p>
        </p:txBody>
      </p:sp>
      <p:sp>
        <p:nvSpPr>
          <p:cNvPr id="22" name="剪去同侧角的矩形 21">
            <a:extLst>
              <a:ext uri="{FF2B5EF4-FFF2-40B4-BE49-F238E27FC236}">
                <a16:creationId xmlns:a16="http://schemas.microsoft.com/office/drawing/2014/main" id="{A2E014D9-08D3-9641-9697-1BEAB6D33DE3}"/>
              </a:ext>
            </a:extLst>
          </p:cNvPr>
          <p:cNvSpPr/>
          <p:nvPr/>
        </p:nvSpPr>
        <p:spPr>
          <a:xfrm>
            <a:off x="7551338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kumimoji="1"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剪去同侧角的矩形 22">
            <a:extLst>
              <a:ext uri="{FF2B5EF4-FFF2-40B4-BE49-F238E27FC236}">
                <a16:creationId xmlns:a16="http://schemas.microsoft.com/office/drawing/2014/main" id="{352D497C-8A9A-0D49-A59F-0DC36FDF4B6D}"/>
              </a:ext>
            </a:extLst>
          </p:cNvPr>
          <p:cNvSpPr/>
          <p:nvPr/>
        </p:nvSpPr>
        <p:spPr>
          <a:xfrm>
            <a:off x="8018587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</a:p>
        </p:txBody>
      </p:sp>
      <p:sp>
        <p:nvSpPr>
          <p:cNvPr id="24" name="剪去同侧角的矩形 23">
            <a:extLst>
              <a:ext uri="{FF2B5EF4-FFF2-40B4-BE49-F238E27FC236}">
                <a16:creationId xmlns:a16="http://schemas.microsoft.com/office/drawing/2014/main" id="{20271E6D-752B-FE46-A773-CAA145D3F985}"/>
              </a:ext>
            </a:extLst>
          </p:cNvPr>
          <p:cNvSpPr/>
          <p:nvPr/>
        </p:nvSpPr>
        <p:spPr>
          <a:xfrm>
            <a:off x="8485836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kumimoji="1" lang="zh-CN" alt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endParaRPr kumimoji="1" lang="zh-CN" alt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剪去同侧角的矩形 24">
            <a:extLst>
              <a:ext uri="{FF2B5EF4-FFF2-40B4-BE49-F238E27FC236}">
                <a16:creationId xmlns:a16="http://schemas.microsoft.com/office/drawing/2014/main" id="{E96463C9-9F1A-E44F-AC30-A48D1E4969C8}"/>
              </a:ext>
            </a:extLst>
          </p:cNvPr>
          <p:cNvSpPr/>
          <p:nvPr/>
        </p:nvSpPr>
        <p:spPr>
          <a:xfrm>
            <a:off x="8953085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kumimoji="1"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剪去同侧角的矩形 25">
            <a:extLst>
              <a:ext uri="{FF2B5EF4-FFF2-40B4-BE49-F238E27FC236}">
                <a16:creationId xmlns:a16="http://schemas.microsoft.com/office/drawing/2014/main" id="{DA84CBF8-4A0D-7746-9196-A3B4C9B44D0E}"/>
              </a:ext>
            </a:extLst>
          </p:cNvPr>
          <p:cNvSpPr/>
          <p:nvPr/>
        </p:nvSpPr>
        <p:spPr>
          <a:xfrm>
            <a:off x="9420334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剪去同侧角的矩形 26">
            <a:extLst>
              <a:ext uri="{FF2B5EF4-FFF2-40B4-BE49-F238E27FC236}">
                <a16:creationId xmlns:a16="http://schemas.microsoft.com/office/drawing/2014/main" id="{4EA8BF00-94AF-AA4A-BFAF-D828C7B7E026}"/>
              </a:ext>
            </a:extLst>
          </p:cNvPr>
          <p:cNvSpPr/>
          <p:nvPr/>
        </p:nvSpPr>
        <p:spPr>
          <a:xfrm>
            <a:off x="9887583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剪去同侧角的矩形 27">
            <a:extLst>
              <a:ext uri="{FF2B5EF4-FFF2-40B4-BE49-F238E27FC236}">
                <a16:creationId xmlns:a16="http://schemas.microsoft.com/office/drawing/2014/main" id="{BFE082E4-6D6F-D34F-8A1B-574442B13F80}"/>
              </a:ext>
            </a:extLst>
          </p:cNvPr>
          <p:cNvSpPr/>
          <p:nvPr/>
        </p:nvSpPr>
        <p:spPr>
          <a:xfrm>
            <a:off x="10354832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kumimoji="1"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剪去同侧角的矩形 28">
            <a:extLst>
              <a:ext uri="{FF2B5EF4-FFF2-40B4-BE49-F238E27FC236}">
                <a16:creationId xmlns:a16="http://schemas.microsoft.com/office/drawing/2014/main" id="{9D072F5B-873C-8B4A-B181-57AB512B6508}"/>
              </a:ext>
            </a:extLst>
          </p:cNvPr>
          <p:cNvSpPr/>
          <p:nvPr/>
        </p:nvSpPr>
        <p:spPr>
          <a:xfrm>
            <a:off x="10822081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剪去同侧角的矩形 29">
            <a:extLst>
              <a:ext uri="{FF2B5EF4-FFF2-40B4-BE49-F238E27FC236}">
                <a16:creationId xmlns:a16="http://schemas.microsoft.com/office/drawing/2014/main" id="{38A1283D-778E-874B-8557-9B35942C7A63}"/>
              </a:ext>
            </a:extLst>
          </p:cNvPr>
          <p:cNvSpPr/>
          <p:nvPr/>
        </p:nvSpPr>
        <p:spPr>
          <a:xfrm>
            <a:off x="11289330" y="697369"/>
            <a:ext cx="435429" cy="304800"/>
          </a:xfrm>
          <a:prstGeom prst="snip2SameRect">
            <a:avLst/>
          </a:prstGeom>
          <a:solidFill>
            <a:srgbClr val="ECB2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</a:p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12DD91D4-B22B-C946-BD81-7A057A5720E4}"/>
              </a:ext>
            </a:extLst>
          </p:cNvPr>
          <p:cNvCxnSpPr>
            <a:cxnSpLocks/>
          </p:cNvCxnSpPr>
          <p:nvPr/>
        </p:nvCxnSpPr>
        <p:spPr>
          <a:xfrm>
            <a:off x="0" y="1150374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剪去同侧角的矩形 34">
            <a:extLst>
              <a:ext uri="{FF2B5EF4-FFF2-40B4-BE49-F238E27FC236}">
                <a16:creationId xmlns:a16="http://schemas.microsoft.com/office/drawing/2014/main" id="{598D11C8-91B0-D042-AF1A-072EE76A61C9}"/>
              </a:ext>
            </a:extLst>
          </p:cNvPr>
          <p:cNvSpPr/>
          <p:nvPr/>
        </p:nvSpPr>
        <p:spPr>
          <a:xfrm>
            <a:off x="0" y="1298580"/>
            <a:ext cx="575715" cy="304800"/>
          </a:xfrm>
          <a:prstGeom prst="snip2Same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r>
              <a:rPr kumimoji="1"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1"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6A44EA-7A43-BC46-8D43-07DF88311AAB}"/>
              </a:ext>
            </a:extLst>
          </p:cNvPr>
          <p:cNvSpPr/>
          <p:nvPr/>
        </p:nvSpPr>
        <p:spPr>
          <a:xfrm>
            <a:off x="542603" y="1307203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[CLS]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0FA37A1-A0ED-6044-A2FE-C46706D7CADD}"/>
              </a:ext>
            </a:extLst>
          </p:cNvPr>
          <p:cNvSpPr/>
          <p:nvPr/>
        </p:nvSpPr>
        <p:spPr>
          <a:xfrm>
            <a:off x="1009852" y="1307203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1" lang="zh-CN" altLang="en-US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3CCC97E-CF81-5A46-9150-BDAAA2F2F4F7}"/>
              </a:ext>
            </a:extLst>
          </p:cNvPr>
          <p:cNvSpPr/>
          <p:nvPr/>
        </p:nvSpPr>
        <p:spPr>
          <a:xfrm>
            <a:off x="1477101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E7294FC-EA0D-A44D-BF57-AD91A382CD66}"/>
              </a:ext>
            </a:extLst>
          </p:cNvPr>
          <p:cNvSpPr/>
          <p:nvPr/>
        </p:nvSpPr>
        <p:spPr>
          <a:xfrm>
            <a:off x="1944350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F451A30-1A05-4640-ADD3-EFEF48C70765}"/>
              </a:ext>
            </a:extLst>
          </p:cNvPr>
          <p:cNvSpPr/>
          <p:nvPr/>
        </p:nvSpPr>
        <p:spPr>
          <a:xfrm>
            <a:off x="2411599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EE504A-857B-7B49-90F5-965EA4EDF61A}"/>
              </a:ext>
            </a:extLst>
          </p:cNvPr>
          <p:cNvSpPr/>
          <p:nvPr/>
        </p:nvSpPr>
        <p:spPr>
          <a:xfrm>
            <a:off x="2878848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49E7DE1-BCFD-CB47-B9F5-3812E1A5F39E}"/>
              </a:ext>
            </a:extLst>
          </p:cNvPr>
          <p:cNvSpPr/>
          <p:nvPr/>
        </p:nvSpPr>
        <p:spPr>
          <a:xfrm>
            <a:off x="3346097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373A5C9-F48D-7A42-8E90-DABD2C815A0C}"/>
              </a:ext>
            </a:extLst>
          </p:cNvPr>
          <p:cNvSpPr/>
          <p:nvPr/>
        </p:nvSpPr>
        <p:spPr>
          <a:xfrm>
            <a:off x="3813346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A1D9E0-C17C-2C48-A60E-082189DBA7FA}"/>
              </a:ext>
            </a:extLst>
          </p:cNvPr>
          <p:cNvSpPr/>
          <p:nvPr/>
        </p:nvSpPr>
        <p:spPr>
          <a:xfrm>
            <a:off x="4280595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E44A58-2363-A842-8905-305992C34599}"/>
              </a:ext>
            </a:extLst>
          </p:cNvPr>
          <p:cNvSpPr/>
          <p:nvPr/>
        </p:nvSpPr>
        <p:spPr>
          <a:xfrm>
            <a:off x="4747844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A11EAFA-7C34-8F49-B861-8BE9F87ED1B2}"/>
              </a:ext>
            </a:extLst>
          </p:cNvPr>
          <p:cNvSpPr/>
          <p:nvPr/>
        </p:nvSpPr>
        <p:spPr>
          <a:xfrm>
            <a:off x="5215093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E54858-7092-8349-9144-0AEBA6DEE0F2}"/>
              </a:ext>
            </a:extLst>
          </p:cNvPr>
          <p:cNvSpPr/>
          <p:nvPr/>
        </p:nvSpPr>
        <p:spPr>
          <a:xfrm>
            <a:off x="5682342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CCD0C48-2BA0-964C-ABAB-360547FBB81A}"/>
              </a:ext>
            </a:extLst>
          </p:cNvPr>
          <p:cNvSpPr/>
          <p:nvPr/>
        </p:nvSpPr>
        <p:spPr>
          <a:xfrm>
            <a:off x="6149591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1412C1F-9D36-2E47-B12C-077C5FC2AABD}"/>
              </a:ext>
            </a:extLst>
          </p:cNvPr>
          <p:cNvSpPr/>
          <p:nvPr/>
        </p:nvSpPr>
        <p:spPr>
          <a:xfrm>
            <a:off x="6616840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76EEA73-8C99-3645-B02B-9B8669EEC644}"/>
              </a:ext>
            </a:extLst>
          </p:cNvPr>
          <p:cNvSpPr/>
          <p:nvPr/>
        </p:nvSpPr>
        <p:spPr>
          <a:xfrm>
            <a:off x="7084089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BDEA19-F831-F74C-B0E8-E5B81C2315D0}"/>
              </a:ext>
            </a:extLst>
          </p:cNvPr>
          <p:cNvSpPr/>
          <p:nvPr/>
        </p:nvSpPr>
        <p:spPr>
          <a:xfrm>
            <a:off x="7551338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498AC6-830B-F14F-ACBA-727855D8BE99}"/>
              </a:ext>
            </a:extLst>
          </p:cNvPr>
          <p:cNvSpPr/>
          <p:nvPr/>
        </p:nvSpPr>
        <p:spPr>
          <a:xfrm>
            <a:off x="8018587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6F0D82E-7F05-854E-A410-B85D7C781959}"/>
              </a:ext>
            </a:extLst>
          </p:cNvPr>
          <p:cNvSpPr/>
          <p:nvPr/>
        </p:nvSpPr>
        <p:spPr>
          <a:xfrm>
            <a:off x="8485836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D2DC28-ABF3-7A41-9448-576361300509}"/>
              </a:ext>
            </a:extLst>
          </p:cNvPr>
          <p:cNvSpPr/>
          <p:nvPr/>
        </p:nvSpPr>
        <p:spPr>
          <a:xfrm>
            <a:off x="8953085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7F40622-BC2B-4645-97A9-F796977B3796}"/>
              </a:ext>
            </a:extLst>
          </p:cNvPr>
          <p:cNvSpPr/>
          <p:nvPr/>
        </p:nvSpPr>
        <p:spPr>
          <a:xfrm>
            <a:off x="9420334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98B434-838B-DD42-A174-605AE9B5EF49}"/>
              </a:ext>
            </a:extLst>
          </p:cNvPr>
          <p:cNvSpPr/>
          <p:nvPr/>
        </p:nvSpPr>
        <p:spPr>
          <a:xfrm>
            <a:off x="9887583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D0F292-F14C-9F4D-847B-346DA4FAE4F1}"/>
              </a:ext>
            </a:extLst>
          </p:cNvPr>
          <p:cNvSpPr/>
          <p:nvPr/>
        </p:nvSpPr>
        <p:spPr>
          <a:xfrm>
            <a:off x="10354832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C663D58-3062-C54C-8B40-0DCC74F33C75}"/>
              </a:ext>
            </a:extLst>
          </p:cNvPr>
          <p:cNvSpPr/>
          <p:nvPr/>
        </p:nvSpPr>
        <p:spPr>
          <a:xfrm>
            <a:off x="10822081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FA9C20B-B7C5-D74B-A7C8-61700E854DEB}"/>
              </a:ext>
            </a:extLst>
          </p:cNvPr>
          <p:cNvSpPr/>
          <p:nvPr/>
        </p:nvSpPr>
        <p:spPr>
          <a:xfrm>
            <a:off x="11289330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C6FB4C1-5F43-FE45-B8B0-D131CF3C1ED0}"/>
              </a:ext>
            </a:extLst>
          </p:cNvPr>
          <p:cNvSpPr/>
          <p:nvPr/>
        </p:nvSpPr>
        <p:spPr>
          <a:xfrm>
            <a:off x="11756571" y="1316548"/>
            <a:ext cx="435429" cy="287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剪去同侧角的矩形 60">
            <a:extLst>
              <a:ext uri="{FF2B5EF4-FFF2-40B4-BE49-F238E27FC236}">
                <a16:creationId xmlns:a16="http://schemas.microsoft.com/office/drawing/2014/main" id="{645B340B-5C0A-9047-90D2-79BF23D63185}"/>
              </a:ext>
            </a:extLst>
          </p:cNvPr>
          <p:cNvSpPr/>
          <p:nvPr/>
        </p:nvSpPr>
        <p:spPr>
          <a:xfrm>
            <a:off x="0" y="1916557"/>
            <a:ext cx="575715" cy="296899"/>
          </a:xfrm>
          <a:prstGeom prst="snip2Same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  <a:p>
            <a:r>
              <a:rPr kumimoji="1"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1"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E476FE8-DE82-8449-9D88-F2AEFFD0BF9E}"/>
              </a:ext>
            </a:extLst>
          </p:cNvPr>
          <p:cNvSpPr/>
          <p:nvPr/>
        </p:nvSpPr>
        <p:spPr>
          <a:xfrm>
            <a:off x="542603" y="1925902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B7D32B6-E59B-DE46-98D2-4BBEE888E1F4}"/>
              </a:ext>
            </a:extLst>
          </p:cNvPr>
          <p:cNvSpPr/>
          <p:nvPr/>
        </p:nvSpPr>
        <p:spPr>
          <a:xfrm>
            <a:off x="1009852" y="1925902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BAFAB1-06AA-4941-8187-8A151C303FA4}"/>
              </a:ext>
            </a:extLst>
          </p:cNvPr>
          <p:cNvSpPr/>
          <p:nvPr/>
        </p:nvSpPr>
        <p:spPr>
          <a:xfrm>
            <a:off x="1477101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DFCF621-B3FE-874C-BCE0-77D8C5F253ED}"/>
              </a:ext>
            </a:extLst>
          </p:cNvPr>
          <p:cNvSpPr/>
          <p:nvPr/>
        </p:nvSpPr>
        <p:spPr>
          <a:xfrm>
            <a:off x="1944350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A048551-9788-784A-9D64-22F3029E8FBD}"/>
              </a:ext>
            </a:extLst>
          </p:cNvPr>
          <p:cNvSpPr/>
          <p:nvPr/>
        </p:nvSpPr>
        <p:spPr>
          <a:xfrm>
            <a:off x="2411599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D4AF728-F560-F846-8E06-5227D4784A93}"/>
              </a:ext>
            </a:extLst>
          </p:cNvPr>
          <p:cNvSpPr/>
          <p:nvPr/>
        </p:nvSpPr>
        <p:spPr>
          <a:xfrm>
            <a:off x="2878848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2BBBB1B-40DC-164D-82C7-7A0C7583CCB2}"/>
              </a:ext>
            </a:extLst>
          </p:cNvPr>
          <p:cNvSpPr/>
          <p:nvPr/>
        </p:nvSpPr>
        <p:spPr>
          <a:xfrm>
            <a:off x="3346097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1DF05B-A06F-C049-BA27-2A39F2E7FA8F}"/>
              </a:ext>
            </a:extLst>
          </p:cNvPr>
          <p:cNvSpPr/>
          <p:nvPr/>
        </p:nvSpPr>
        <p:spPr>
          <a:xfrm>
            <a:off x="3813346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ADCA2C8-E8FF-9844-8132-258B80746BDA}"/>
              </a:ext>
            </a:extLst>
          </p:cNvPr>
          <p:cNvSpPr/>
          <p:nvPr/>
        </p:nvSpPr>
        <p:spPr>
          <a:xfrm>
            <a:off x="4280595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38FC100-C9FB-EB43-9C95-14319F39DF85}"/>
              </a:ext>
            </a:extLst>
          </p:cNvPr>
          <p:cNvSpPr/>
          <p:nvPr/>
        </p:nvSpPr>
        <p:spPr>
          <a:xfrm>
            <a:off x="4747844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D68EE36-0F73-1F42-914E-624DD10BCCB4}"/>
              </a:ext>
            </a:extLst>
          </p:cNvPr>
          <p:cNvSpPr/>
          <p:nvPr/>
        </p:nvSpPr>
        <p:spPr>
          <a:xfrm>
            <a:off x="5215093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19EEF4B-890B-2442-A602-1EB1DF70CF05}"/>
              </a:ext>
            </a:extLst>
          </p:cNvPr>
          <p:cNvSpPr/>
          <p:nvPr/>
        </p:nvSpPr>
        <p:spPr>
          <a:xfrm>
            <a:off x="5682342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F913B5C-37BB-E44B-99B3-4E9C215E2A95}"/>
              </a:ext>
            </a:extLst>
          </p:cNvPr>
          <p:cNvSpPr/>
          <p:nvPr/>
        </p:nvSpPr>
        <p:spPr>
          <a:xfrm>
            <a:off x="6149591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785E9B3-8082-494B-8957-E72ECAEC7B20}"/>
              </a:ext>
            </a:extLst>
          </p:cNvPr>
          <p:cNvSpPr/>
          <p:nvPr/>
        </p:nvSpPr>
        <p:spPr>
          <a:xfrm>
            <a:off x="6616840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C80FA6E-D55F-4343-B550-DBB5328CE3AE}"/>
              </a:ext>
            </a:extLst>
          </p:cNvPr>
          <p:cNvSpPr/>
          <p:nvPr/>
        </p:nvSpPr>
        <p:spPr>
          <a:xfrm>
            <a:off x="7084089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71B7DB2-FEE9-354C-AD64-021D31E18EB2}"/>
              </a:ext>
            </a:extLst>
          </p:cNvPr>
          <p:cNvSpPr/>
          <p:nvPr/>
        </p:nvSpPr>
        <p:spPr>
          <a:xfrm>
            <a:off x="7551338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55B4403-2D1E-5C43-984A-7F90B5D355CF}"/>
              </a:ext>
            </a:extLst>
          </p:cNvPr>
          <p:cNvSpPr/>
          <p:nvPr/>
        </p:nvSpPr>
        <p:spPr>
          <a:xfrm>
            <a:off x="8018587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435522E-7404-104F-8D03-E20D49A90386}"/>
              </a:ext>
            </a:extLst>
          </p:cNvPr>
          <p:cNvSpPr/>
          <p:nvPr/>
        </p:nvSpPr>
        <p:spPr>
          <a:xfrm>
            <a:off x="8485836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7F08583-1BE5-1F4C-A78A-8FBF3DF85EE5}"/>
              </a:ext>
            </a:extLst>
          </p:cNvPr>
          <p:cNvSpPr/>
          <p:nvPr/>
        </p:nvSpPr>
        <p:spPr>
          <a:xfrm>
            <a:off x="8953085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E737D63-AE58-4546-AF0B-D51A9CC28460}"/>
              </a:ext>
            </a:extLst>
          </p:cNvPr>
          <p:cNvSpPr/>
          <p:nvPr/>
        </p:nvSpPr>
        <p:spPr>
          <a:xfrm>
            <a:off x="9420334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4F410F-6F9D-5148-9884-FA2E72DCB90D}"/>
              </a:ext>
            </a:extLst>
          </p:cNvPr>
          <p:cNvSpPr/>
          <p:nvPr/>
        </p:nvSpPr>
        <p:spPr>
          <a:xfrm>
            <a:off x="9887583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7A93E8E-0345-F147-9DF6-6B5C898B14C4}"/>
              </a:ext>
            </a:extLst>
          </p:cNvPr>
          <p:cNvSpPr/>
          <p:nvPr/>
        </p:nvSpPr>
        <p:spPr>
          <a:xfrm>
            <a:off x="10354832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AB7A490-98A8-594D-92A8-662B6850596F}"/>
              </a:ext>
            </a:extLst>
          </p:cNvPr>
          <p:cNvSpPr/>
          <p:nvPr/>
        </p:nvSpPr>
        <p:spPr>
          <a:xfrm>
            <a:off x="10822081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5C21FF8-9469-224E-A14E-63F8F0460185}"/>
              </a:ext>
            </a:extLst>
          </p:cNvPr>
          <p:cNvSpPr/>
          <p:nvPr/>
        </p:nvSpPr>
        <p:spPr>
          <a:xfrm>
            <a:off x="11289330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68F137-B46F-C040-82E4-62DBEBC9D01C}"/>
              </a:ext>
            </a:extLst>
          </p:cNvPr>
          <p:cNvSpPr/>
          <p:nvPr/>
        </p:nvSpPr>
        <p:spPr>
          <a:xfrm>
            <a:off x="11756571" y="1935247"/>
            <a:ext cx="435429" cy="28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7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7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十字形 87">
            <a:extLst>
              <a:ext uri="{FF2B5EF4-FFF2-40B4-BE49-F238E27FC236}">
                <a16:creationId xmlns:a16="http://schemas.microsoft.com/office/drawing/2014/main" id="{95F9C087-681E-E146-8652-2E0718FC6BA6}"/>
              </a:ext>
            </a:extLst>
          </p:cNvPr>
          <p:cNvSpPr/>
          <p:nvPr/>
        </p:nvSpPr>
        <p:spPr>
          <a:xfrm>
            <a:off x="678427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十字形 88">
            <a:extLst>
              <a:ext uri="{FF2B5EF4-FFF2-40B4-BE49-F238E27FC236}">
                <a16:creationId xmlns:a16="http://schemas.microsoft.com/office/drawing/2014/main" id="{409ADDF9-1B2D-974B-8645-0FD02A2220C0}"/>
              </a:ext>
            </a:extLst>
          </p:cNvPr>
          <p:cNvSpPr/>
          <p:nvPr/>
        </p:nvSpPr>
        <p:spPr>
          <a:xfrm>
            <a:off x="1146383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十字形 89">
            <a:extLst>
              <a:ext uri="{FF2B5EF4-FFF2-40B4-BE49-F238E27FC236}">
                <a16:creationId xmlns:a16="http://schemas.microsoft.com/office/drawing/2014/main" id="{B8E3BE4D-17D0-5241-ABC9-68D26460B93C}"/>
              </a:ext>
            </a:extLst>
          </p:cNvPr>
          <p:cNvSpPr/>
          <p:nvPr/>
        </p:nvSpPr>
        <p:spPr>
          <a:xfrm>
            <a:off x="1614339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十字形 90">
            <a:extLst>
              <a:ext uri="{FF2B5EF4-FFF2-40B4-BE49-F238E27FC236}">
                <a16:creationId xmlns:a16="http://schemas.microsoft.com/office/drawing/2014/main" id="{E1974327-F615-4842-83EC-55D39664FA97}"/>
              </a:ext>
            </a:extLst>
          </p:cNvPr>
          <p:cNvSpPr/>
          <p:nvPr/>
        </p:nvSpPr>
        <p:spPr>
          <a:xfrm>
            <a:off x="2082295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十字形 91">
            <a:extLst>
              <a:ext uri="{FF2B5EF4-FFF2-40B4-BE49-F238E27FC236}">
                <a16:creationId xmlns:a16="http://schemas.microsoft.com/office/drawing/2014/main" id="{895F812E-5E2D-C041-9DFF-D4E18975F8C2}"/>
              </a:ext>
            </a:extLst>
          </p:cNvPr>
          <p:cNvSpPr/>
          <p:nvPr/>
        </p:nvSpPr>
        <p:spPr>
          <a:xfrm>
            <a:off x="2550251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十字形 92">
            <a:extLst>
              <a:ext uri="{FF2B5EF4-FFF2-40B4-BE49-F238E27FC236}">
                <a16:creationId xmlns:a16="http://schemas.microsoft.com/office/drawing/2014/main" id="{9A73AFA7-4A98-1749-AF4D-9B37C9E1D522}"/>
              </a:ext>
            </a:extLst>
          </p:cNvPr>
          <p:cNvSpPr/>
          <p:nvPr/>
        </p:nvSpPr>
        <p:spPr>
          <a:xfrm>
            <a:off x="3018207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十字形 94">
            <a:extLst>
              <a:ext uri="{FF2B5EF4-FFF2-40B4-BE49-F238E27FC236}">
                <a16:creationId xmlns:a16="http://schemas.microsoft.com/office/drawing/2014/main" id="{955F4D80-213C-9548-9702-D2F1AA8E0BD9}"/>
              </a:ext>
            </a:extLst>
          </p:cNvPr>
          <p:cNvSpPr/>
          <p:nvPr/>
        </p:nvSpPr>
        <p:spPr>
          <a:xfrm>
            <a:off x="3486163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十字形 95">
            <a:extLst>
              <a:ext uri="{FF2B5EF4-FFF2-40B4-BE49-F238E27FC236}">
                <a16:creationId xmlns:a16="http://schemas.microsoft.com/office/drawing/2014/main" id="{10A7FBA1-263B-294E-94D2-9AC1BEF72A1E}"/>
              </a:ext>
            </a:extLst>
          </p:cNvPr>
          <p:cNvSpPr/>
          <p:nvPr/>
        </p:nvSpPr>
        <p:spPr>
          <a:xfrm>
            <a:off x="4422075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832259C4-EEBA-1047-B319-57E6763AE1CC}"/>
              </a:ext>
            </a:extLst>
          </p:cNvPr>
          <p:cNvSpPr/>
          <p:nvPr/>
        </p:nvSpPr>
        <p:spPr>
          <a:xfrm>
            <a:off x="4890031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十字形 97">
            <a:extLst>
              <a:ext uri="{FF2B5EF4-FFF2-40B4-BE49-F238E27FC236}">
                <a16:creationId xmlns:a16="http://schemas.microsoft.com/office/drawing/2014/main" id="{BCB655D8-D2D2-404D-9988-95EEF7DEEBA3}"/>
              </a:ext>
            </a:extLst>
          </p:cNvPr>
          <p:cNvSpPr/>
          <p:nvPr/>
        </p:nvSpPr>
        <p:spPr>
          <a:xfrm>
            <a:off x="5357987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十字形 98">
            <a:extLst>
              <a:ext uri="{FF2B5EF4-FFF2-40B4-BE49-F238E27FC236}">
                <a16:creationId xmlns:a16="http://schemas.microsoft.com/office/drawing/2014/main" id="{ECC0839F-72D6-7548-A351-7DCE3C704208}"/>
              </a:ext>
            </a:extLst>
          </p:cNvPr>
          <p:cNvSpPr/>
          <p:nvPr/>
        </p:nvSpPr>
        <p:spPr>
          <a:xfrm>
            <a:off x="6293899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十字形 99">
            <a:extLst>
              <a:ext uri="{FF2B5EF4-FFF2-40B4-BE49-F238E27FC236}">
                <a16:creationId xmlns:a16="http://schemas.microsoft.com/office/drawing/2014/main" id="{8091921D-1003-A24B-895B-340D3B176703}"/>
              </a:ext>
            </a:extLst>
          </p:cNvPr>
          <p:cNvSpPr/>
          <p:nvPr/>
        </p:nvSpPr>
        <p:spPr>
          <a:xfrm>
            <a:off x="6761855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十字形 100">
            <a:extLst>
              <a:ext uri="{FF2B5EF4-FFF2-40B4-BE49-F238E27FC236}">
                <a16:creationId xmlns:a16="http://schemas.microsoft.com/office/drawing/2014/main" id="{8086246B-82A9-9D41-943C-50DE718C389A}"/>
              </a:ext>
            </a:extLst>
          </p:cNvPr>
          <p:cNvSpPr/>
          <p:nvPr/>
        </p:nvSpPr>
        <p:spPr>
          <a:xfrm>
            <a:off x="7229811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十字形 101">
            <a:extLst>
              <a:ext uri="{FF2B5EF4-FFF2-40B4-BE49-F238E27FC236}">
                <a16:creationId xmlns:a16="http://schemas.microsoft.com/office/drawing/2014/main" id="{EFBDCDEB-7765-364E-A74D-ED66FA7489ED}"/>
              </a:ext>
            </a:extLst>
          </p:cNvPr>
          <p:cNvSpPr/>
          <p:nvPr/>
        </p:nvSpPr>
        <p:spPr>
          <a:xfrm>
            <a:off x="7697767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十字形 102">
            <a:extLst>
              <a:ext uri="{FF2B5EF4-FFF2-40B4-BE49-F238E27FC236}">
                <a16:creationId xmlns:a16="http://schemas.microsoft.com/office/drawing/2014/main" id="{DFF3D796-8454-664C-8B81-C08517471623}"/>
              </a:ext>
            </a:extLst>
          </p:cNvPr>
          <p:cNvSpPr/>
          <p:nvPr/>
        </p:nvSpPr>
        <p:spPr>
          <a:xfrm>
            <a:off x="8165723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十字形 103">
            <a:extLst>
              <a:ext uri="{FF2B5EF4-FFF2-40B4-BE49-F238E27FC236}">
                <a16:creationId xmlns:a16="http://schemas.microsoft.com/office/drawing/2014/main" id="{5F563712-02E0-6B40-90EE-5115522CC17F}"/>
              </a:ext>
            </a:extLst>
          </p:cNvPr>
          <p:cNvSpPr/>
          <p:nvPr/>
        </p:nvSpPr>
        <p:spPr>
          <a:xfrm>
            <a:off x="8633679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十字形 104">
            <a:extLst>
              <a:ext uri="{FF2B5EF4-FFF2-40B4-BE49-F238E27FC236}">
                <a16:creationId xmlns:a16="http://schemas.microsoft.com/office/drawing/2014/main" id="{6BAD144D-4356-934F-B8C5-B01DD1AE8D96}"/>
              </a:ext>
            </a:extLst>
          </p:cNvPr>
          <p:cNvSpPr/>
          <p:nvPr/>
        </p:nvSpPr>
        <p:spPr>
          <a:xfrm>
            <a:off x="9101635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十字形 105">
            <a:extLst>
              <a:ext uri="{FF2B5EF4-FFF2-40B4-BE49-F238E27FC236}">
                <a16:creationId xmlns:a16="http://schemas.microsoft.com/office/drawing/2014/main" id="{D8DE1722-9977-D14F-9C09-E194CC53DBDA}"/>
              </a:ext>
            </a:extLst>
          </p:cNvPr>
          <p:cNvSpPr/>
          <p:nvPr/>
        </p:nvSpPr>
        <p:spPr>
          <a:xfrm>
            <a:off x="9569591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十字形 106">
            <a:extLst>
              <a:ext uri="{FF2B5EF4-FFF2-40B4-BE49-F238E27FC236}">
                <a16:creationId xmlns:a16="http://schemas.microsoft.com/office/drawing/2014/main" id="{17FE7CAB-12FE-2C42-81D8-965B5F27484C}"/>
              </a:ext>
            </a:extLst>
          </p:cNvPr>
          <p:cNvSpPr/>
          <p:nvPr/>
        </p:nvSpPr>
        <p:spPr>
          <a:xfrm>
            <a:off x="10037547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十字形 107">
            <a:extLst>
              <a:ext uri="{FF2B5EF4-FFF2-40B4-BE49-F238E27FC236}">
                <a16:creationId xmlns:a16="http://schemas.microsoft.com/office/drawing/2014/main" id="{3B40A419-5FF1-D74C-A6C2-8270880714E0}"/>
              </a:ext>
            </a:extLst>
          </p:cNvPr>
          <p:cNvSpPr/>
          <p:nvPr/>
        </p:nvSpPr>
        <p:spPr>
          <a:xfrm>
            <a:off x="10505503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十字形 108">
            <a:extLst>
              <a:ext uri="{FF2B5EF4-FFF2-40B4-BE49-F238E27FC236}">
                <a16:creationId xmlns:a16="http://schemas.microsoft.com/office/drawing/2014/main" id="{5024F39C-9D76-0140-9D8B-95B36E2DC3CA}"/>
              </a:ext>
            </a:extLst>
          </p:cNvPr>
          <p:cNvSpPr/>
          <p:nvPr/>
        </p:nvSpPr>
        <p:spPr>
          <a:xfrm>
            <a:off x="10973459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十字形 109">
            <a:extLst>
              <a:ext uri="{FF2B5EF4-FFF2-40B4-BE49-F238E27FC236}">
                <a16:creationId xmlns:a16="http://schemas.microsoft.com/office/drawing/2014/main" id="{FBBDEC57-2535-2E44-B30F-9A72DC6E9730}"/>
              </a:ext>
            </a:extLst>
          </p:cNvPr>
          <p:cNvSpPr/>
          <p:nvPr/>
        </p:nvSpPr>
        <p:spPr>
          <a:xfrm>
            <a:off x="11441415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十字形 110">
            <a:extLst>
              <a:ext uri="{FF2B5EF4-FFF2-40B4-BE49-F238E27FC236}">
                <a16:creationId xmlns:a16="http://schemas.microsoft.com/office/drawing/2014/main" id="{92F94481-A787-B84C-B6BB-DE94D50B9429}"/>
              </a:ext>
            </a:extLst>
          </p:cNvPr>
          <p:cNvSpPr/>
          <p:nvPr/>
        </p:nvSpPr>
        <p:spPr>
          <a:xfrm>
            <a:off x="11909366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十字形 111">
            <a:extLst>
              <a:ext uri="{FF2B5EF4-FFF2-40B4-BE49-F238E27FC236}">
                <a16:creationId xmlns:a16="http://schemas.microsoft.com/office/drawing/2014/main" id="{34AC84B4-D14F-E94A-9E5F-32F464B385B6}"/>
              </a:ext>
            </a:extLst>
          </p:cNvPr>
          <p:cNvSpPr/>
          <p:nvPr/>
        </p:nvSpPr>
        <p:spPr>
          <a:xfrm>
            <a:off x="3954119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十字形 112">
            <a:extLst>
              <a:ext uri="{FF2B5EF4-FFF2-40B4-BE49-F238E27FC236}">
                <a16:creationId xmlns:a16="http://schemas.microsoft.com/office/drawing/2014/main" id="{D3070A22-002A-7645-B7BA-86131F66EB79}"/>
              </a:ext>
            </a:extLst>
          </p:cNvPr>
          <p:cNvSpPr/>
          <p:nvPr/>
        </p:nvSpPr>
        <p:spPr>
          <a:xfrm>
            <a:off x="5825943" y="1681316"/>
            <a:ext cx="129838" cy="137652"/>
          </a:xfrm>
          <a:prstGeom prst="plus">
            <a:avLst>
              <a:gd name="adj" fmla="val 457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5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120</Words>
  <Application>Microsoft Macintosh PowerPoint</Application>
  <PresentationFormat>宽屏</PresentationFormat>
  <Paragraphs>103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Jing</dc:creator>
  <cp:lastModifiedBy>Wang Jing</cp:lastModifiedBy>
  <cp:revision>3</cp:revision>
  <dcterms:created xsi:type="dcterms:W3CDTF">2022-01-23T22:29:31Z</dcterms:created>
  <dcterms:modified xsi:type="dcterms:W3CDTF">2022-01-23T23:38:24Z</dcterms:modified>
</cp:coreProperties>
</file>