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55" autoAdjust="0"/>
    <p:restoredTop sz="86446" autoAdjust="0"/>
  </p:normalViewPr>
  <p:slideViewPr>
    <p:cSldViewPr snapToGrid="0">
      <p:cViewPr varScale="1">
        <p:scale>
          <a:sx n="65" d="100"/>
          <a:sy n="65" d="100"/>
        </p:scale>
        <p:origin x="402" y="72"/>
      </p:cViewPr>
      <p:guideLst>
        <p:guide orient="horz" pos="384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8462F-E850-4FB7-BD5C-4DC6F3C9BC1A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6CA26-2C92-4A13-BE58-386E0731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6CA26-2C92-4A13-BE58-386E07318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7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5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0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1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4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F735-506F-45A0-96D2-528891916B8E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D645D-BFDB-4759-9795-755B046A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8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9EE20-82BB-44C5-BE9F-C485D0FC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128" y="1675447"/>
            <a:ext cx="5778500" cy="8841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DE603-EB02-4B0D-BA18-83C18A939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636" y="3554526"/>
            <a:ext cx="1606904" cy="4092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D9B5F-4969-4C81-B6DB-6199D10701DD}"/>
              </a:ext>
            </a:extLst>
          </p:cNvPr>
          <p:cNvCxnSpPr/>
          <p:nvPr/>
        </p:nvCxnSpPr>
        <p:spPr>
          <a:xfrm flipH="1" flipV="1">
            <a:off x="9514852" y="2935470"/>
            <a:ext cx="1906004" cy="19201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12C280-2EFA-468F-8D3C-802011D2B7A9}"/>
              </a:ext>
            </a:extLst>
          </p:cNvPr>
          <p:cNvCxnSpPr/>
          <p:nvPr/>
        </p:nvCxnSpPr>
        <p:spPr>
          <a:xfrm flipH="1">
            <a:off x="9469742" y="7270856"/>
            <a:ext cx="1951114" cy="9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F0E4CB-D45A-490A-A210-59C049DEEE3B}"/>
              </a:ext>
            </a:extLst>
          </p:cNvPr>
          <p:cNvCxnSpPr/>
          <p:nvPr/>
        </p:nvCxnSpPr>
        <p:spPr>
          <a:xfrm>
            <a:off x="12847320" y="3895528"/>
            <a:ext cx="1852820" cy="57148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780E26-174D-4695-96BC-8591BD3903BB}"/>
              </a:ext>
            </a:extLst>
          </p:cNvPr>
          <p:cNvCxnSpPr/>
          <p:nvPr/>
        </p:nvCxnSpPr>
        <p:spPr>
          <a:xfrm>
            <a:off x="12847320" y="6793277"/>
            <a:ext cx="18528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069F66-FF87-442E-9FE2-03BCC1BAB418}"/>
              </a:ext>
            </a:extLst>
          </p:cNvPr>
          <p:cNvCxnSpPr/>
          <p:nvPr/>
        </p:nvCxnSpPr>
        <p:spPr>
          <a:xfrm>
            <a:off x="12859512" y="7260336"/>
            <a:ext cx="18528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ircle: Hollow 38">
            <a:extLst>
              <a:ext uri="{FF2B5EF4-FFF2-40B4-BE49-F238E27FC236}">
                <a16:creationId xmlns:a16="http://schemas.microsoft.com/office/drawing/2014/main" id="{A1630F3A-2197-4B95-8D59-EB42B68AAE4C}"/>
              </a:ext>
            </a:extLst>
          </p:cNvPr>
          <p:cNvSpPr/>
          <p:nvPr/>
        </p:nvSpPr>
        <p:spPr>
          <a:xfrm>
            <a:off x="13635903" y="994805"/>
            <a:ext cx="300037" cy="3143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0CB3996F-3433-4E94-98AF-7CE79708A389}"/>
              </a:ext>
            </a:extLst>
          </p:cNvPr>
          <p:cNvSpPr/>
          <p:nvPr/>
        </p:nvSpPr>
        <p:spPr>
          <a:xfrm>
            <a:off x="14082713" y="1007125"/>
            <a:ext cx="300037" cy="3143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D330C6B7-B942-416A-9DB0-10B0C44CC0CF}"/>
              </a:ext>
            </a:extLst>
          </p:cNvPr>
          <p:cNvSpPr/>
          <p:nvPr/>
        </p:nvSpPr>
        <p:spPr>
          <a:xfrm>
            <a:off x="14562313" y="1033459"/>
            <a:ext cx="300037" cy="314325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8758B1-BDD5-4B34-91D2-24CBE693CB5C}"/>
              </a:ext>
            </a:extLst>
          </p:cNvPr>
          <p:cNvSpPr txBox="1"/>
          <p:nvPr/>
        </p:nvSpPr>
        <p:spPr>
          <a:xfrm>
            <a:off x="13892766" y="636234"/>
            <a:ext cx="11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RG-led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70F672-88DB-4E15-8A14-58C0187D562A}"/>
              </a:ext>
            </a:extLst>
          </p:cNvPr>
          <p:cNvCxnSpPr>
            <a:cxnSpLocks/>
          </p:cNvCxnSpPr>
          <p:nvPr/>
        </p:nvCxnSpPr>
        <p:spPr>
          <a:xfrm>
            <a:off x="13799204" y="1190621"/>
            <a:ext cx="949362" cy="27663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BB550A-D7C0-44C5-B515-E4AC3AD954CF}"/>
              </a:ext>
            </a:extLst>
          </p:cNvPr>
          <p:cNvCxnSpPr/>
          <p:nvPr/>
        </p:nvCxnSpPr>
        <p:spPr>
          <a:xfrm>
            <a:off x="14712331" y="1190621"/>
            <a:ext cx="5962" cy="17448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DA75329-58A2-4E54-9744-2FDD8AD13B32}"/>
              </a:ext>
            </a:extLst>
          </p:cNvPr>
          <p:cNvSpPr/>
          <p:nvPr/>
        </p:nvSpPr>
        <p:spPr>
          <a:xfrm rot="2571015">
            <a:off x="14610299" y="1493536"/>
            <a:ext cx="443855" cy="232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C9EF94-465D-4009-992C-BBEDA688EB49}"/>
              </a:ext>
            </a:extLst>
          </p:cNvPr>
          <p:cNvCxnSpPr>
            <a:cxnSpLocks/>
          </p:cNvCxnSpPr>
          <p:nvPr/>
        </p:nvCxnSpPr>
        <p:spPr>
          <a:xfrm flipH="1" flipV="1">
            <a:off x="14316539" y="1207437"/>
            <a:ext cx="836390" cy="664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01E5B8-2AB2-46AD-8EAB-9B017B71DBE1}"/>
              </a:ext>
            </a:extLst>
          </p:cNvPr>
          <p:cNvCxnSpPr>
            <a:cxnSpLocks/>
          </p:cNvCxnSpPr>
          <p:nvPr/>
        </p:nvCxnSpPr>
        <p:spPr>
          <a:xfrm flipV="1">
            <a:off x="11476762" y="1829100"/>
            <a:ext cx="3676167" cy="5431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BE2C43-D61D-4F56-9923-EE7E69BDE695}"/>
              </a:ext>
            </a:extLst>
          </p:cNvPr>
          <p:cNvCxnSpPr/>
          <p:nvPr/>
        </p:nvCxnSpPr>
        <p:spPr>
          <a:xfrm>
            <a:off x="12847320" y="6306942"/>
            <a:ext cx="18528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84EE95-EF5A-4AF7-8A00-F2575C96ECAF}"/>
              </a:ext>
            </a:extLst>
          </p:cNvPr>
          <p:cNvSpPr txBox="1"/>
          <p:nvPr/>
        </p:nvSpPr>
        <p:spPr>
          <a:xfrm>
            <a:off x="11800550" y="266352"/>
            <a:ext cx="5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2C82F4-3C47-4AC0-8EC8-80610558F338}"/>
              </a:ext>
            </a:extLst>
          </p:cNvPr>
          <p:cNvSpPr txBox="1"/>
          <p:nvPr/>
        </p:nvSpPr>
        <p:spPr>
          <a:xfrm>
            <a:off x="11368374" y="255832"/>
            <a:ext cx="5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A02D13-BF6B-44FE-9769-103678DC9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669749" y="8653183"/>
            <a:ext cx="2047875" cy="5334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310483-C217-4D61-B7AF-7D74A7889087}"/>
              </a:ext>
            </a:extLst>
          </p:cNvPr>
          <p:cNvCxnSpPr>
            <a:cxnSpLocks/>
          </p:cNvCxnSpPr>
          <p:nvPr/>
        </p:nvCxnSpPr>
        <p:spPr>
          <a:xfrm>
            <a:off x="8693686" y="9650685"/>
            <a:ext cx="8077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7975B1-4A76-4506-83D4-3BCE17FEDCD5}"/>
              </a:ext>
            </a:extLst>
          </p:cNvPr>
          <p:cNvCxnSpPr>
            <a:cxnSpLocks/>
          </p:cNvCxnSpPr>
          <p:nvPr/>
        </p:nvCxnSpPr>
        <p:spPr>
          <a:xfrm>
            <a:off x="8708060" y="8195511"/>
            <a:ext cx="793345" cy="9751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378B0F-50BE-4994-B64B-64FA6955578E}"/>
              </a:ext>
            </a:extLst>
          </p:cNvPr>
          <p:cNvCxnSpPr/>
          <p:nvPr/>
        </p:nvCxnSpPr>
        <p:spPr>
          <a:xfrm flipH="1">
            <a:off x="7422776" y="9650685"/>
            <a:ext cx="1270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EF4026-3316-4955-8625-71490BA76295}"/>
              </a:ext>
            </a:extLst>
          </p:cNvPr>
          <p:cNvCxnSpPr>
            <a:cxnSpLocks/>
          </p:cNvCxnSpPr>
          <p:nvPr/>
        </p:nvCxnSpPr>
        <p:spPr>
          <a:xfrm flipV="1">
            <a:off x="7422776" y="9440540"/>
            <a:ext cx="0" cy="2287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44621C-F05D-4741-A806-2D1EADA6F11A}"/>
              </a:ext>
            </a:extLst>
          </p:cNvPr>
          <p:cNvCxnSpPr>
            <a:cxnSpLocks/>
          </p:cNvCxnSpPr>
          <p:nvPr/>
        </p:nvCxnSpPr>
        <p:spPr>
          <a:xfrm flipH="1">
            <a:off x="7221070" y="9285568"/>
            <a:ext cx="3899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A4B9EE-4ED3-4284-AFAD-C5855117A4DF}"/>
              </a:ext>
            </a:extLst>
          </p:cNvPr>
          <p:cNvCxnSpPr>
            <a:cxnSpLocks/>
          </p:cNvCxnSpPr>
          <p:nvPr/>
        </p:nvCxnSpPr>
        <p:spPr>
          <a:xfrm flipH="1">
            <a:off x="6916868" y="9437968"/>
            <a:ext cx="9900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A8443AF-FE81-4E6C-84EC-BDCD4E3EDCC5}"/>
              </a:ext>
            </a:extLst>
          </p:cNvPr>
          <p:cNvSpPr txBox="1"/>
          <p:nvPr/>
        </p:nvSpPr>
        <p:spPr>
          <a:xfrm>
            <a:off x="6472165" y="9141109"/>
            <a:ext cx="817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9V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3F7D23-D6A1-43F1-A361-5D53A62E89BC}"/>
              </a:ext>
            </a:extLst>
          </p:cNvPr>
          <p:cNvCxnSpPr>
            <a:cxnSpLocks/>
          </p:cNvCxnSpPr>
          <p:nvPr/>
        </p:nvCxnSpPr>
        <p:spPr>
          <a:xfrm flipV="1">
            <a:off x="8693686" y="8697026"/>
            <a:ext cx="14374" cy="473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505686-1309-4567-AD74-BE515992D06C}"/>
              </a:ext>
            </a:extLst>
          </p:cNvPr>
          <p:cNvCxnSpPr>
            <a:cxnSpLocks/>
          </p:cNvCxnSpPr>
          <p:nvPr/>
        </p:nvCxnSpPr>
        <p:spPr>
          <a:xfrm flipV="1">
            <a:off x="7417281" y="9170478"/>
            <a:ext cx="5495" cy="117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5B346F-9557-4A71-9302-0F5A59E3B0ED}"/>
              </a:ext>
            </a:extLst>
          </p:cNvPr>
          <p:cNvCxnSpPr/>
          <p:nvPr/>
        </p:nvCxnSpPr>
        <p:spPr>
          <a:xfrm flipH="1">
            <a:off x="7411869" y="8195511"/>
            <a:ext cx="1270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DF8892-4714-480C-9D0F-08D464B1980B}"/>
              </a:ext>
            </a:extLst>
          </p:cNvPr>
          <p:cNvCxnSpPr>
            <a:cxnSpLocks/>
          </p:cNvCxnSpPr>
          <p:nvPr/>
        </p:nvCxnSpPr>
        <p:spPr>
          <a:xfrm flipH="1" flipV="1">
            <a:off x="7411869" y="8195511"/>
            <a:ext cx="4183" cy="4875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6D72BE-4462-45E8-8C14-0A238C9FB7F6}"/>
              </a:ext>
            </a:extLst>
          </p:cNvPr>
          <p:cNvCxnSpPr>
            <a:cxnSpLocks/>
          </p:cNvCxnSpPr>
          <p:nvPr/>
        </p:nvCxnSpPr>
        <p:spPr>
          <a:xfrm flipH="1" flipV="1">
            <a:off x="7856467" y="8589208"/>
            <a:ext cx="196335" cy="112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9FEE84D-02B1-41D9-8C86-C5A105642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601" y="634397"/>
            <a:ext cx="2047875" cy="533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689AA2-80AE-4D8D-8698-D3CAAB297ECF}"/>
              </a:ext>
            </a:extLst>
          </p:cNvPr>
          <p:cNvCxnSpPr>
            <a:cxnSpLocks/>
          </p:cNvCxnSpPr>
          <p:nvPr/>
        </p:nvCxnSpPr>
        <p:spPr>
          <a:xfrm>
            <a:off x="11985656" y="870507"/>
            <a:ext cx="849472" cy="3985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AB1CB5-4DB4-4A71-89AA-B1D6C55E09FE}"/>
              </a:ext>
            </a:extLst>
          </p:cNvPr>
          <p:cNvCxnSpPr>
            <a:cxnSpLocks/>
          </p:cNvCxnSpPr>
          <p:nvPr/>
        </p:nvCxnSpPr>
        <p:spPr>
          <a:xfrm flipH="1">
            <a:off x="11420856" y="922627"/>
            <a:ext cx="111812" cy="2912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98C8999-2715-4645-9330-0E3A2D2B2743}"/>
              </a:ext>
            </a:extLst>
          </p:cNvPr>
          <p:cNvCxnSpPr>
            <a:cxnSpLocks/>
          </p:cNvCxnSpPr>
          <p:nvPr/>
        </p:nvCxnSpPr>
        <p:spPr>
          <a:xfrm>
            <a:off x="11040681" y="901097"/>
            <a:ext cx="1818831" cy="2994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AEC780-D36B-4E36-813A-C96313C27B8C}"/>
              </a:ext>
            </a:extLst>
          </p:cNvPr>
          <p:cNvCxnSpPr>
            <a:cxnSpLocks/>
          </p:cNvCxnSpPr>
          <p:nvPr/>
        </p:nvCxnSpPr>
        <p:spPr>
          <a:xfrm>
            <a:off x="10550455" y="870507"/>
            <a:ext cx="882593" cy="63898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61C9F6-C9E7-4E22-9A9E-F9FAB1E4BD68}"/>
              </a:ext>
            </a:extLst>
          </p:cNvPr>
          <p:cNvSpPr txBox="1"/>
          <p:nvPr/>
        </p:nvSpPr>
        <p:spPr>
          <a:xfrm>
            <a:off x="14951676" y="1333229"/>
            <a:ext cx="11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220 Ohm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6CD9C0E-EB48-44F8-9630-9E93FA0850D6}"/>
              </a:ext>
            </a:extLst>
          </p:cNvPr>
          <p:cNvCxnSpPr/>
          <p:nvPr/>
        </p:nvCxnSpPr>
        <p:spPr>
          <a:xfrm flipH="1">
            <a:off x="7405847" y="9170478"/>
            <a:ext cx="1270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03EA27-7D80-4A85-A998-3B431E298580}"/>
              </a:ext>
            </a:extLst>
          </p:cNvPr>
          <p:cNvCxnSpPr>
            <a:cxnSpLocks/>
          </p:cNvCxnSpPr>
          <p:nvPr/>
        </p:nvCxnSpPr>
        <p:spPr>
          <a:xfrm flipH="1">
            <a:off x="8041302" y="8683084"/>
            <a:ext cx="635456" cy="139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D4D1F01-E743-4DBA-8C37-F16A7282647B}"/>
              </a:ext>
            </a:extLst>
          </p:cNvPr>
          <p:cNvCxnSpPr>
            <a:cxnSpLocks/>
          </p:cNvCxnSpPr>
          <p:nvPr/>
        </p:nvCxnSpPr>
        <p:spPr>
          <a:xfrm flipH="1">
            <a:off x="7424932" y="8702605"/>
            <a:ext cx="370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9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5472</TotalTime>
  <Words>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Yochai Glauber</dc:creator>
  <cp:lastModifiedBy>Yochai Glauber</cp:lastModifiedBy>
  <cp:revision>12</cp:revision>
  <dcterms:created xsi:type="dcterms:W3CDTF">2019-12-31T21:01:07Z</dcterms:created>
  <dcterms:modified xsi:type="dcterms:W3CDTF">2020-01-05T10:39:24Z</dcterms:modified>
</cp:coreProperties>
</file>