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0459D-600E-4C9D-BA96-B41A94D72F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8AA91-2C9B-49AC-98EA-FD4FDF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381-EA20-4B29-A8CE-DBDFD916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B218-BEBA-46FE-BCC5-5912515C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7C7-BAEB-4950-883D-E6626FA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6FD3-CDD4-4A32-B2DA-4C82FA28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FEA5-8A15-4FB2-89B7-99C7555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2E2E-105A-4595-9EA3-1D3BDB9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FF60-5BBE-4283-881A-1C334DE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4449-3EFA-483C-AF59-A283112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27A8-C67A-4A6A-9A55-725532F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2D21-0EC4-4FDF-9A19-AB4E7AB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348C-2496-4308-BAC7-2D8B0EF6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7DD6-FE02-448B-A56E-23FB3F23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999E-33AB-4BA2-92C5-6E5AB122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941-E46C-44A7-86C1-A51566E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10A4-2560-4C79-AEEB-DA8018A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3F3-ABC1-46AB-893B-F344F48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6B24-B779-45A1-9DBE-8686D93F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4973-92FD-4AAE-9EA4-9E231323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7F95-C1E3-4542-9ADF-83221CD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E471-2145-40EE-88B3-DD9B8AFA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F0C7-D8B3-4F3E-8307-23DFE15C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9646-6DC2-423C-892F-8228DEE6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F31-249C-45C2-AB11-D6D69F03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29A2-A9D5-4D4C-8B62-8F825AC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ADDB-4837-4642-B72F-E28DC47C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9A9-CFDA-468B-86A9-D036E224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5D45-1BEA-4A34-BE34-476DAD4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5473-B7AA-4B52-A383-8AC66AB1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9D0F-5DC3-435E-AAA8-BDE6B7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F871-6E51-473A-8F01-4414DF29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673D-CEB3-450D-8D72-6FF3BBD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0A2-3E8E-4D78-8EB8-B1BBD83A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EF05-516C-494E-B340-43F0A44B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F7EE-DF23-44C0-A0C8-6FC57C0B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CA8F-A159-4326-B6C8-5ED6F04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FA190-7DAD-406E-BCDC-B9644612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50EDC-4C6F-4D5B-B483-02E0E37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F42C8-E9E2-42CB-8CBE-E2D64FD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D133-C08B-4B27-9DFC-33B39C1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7906-6D31-4726-92A3-40DB635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6A3D9-C157-4EDA-8976-BFD2A99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5754-0DFE-480B-AD5B-47FEE96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840E-2AC8-4DDA-8908-3948F733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1AE56-B1B3-4FE3-BBFB-33B1CD5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3146-D227-4B67-9C5C-719E150E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5F48-A791-4A6F-87A6-C434DB9A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375-953A-4496-981B-7222D07D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D0DD-12DD-4584-B002-3CD8ED94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4669-A3D7-449D-B2A0-1F8E123F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9907-4C54-4413-8CBE-621EE6C6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208F-9BDB-4138-921E-09F4DCE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0AB7-E6D1-4F10-874E-2396EA4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20F-059C-463A-816F-4BB26216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5B8B-487D-49F2-AA46-5A60533DE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1714-96AA-4546-96CD-4841E57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7342-9B97-4317-8BBB-34746A2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6298-9D8F-4EE1-8514-1013BEE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994B-3D5E-48BE-A091-A405FF5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69562-387C-4F00-B263-0C4F92A6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64F8-BFD0-447D-B824-9135275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8CB0-8AD2-40A5-BDD1-CEA946D75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9CF5-E46D-4147-B02D-F6AFF6E4269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5C26-1161-4097-BD93-B8586F752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24B-3D36-49E9-91CA-31AB84B4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iodes/tsop38238-ir-receiver" TargetMode="External"/><Relationship Id="rId2" Type="http://schemas.openxmlformats.org/officeDocument/2006/relationships/hyperlink" Target="https://arduinomodules.info/ky-012-active-buzzer-modu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ygte-info.dk/project/DisplayModuleSpecifications.html" TargetMode="External"/><Relationship Id="rId5" Type="http://schemas.openxmlformats.org/officeDocument/2006/relationships/hyperlink" Target="https://www.make-it.ca/5mm-led-specifications/" TargetMode="External"/><Relationship Id="rId4" Type="http://schemas.openxmlformats.org/officeDocument/2006/relationships/hyperlink" Target="https://www.openimpulse.com/blog/wp-content/uploads/wpsc/downloadables/DS3231-I2C-Real-Time-Clock-Datashe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.co.th/Schemetic/PDF/AHT21.PDF" TargetMode="External"/><Relationship Id="rId2" Type="http://schemas.openxmlformats.org/officeDocument/2006/relationships/hyperlink" Target="https://diyi0t.com/hc-sr501-pir-motion-sensor-arduino-esp8266-esp32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1" y="409575"/>
            <a:ext cx="11448554" cy="6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18501"/>
              </p:ext>
            </p:extLst>
          </p:nvPr>
        </p:nvGraphicFramePr>
        <p:xfrm>
          <a:off x="989815" y="1066105"/>
          <a:ext cx="10350631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63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804877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1237498">
                  <a:extLst>
                    <a:ext uri="{9D8B030D-6E8A-4147-A177-3AD203B41FA5}">
                      <a16:colId xmlns:a16="http://schemas.microsoft.com/office/drawing/2014/main" val="2304563387"/>
                    </a:ext>
                  </a:extLst>
                </a:gridCol>
                <a:gridCol w="1863877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1863877">
                  <a:extLst>
                    <a:ext uri="{9D8B030D-6E8A-4147-A177-3AD203B41FA5}">
                      <a16:colId xmlns:a16="http://schemas.microsoft.com/office/drawing/2014/main" val="4076407818"/>
                    </a:ext>
                  </a:extLst>
                </a:gridCol>
                <a:gridCol w="2856139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case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hlinkClick r:id="rId2"/>
                        </a:rPr>
                        <a:t>Active buzzer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3.5-5.5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IR Receiver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2.5-5.5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DS3231 RTC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2.3-5.5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I2C (SDA=20, SCL=21)</a:t>
                      </a:r>
                    </a:p>
                    <a:p>
                      <a:r>
                        <a:rPr lang="en-US" sz="1600" dirty="0"/>
                        <a:t>1 Hz ticker pin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6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RGB 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R(11), G(10), B(9)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Resistor 220 ohm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Push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PULLUP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TM1637 0.56”</a:t>
                      </a:r>
                    </a:p>
                    <a:p>
                      <a:r>
                        <a:rPr lang="en-US" sz="1600" dirty="0">
                          <a:hlinkClick r:id="rId6"/>
                        </a:rPr>
                        <a:t>Clock digital display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73737"/>
                          </a:solidFill>
                          <a:latin typeface="Helvetica Neue"/>
                        </a:rPr>
                        <a:t>CLK=4, DIO=5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LCD1602 + HD44780</a:t>
                      </a:r>
                    </a:p>
                    <a:p>
                      <a:r>
                        <a:rPr lang="en-US" sz="1600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4.7-5.3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I2C (SDA=20, SCL=21)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I2C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A46AFA-D8C9-49EA-9A5D-60711D4DC1F2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MegaEsp</a:t>
            </a:r>
            <a:r>
              <a:rPr lang="en-US" sz="4000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2131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63994"/>
              </p:ext>
            </p:extLst>
          </p:nvPr>
        </p:nvGraphicFramePr>
        <p:xfrm>
          <a:off x="904734" y="1374833"/>
          <a:ext cx="102532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48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514712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581890">
                  <a:extLst>
                    <a:ext uri="{9D8B030D-6E8A-4147-A177-3AD203B41FA5}">
                      <a16:colId xmlns:a16="http://schemas.microsoft.com/office/drawing/2014/main" val="1843542747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4076749149"/>
                    </a:ext>
                  </a:extLst>
                </a:gridCol>
                <a:gridCol w="3281862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Upper case wires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IRL540N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mosfet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switch for motion sensors</a:t>
                      </a:r>
                    </a:p>
                    <a:p>
                      <a:r>
                        <a:rPr lang="en-US" sz="1400" dirty="0"/>
                        <a:t>Resistor 10K between G and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sz="1400" b="0" dirty="0">
                          <a:hlinkClick r:id="rId2"/>
                        </a:rPr>
                        <a:t>Motion sensor</a:t>
                      </a:r>
                      <a:r>
                        <a:rPr lang="en-US" sz="1400" b="0" dirty="0"/>
                        <a:t>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sz="1400" dirty="0">
                          <a:hlinkClick r:id="rId2"/>
                        </a:rPr>
                        <a:t>Motion sensor </a:t>
                      </a:r>
                      <a:r>
                        <a:rPr lang="en-US" sz="14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LM393 Light Detection Photosensitive Sensor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AHT21 Temperature and Humidity Sensor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 (SDA=20, SCL=21)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Main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Venta</a:t>
                      </a:r>
                      <a:r>
                        <a:rPr lang="en-US" sz="1400" dirty="0"/>
                        <a:t>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Light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Power: 12V+G, 5V+G</a:t>
                      </a:r>
                    </a:p>
                    <a:p>
                      <a:r>
                        <a:rPr lang="en-US" sz="1400" dirty="0"/>
                        <a:t>I/O: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BEEAF5-B500-4AD9-B446-8E1022C8981A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VENTA Components</a:t>
            </a:r>
          </a:p>
        </p:txBody>
      </p:sp>
    </p:spTree>
    <p:extLst>
      <p:ext uri="{BB962C8B-B14F-4D97-AF65-F5344CB8AC3E}">
        <p14:creationId xmlns:p14="http://schemas.microsoft.com/office/powerpoint/2010/main" val="13881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" y="409444"/>
            <a:ext cx="11448554" cy="603911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2DE9BCD-6290-49BD-A4BD-1FAF70917F8D}"/>
              </a:ext>
            </a:extLst>
          </p:cNvPr>
          <p:cNvSpPr/>
          <p:nvPr/>
        </p:nvSpPr>
        <p:spPr>
          <a:xfrm>
            <a:off x="2464626" y="1586615"/>
            <a:ext cx="971789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    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E016C-2713-4B07-ACBF-2850D0EE1C81}"/>
              </a:ext>
            </a:extLst>
          </p:cNvPr>
          <p:cNvSpPr/>
          <p:nvPr/>
        </p:nvSpPr>
        <p:spPr>
          <a:xfrm>
            <a:off x="826760" y="525047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 +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5B9A-097B-42BA-A8A3-0791401BB4CF}"/>
              </a:ext>
            </a:extLst>
          </p:cNvPr>
          <p:cNvSpPr txBox="1"/>
          <p:nvPr/>
        </p:nvSpPr>
        <p:spPr>
          <a:xfrm>
            <a:off x="372701" y="1905621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F870E-4D8B-4D65-8827-F38F6517E234}"/>
              </a:ext>
            </a:extLst>
          </p:cNvPr>
          <p:cNvSpPr/>
          <p:nvPr/>
        </p:nvSpPr>
        <p:spPr>
          <a:xfrm>
            <a:off x="525101" y="2857592"/>
            <a:ext cx="678731" cy="17533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dirty="0"/>
              <a:t>GND</a:t>
            </a:r>
          </a:p>
          <a:p>
            <a:pPr algn="ctr"/>
            <a:r>
              <a:rPr lang="en-US" sz="1850" dirty="0"/>
              <a:t>VCC</a:t>
            </a:r>
          </a:p>
          <a:p>
            <a:pPr algn="ctr"/>
            <a:r>
              <a:rPr lang="en-US" sz="1850" dirty="0"/>
              <a:t>SDA</a:t>
            </a:r>
          </a:p>
          <a:p>
            <a:pPr algn="ctr"/>
            <a:r>
              <a:rPr lang="en-US" sz="1850" dirty="0"/>
              <a:t>SCL</a:t>
            </a:r>
          </a:p>
          <a:p>
            <a:pPr algn="ctr"/>
            <a:r>
              <a:rPr lang="en-US" sz="1850" dirty="0"/>
              <a:t>SQW</a:t>
            </a:r>
          </a:p>
          <a:p>
            <a:pPr algn="ctr"/>
            <a:r>
              <a:rPr lang="en-US" sz="1850" dirty="0"/>
              <a:t>32K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F8372-7108-49A9-BA0E-0367A22A2E11}"/>
              </a:ext>
            </a:extLst>
          </p:cNvPr>
          <p:cNvSpPr txBox="1"/>
          <p:nvPr/>
        </p:nvSpPr>
        <p:spPr>
          <a:xfrm>
            <a:off x="364847" y="2320264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RTC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989C7-E96E-4BCF-8A30-37912553C417}"/>
              </a:ext>
            </a:extLst>
          </p:cNvPr>
          <p:cNvSpPr/>
          <p:nvPr/>
        </p:nvSpPr>
        <p:spPr>
          <a:xfrm>
            <a:off x="525101" y="2320264"/>
            <a:ext cx="4147795" cy="28374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794CE-7544-48C6-BDE4-64C6E1C99A5E}"/>
              </a:ext>
            </a:extLst>
          </p:cNvPr>
          <p:cNvSpPr/>
          <p:nvPr/>
        </p:nvSpPr>
        <p:spPr>
          <a:xfrm>
            <a:off x="372701" y="398616"/>
            <a:ext cx="1745531" cy="19122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A91B-E05B-474D-B134-73E6F5AE3BA1}"/>
              </a:ext>
            </a:extLst>
          </p:cNvPr>
          <p:cNvSpPr/>
          <p:nvPr/>
        </p:nvSpPr>
        <p:spPr>
          <a:xfrm>
            <a:off x="1258821" y="5327415"/>
            <a:ext cx="1359032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   GB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767925-1957-409E-8F34-7804C9C7FC60}"/>
              </a:ext>
            </a:extLst>
          </p:cNvPr>
          <p:cNvCxnSpPr>
            <a:cxnSpLocks/>
          </p:cNvCxnSpPr>
          <p:nvPr/>
        </p:nvCxnSpPr>
        <p:spPr>
          <a:xfrm flipH="1" flipV="1">
            <a:off x="1543197" y="698854"/>
            <a:ext cx="1998483" cy="593889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ED29D-B96D-4006-8028-230BCB314F32}"/>
              </a:ext>
            </a:extLst>
          </p:cNvPr>
          <p:cNvCxnSpPr>
            <a:cxnSpLocks/>
          </p:cNvCxnSpPr>
          <p:nvPr/>
        </p:nvCxnSpPr>
        <p:spPr>
          <a:xfrm flipH="1">
            <a:off x="657079" y="1587136"/>
            <a:ext cx="8325321" cy="201517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6F0E1-73CB-4989-BDD9-E7A6B3D2FAD3}"/>
              </a:ext>
            </a:extLst>
          </p:cNvPr>
          <p:cNvCxnSpPr>
            <a:cxnSpLocks/>
          </p:cNvCxnSpPr>
          <p:nvPr/>
        </p:nvCxnSpPr>
        <p:spPr>
          <a:xfrm flipH="1">
            <a:off x="657078" y="1587136"/>
            <a:ext cx="8625525" cy="230740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A27CC-0285-4753-8090-83DC0DDF0CFB}"/>
              </a:ext>
            </a:extLst>
          </p:cNvPr>
          <p:cNvCxnSpPr>
            <a:cxnSpLocks/>
          </p:cNvCxnSpPr>
          <p:nvPr/>
        </p:nvCxnSpPr>
        <p:spPr>
          <a:xfrm flipH="1">
            <a:off x="657077" y="1292743"/>
            <a:ext cx="4336330" cy="315797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8826F2-B510-41E3-91CE-5491EE04DC8C}"/>
              </a:ext>
            </a:extLst>
          </p:cNvPr>
          <p:cNvCxnSpPr>
            <a:cxnSpLocks/>
          </p:cNvCxnSpPr>
          <p:nvPr/>
        </p:nvCxnSpPr>
        <p:spPr>
          <a:xfrm flipH="1">
            <a:off x="1543197" y="1292743"/>
            <a:ext cx="2300141" cy="42939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4B1E4C-C2AC-4B56-B988-0FFDBD58A97A}"/>
              </a:ext>
            </a:extLst>
          </p:cNvPr>
          <p:cNvCxnSpPr>
            <a:cxnSpLocks/>
          </p:cNvCxnSpPr>
          <p:nvPr/>
        </p:nvCxnSpPr>
        <p:spPr>
          <a:xfrm flipH="1">
            <a:off x="2118232" y="1292743"/>
            <a:ext cx="2017336" cy="42939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B88F3-725B-42B3-9F23-56F09D69F4A3}"/>
              </a:ext>
            </a:extLst>
          </p:cNvPr>
          <p:cNvCxnSpPr>
            <a:cxnSpLocks/>
          </p:cNvCxnSpPr>
          <p:nvPr/>
        </p:nvCxnSpPr>
        <p:spPr>
          <a:xfrm flipH="1">
            <a:off x="2363329" y="1292743"/>
            <a:ext cx="2055043" cy="42939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92EFB-98A7-49FC-B242-897949268769}"/>
              </a:ext>
            </a:extLst>
          </p:cNvPr>
          <p:cNvCxnSpPr>
            <a:cxnSpLocks/>
          </p:cNvCxnSpPr>
          <p:nvPr/>
        </p:nvCxnSpPr>
        <p:spPr>
          <a:xfrm flipV="1">
            <a:off x="8968647" y="1287640"/>
            <a:ext cx="1" cy="598992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CAE7AB-5079-4A43-8964-00E1E834EBE5}"/>
              </a:ext>
            </a:extLst>
          </p:cNvPr>
          <p:cNvCxnSpPr>
            <a:cxnSpLocks/>
          </p:cNvCxnSpPr>
          <p:nvPr/>
        </p:nvCxnSpPr>
        <p:spPr>
          <a:xfrm>
            <a:off x="9282603" y="1287640"/>
            <a:ext cx="0" cy="59899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2CC6AB-EE38-4948-AD7F-03B9C5BF5760}"/>
              </a:ext>
            </a:extLst>
          </p:cNvPr>
          <p:cNvSpPr/>
          <p:nvPr/>
        </p:nvSpPr>
        <p:spPr>
          <a:xfrm>
            <a:off x="5136375" y="916846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CDF7B5-04C6-40B3-A5CE-12E4A0E1C6CC}"/>
              </a:ext>
            </a:extLst>
          </p:cNvPr>
          <p:cNvSpPr/>
          <p:nvPr/>
        </p:nvSpPr>
        <p:spPr>
          <a:xfrm>
            <a:off x="5420752" y="918414"/>
            <a:ext cx="573459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0F927F-CF2F-46AE-972D-08FD18A44E4E}"/>
              </a:ext>
            </a:extLst>
          </p:cNvPr>
          <p:cNvSpPr/>
          <p:nvPr/>
        </p:nvSpPr>
        <p:spPr>
          <a:xfrm>
            <a:off x="8844254" y="1655266"/>
            <a:ext cx="573459" cy="34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BCB2F-F6A0-47AA-9B1D-8D945058ACFB}"/>
              </a:ext>
            </a:extLst>
          </p:cNvPr>
          <p:cNvSpPr/>
          <p:nvPr/>
        </p:nvSpPr>
        <p:spPr>
          <a:xfrm>
            <a:off x="4800505" y="4522781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</a:t>
            </a:r>
            <a:r>
              <a:rPr lang="en-US" sz="3200" dirty="0"/>
              <a:t>       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02627-A2E2-4B08-89CF-CCB102293F76}"/>
              </a:ext>
            </a:extLst>
          </p:cNvPr>
          <p:cNvSpPr/>
          <p:nvPr/>
        </p:nvSpPr>
        <p:spPr>
          <a:xfrm>
            <a:off x="4831321" y="2558253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 </a:t>
            </a:r>
            <a:r>
              <a:rPr lang="en-US" sz="3200" dirty="0"/>
              <a:t>      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8F3B8-7585-41D3-ACF3-D24E57FBCE4B}"/>
              </a:ext>
            </a:extLst>
          </p:cNvPr>
          <p:cNvSpPr/>
          <p:nvPr/>
        </p:nvSpPr>
        <p:spPr>
          <a:xfrm>
            <a:off x="4818226" y="2583723"/>
            <a:ext cx="1175985" cy="228858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B6EE-8F77-43B1-A51A-DDD56EB8D176}"/>
              </a:ext>
            </a:extLst>
          </p:cNvPr>
          <p:cNvCxnSpPr>
            <a:cxnSpLocks/>
          </p:cNvCxnSpPr>
          <p:nvPr/>
        </p:nvCxnSpPr>
        <p:spPr>
          <a:xfrm flipH="1">
            <a:off x="5513839" y="4703756"/>
            <a:ext cx="317364" cy="944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CC69AD-15C1-4FD6-86CB-F79CDEA0A93B}"/>
              </a:ext>
            </a:extLst>
          </p:cNvPr>
          <p:cNvCxnSpPr>
            <a:cxnSpLocks/>
          </p:cNvCxnSpPr>
          <p:nvPr/>
        </p:nvCxnSpPr>
        <p:spPr>
          <a:xfrm>
            <a:off x="4949443" y="4724347"/>
            <a:ext cx="27067" cy="90750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3AE6DB-3FB3-48C7-AAF4-F32CD83FCC48}"/>
              </a:ext>
            </a:extLst>
          </p:cNvPr>
          <p:cNvSpPr txBox="1"/>
          <p:nvPr/>
        </p:nvSpPr>
        <p:spPr>
          <a:xfrm>
            <a:off x="4948575" y="3139041"/>
            <a:ext cx="88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Step Down 5V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22DBCB-A140-4F92-8879-5C6389E0FBFB}"/>
              </a:ext>
            </a:extLst>
          </p:cNvPr>
          <p:cNvCxnSpPr>
            <a:cxnSpLocks/>
          </p:cNvCxnSpPr>
          <p:nvPr/>
        </p:nvCxnSpPr>
        <p:spPr>
          <a:xfrm flipH="1" flipV="1">
            <a:off x="2698684" y="1842412"/>
            <a:ext cx="3132519" cy="8968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7043DA-D49D-4340-9EBA-DBA8D41F8C8D}"/>
              </a:ext>
            </a:extLst>
          </p:cNvPr>
          <p:cNvCxnSpPr>
            <a:cxnSpLocks/>
          </p:cNvCxnSpPr>
          <p:nvPr/>
        </p:nvCxnSpPr>
        <p:spPr>
          <a:xfrm flipV="1">
            <a:off x="761088" y="1856333"/>
            <a:ext cx="2242260" cy="11723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134830-341D-4E94-9F12-E9F75B4AE660}"/>
              </a:ext>
            </a:extLst>
          </p:cNvPr>
          <p:cNvCxnSpPr>
            <a:cxnSpLocks/>
          </p:cNvCxnSpPr>
          <p:nvPr/>
        </p:nvCxnSpPr>
        <p:spPr>
          <a:xfrm flipV="1">
            <a:off x="724993" y="701187"/>
            <a:ext cx="245968" cy="22996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BCDBCC-99BD-4511-911E-B589B93460DB}"/>
              </a:ext>
            </a:extLst>
          </p:cNvPr>
          <p:cNvCxnSpPr>
            <a:cxnSpLocks/>
          </p:cNvCxnSpPr>
          <p:nvPr/>
        </p:nvCxnSpPr>
        <p:spPr>
          <a:xfrm flipV="1">
            <a:off x="691650" y="1827022"/>
            <a:ext cx="2012696" cy="14065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13BB84-0D4B-481E-9A83-2A6AB50013A3}"/>
              </a:ext>
            </a:extLst>
          </p:cNvPr>
          <p:cNvCxnSpPr>
            <a:cxnSpLocks/>
          </p:cNvCxnSpPr>
          <p:nvPr/>
        </p:nvCxnSpPr>
        <p:spPr>
          <a:xfrm flipH="1">
            <a:off x="1805192" y="4703756"/>
            <a:ext cx="3159935" cy="8828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9A20E1-1731-4982-A416-178F93DCA7F9}"/>
              </a:ext>
            </a:extLst>
          </p:cNvPr>
          <p:cNvCxnSpPr>
            <a:cxnSpLocks/>
          </p:cNvCxnSpPr>
          <p:nvPr/>
        </p:nvCxnSpPr>
        <p:spPr>
          <a:xfrm>
            <a:off x="2950520" y="1287640"/>
            <a:ext cx="19581" cy="5842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541356-349E-4E17-BB86-E651DFF1BAFF}"/>
              </a:ext>
            </a:extLst>
          </p:cNvPr>
          <p:cNvCxnSpPr>
            <a:cxnSpLocks/>
          </p:cNvCxnSpPr>
          <p:nvPr/>
        </p:nvCxnSpPr>
        <p:spPr>
          <a:xfrm>
            <a:off x="1255993" y="698854"/>
            <a:ext cx="1424699" cy="11435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F4A4A5-3608-4C85-8772-DE42C604DB3A}"/>
              </a:ext>
            </a:extLst>
          </p:cNvPr>
          <p:cNvSpPr/>
          <p:nvPr/>
        </p:nvSpPr>
        <p:spPr>
          <a:xfrm>
            <a:off x="523186" y="5144433"/>
            <a:ext cx="857003" cy="11055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DFF273-3D0C-4B6F-B175-1F98A6C25C9F}"/>
              </a:ext>
            </a:extLst>
          </p:cNvPr>
          <p:cNvSpPr/>
          <p:nvPr/>
        </p:nvSpPr>
        <p:spPr>
          <a:xfrm>
            <a:off x="5551543" y="4804002"/>
            <a:ext cx="4493944" cy="391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12   G   M    5    G    0     1    2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95E308-41DE-43B7-85E1-4E6E8A6074AF}"/>
              </a:ext>
            </a:extLst>
          </p:cNvPr>
          <p:cNvSpPr/>
          <p:nvPr/>
        </p:nvSpPr>
        <p:spPr>
          <a:xfrm>
            <a:off x="5958264" y="2201182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GDS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6D1497-DE7A-4B49-8539-2265E6A51C6D}"/>
              </a:ext>
            </a:extLst>
          </p:cNvPr>
          <p:cNvCxnSpPr>
            <a:cxnSpLocks/>
          </p:cNvCxnSpPr>
          <p:nvPr/>
        </p:nvCxnSpPr>
        <p:spPr>
          <a:xfrm flipH="1">
            <a:off x="4985936" y="2391198"/>
            <a:ext cx="1712597" cy="231255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188343-4F6C-47B6-A7D2-BC7F621E245D}"/>
              </a:ext>
            </a:extLst>
          </p:cNvPr>
          <p:cNvCxnSpPr>
            <a:cxnSpLocks/>
          </p:cNvCxnSpPr>
          <p:nvPr/>
        </p:nvCxnSpPr>
        <p:spPr>
          <a:xfrm flipH="1">
            <a:off x="6382851" y="2375827"/>
            <a:ext cx="45136" cy="2623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B7DFA9-5D55-4171-922B-3EFFF0141C3D}"/>
              </a:ext>
            </a:extLst>
          </p:cNvPr>
          <p:cNvCxnSpPr>
            <a:cxnSpLocks/>
          </p:cNvCxnSpPr>
          <p:nvPr/>
        </p:nvCxnSpPr>
        <p:spPr>
          <a:xfrm>
            <a:off x="6122170" y="1294905"/>
            <a:ext cx="13752" cy="111522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D44F67-9BFE-4514-AD06-CD8A88F8FEBA}"/>
              </a:ext>
            </a:extLst>
          </p:cNvPr>
          <p:cNvCxnSpPr>
            <a:cxnSpLocks/>
          </p:cNvCxnSpPr>
          <p:nvPr/>
        </p:nvCxnSpPr>
        <p:spPr>
          <a:xfrm>
            <a:off x="5817451" y="4724347"/>
            <a:ext cx="13752" cy="3289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CDF358-D46F-4EEC-8C2F-EB1E346E58AA}"/>
              </a:ext>
            </a:extLst>
          </p:cNvPr>
          <p:cNvCxnSpPr>
            <a:cxnSpLocks/>
          </p:cNvCxnSpPr>
          <p:nvPr/>
        </p:nvCxnSpPr>
        <p:spPr>
          <a:xfrm flipH="1">
            <a:off x="3204670" y="1294905"/>
            <a:ext cx="3219427" cy="49885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ABE99B5-AF7A-4F72-81FD-B3288C1F9444}"/>
              </a:ext>
            </a:extLst>
          </p:cNvPr>
          <p:cNvSpPr/>
          <p:nvPr/>
        </p:nvSpPr>
        <p:spPr>
          <a:xfrm>
            <a:off x="9417713" y="917709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AD5AF26-449A-4D79-A56B-99B0E5A3293F}"/>
              </a:ext>
            </a:extLst>
          </p:cNvPr>
          <p:cNvSpPr/>
          <p:nvPr/>
        </p:nvSpPr>
        <p:spPr>
          <a:xfrm>
            <a:off x="9727130" y="913094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DBA4E2-84DF-4527-8FF4-EEF1D4C5CC07}"/>
              </a:ext>
            </a:extLst>
          </p:cNvPr>
          <p:cNvCxnSpPr>
            <a:cxnSpLocks/>
          </p:cNvCxnSpPr>
          <p:nvPr/>
        </p:nvCxnSpPr>
        <p:spPr>
          <a:xfrm>
            <a:off x="6952361" y="5176194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DA42C3-900A-4B6A-B2ED-A9B22E2C2236}"/>
              </a:ext>
            </a:extLst>
          </p:cNvPr>
          <p:cNvCxnSpPr>
            <a:cxnSpLocks/>
          </p:cNvCxnSpPr>
          <p:nvPr/>
        </p:nvCxnSpPr>
        <p:spPr>
          <a:xfrm>
            <a:off x="8673881" y="5174954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AF49F5-3A11-4D83-A0AB-65F1EF00E59D}"/>
              </a:ext>
            </a:extLst>
          </p:cNvPr>
          <p:cNvCxnSpPr>
            <a:cxnSpLocks/>
          </p:cNvCxnSpPr>
          <p:nvPr/>
        </p:nvCxnSpPr>
        <p:spPr>
          <a:xfrm>
            <a:off x="9251146" y="5170338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47853C-3744-4329-9ADC-8B2075099443}"/>
              </a:ext>
            </a:extLst>
          </p:cNvPr>
          <p:cNvCxnSpPr>
            <a:cxnSpLocks/>
          </p:cNvCxnSpPr>
          <p:nvPr/>
        </p:nvCxnSpPr>
        <p:spPr>
          <a:xfrm>
            <a:off x="9819177" y="5174957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B96D5B-E433-4DE7-A757-AD1EF5FE9DC2}"/>
              </a:ext>
            </a:extLst>
          </p:cNvPr>
          <p:cNvCxnSpPr>
            <a:cxnSpLocks/>
          </p:cNvCxnSpPr>
          <p:nvPr/>
        </p:nvCxnSpPr>
        <p:spPr>
          <a:xfrm>
            <a:off x="5803699" y="2720374"/>
            <a:ext cx="1741691" cy="2281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29AA1A-B206-4F4D-96C2-1540D8CBF79B}"/>
              </a:ext>
            </a:extLst>
          </p:cNvPr>
          <p:cNvCxnSpPr>
            <a:cxnSpLocks/>
          </p:cNvCxnSpPr>
          <p:nvPr/>
        </p:nvCxnSpPr>
        <p:spPr>
          <a:xfrm flipH="1" flipV="1">
            <a:off x="4969839" y="4725381"/>
            <a:ext cx="3167397" cy="2835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6AFEB01-C0C1-4F0F-86CE-AEB4413FE2BF}"/>
              </a:ext>
            </a:extLst>
          </p:cNvPr>
          <p:cNvSpPr/>
          <p:nvPr/>
        </p:nvSpPr>
        <p:spPr>
          <a:xfrm>
            <a:off x="6207349" y="2809884"/>
            <a:ext cx="1260000" cy="619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G   12V    G     5V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5FA8E5-911F-4C25-9093-F24DC965F4BE}"/>
              </a:ext>
            </a:extLst>
          </p:cNvPr>
          <p:cNvSpPr/>
          <p:nvPr/>
        </p:nvSpPr>
        <p:spPr>
          <a:xfrm>
            <a:off x="7661632" y="2809884"/>
            <a:ext cx="2376000" cy="619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8      6      5      4     20    21   22    23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F7E11EC-C294-478B-A740-103F8EEA3373}"/>
              </a:ext>
            </a:extLst>
          </p:cNvPr>
          <p:cNvCxnSpPr>
            <a:cxnSpLocks/>
          </p:cNvCxnSpPr>
          <p:nvPr/>
        </p:nvCxnSpPr>
        <p:spPr>
          <a:xfrm flipH="1" flipV="1">
            <a:off x="5831203" y="2739228"/>
            <a:ext cx="1427436" cy="2894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C05552-FECA-4B52-BD6B-E7C8D8D3CDDE}"/>
              </a:ext>
            </a:extLst>
          </p:cNvPr>
          <p:cNvCxnSpPr>
            <a:cxnSpLocks/>
          </p:cNvCxnSpPr>
          <p:nvPr/>
        </p:nvCxnSpPr>
        <p:spPr>
          <a:xfrm flipH="1">
            <a:off x="5825537" y="2998824"/>
            <a:ext cx="872996" cy="17166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FC94CF-F8B5-4131-BF0E-84AB1CCE6DAC}"/>
              </a:ext>
            </a:extLst>
          </p:cNvPr>
          <p:cNvCxnSpPr>
            <a:cxnSpLocks/>
          </p:cNvCxnSpPr>
          <p:nvPr/>
        </p:nvCxnSpPr>
        <p:spPr>
          <a:xfrm>
            <a:off x="6700987" y="2425341"/>
            <a:ext cx="270457" cy="6032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D87F3478-F785-4DE8-8C9F-F5341028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876" y="636313"/>
            <a:ext cx="6306532" cy="5618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7FB4A-43D3-4EC7-908C-AD513422A159}"/>
              </a:ext>
            </a:extLst>
          </p:cNvPr>
          <p:cNvSpPr/>
          <p:nvPr/>
        </p:nvSpPr>
        <p:spPr>
          <a:xfrm rot="5400000">
            <a:off x="5345877" y="240276"/>
            <a:ext cx="402058" cy="6826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Motion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0B93B-B983-4D14-9660-D2CB02A5EFF2}"/>
              </a:ext>
            </a:extLst>
          </p:cNvPr>
          <p:cNvSpPr/>
          <p:nvPr/>
        </p:nvSpPr>
        <p:spPr>
          <a:xfrm rot="5400000">
            <a:off x="6237915" y="241700"/>
            <a:ext cx="402058" cy="6826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FB826-1BB7-4608-9A5F-2D5DF687B4CF}"/>
              </a:ext>
            </a:extLst>
          </p:cNvPr>
          <p:cNvSpPr/>
          <p:nvPr/>
        </p:nvSpPr>
        <p:spPr>
          <a:xfrm rot="5400000">
            <a:off x="5232757" y="5794194"/>
            <a:ext cx="402058" cy="961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LCD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DAAD3-EF18-4DBB-91B6-D409B2FC85D5}"/>
              </a:ext>
            </a:extLst>
          </p:cNvPr>
          <p:cNvSpPr/>
          <p:nvPr/>
        </p:nvSpPr>
        <p:spPr>
          <a:xfrm rot="5400000">
            <a:off x="6848687" y="5794193"/>
            <a:ext cx="402058" cy="961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EF3A5-E5BF-4F62-AACF-FACFD6C8CE38}"/>
              </a:ext>
            </a:extLst>
          </p:cNvPr>
          <p:cNvSpPr/>
          <p:nvPr/>
        </p:nvSpPr>
        <p:spPr>
          <a:xfrm rot="5400000">
            <a:off x="7561059" y="2809944"/>
            <a:ext cx="735290" cy="10354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Menu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350D0-DD2B-413D-B97C-7366A5753FD6}"/>
              </a:ext>
            </a:extLst>
          </p:cNvPr>
          <p:cNvCxnSpPr>
            <a:cxnSpLocks/>
          </p:cNvCxnSpPr>
          <p:nvPr/>
        </p:nvCxnSpPr>
        <p:spPr>
          <a:xfrm flipH="1">
            <a:off x="4298624" y="584462"/>
            <a:ext cx="1027520" cy="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E3710-DCE9-4FD5-A0EF-1F559FECD9CD}"/>
              </a:ext>
            </a:extLst>
          </p:cNvPr>
          <p:cNvCxnSpPr>
            <a:cxnSpLocks/>
          </p:cNvCxnSpPr>
          <p:nvPr/>
        </p:nvCxnSpPr>
        <p:spPr>
          <a:xfrm flipH="1">
            <a:off x="4264011" y="571987"/>
            <a:ext cx="1985960" cy="467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54618-BBCB-45F5-B21D-4AA5D67F87F6}"/>
              </a:ext>
            </a:extLst>
          </p:cNvPr>
          <p:cNvCxnSpPr>
            <a:cxnSpLocks/>
          </p:cNvCxnSpPr>
          <p:nvPr/>
        </p:nvCxnSpPr>
        <p:spPr>
          <a:xfrm flipH="1">
            <a:off x="4264011" y="581616"/>
            <a:ext cx="1278950" cy="501790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DBE34F-5241-4533-8B33-DE2181984D27}"/>
              </a:ext>
            </a:extLst>
          </p:cNvPr>
          <p:cNvCxnSpPr>
            <a:cxnSpLocks/>
          </p:cNvCxnSpPr>
          <p:nvPr/>
        </p:nvCxnSpPr>
        <p:spPr>
          <a:xfrm flipH="1">
            <a:off x="4302928" y="568001"/>
            <a:ext cx="2127092" cy="41186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7C9EB3-B7FF-4859-B9E2-3BF6B4AAAF28}"/>
              </a:ext>
            </a:extLst>
          </p:cNvPr>
          <p:cNvCxnSpPr>
            <a:cxnSpLocks/>
          </p:cNvCxnSpPr>
          <p:nvPr/>
        </p:nvCxnSpPr>
        <p:spPr>
          <a:xfrm flipH="1">
            <a:off x="4264012" y="587309"/>
            <a:ext cx="1495765" cy="542782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3C357-852C-44B2-AFD3-6AF88A1FA2B0}"/>
              </a:ext>
            </a:extLst>
          </p:cNvPr>
          <p:cNvCxnSpPr>
            <a:cxnSpLocks/>
          </p:cNvCxnSpPr>
          <p:nvPr/>
        </p:nvCxnSpPr>
        <p:spPr>
          <a:xfrm flipH="1">
            <a:off x="4264011" y="577630"/>
            <a:ext cx="2385030" cy="46259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2F0058-73B3-4D0F-9C9A-6F14EE4EB564}"/>
              </a:ext>
            </a:extLst>
          </p:cNvPr>
          <p:cNvCxnSpPr>
            <a:cxnSpLocks/>
          </p:cNvCxnSpPr>
          <p:nvPr/>
        </p:nvCxnSpPr>
        <p:spPr>
          <a:xfrm flipH="1" flipV="1">
            <a:off x="4247612" y="5127797"/>
            <a:ext cx="893551" cy="123011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D8BECD-3DD6-4B16-AB9A-8987FE913A17}"/>
              </a:ext>
            </a:extLst>
          </p:cNvPr>
          <p:cNvCxnSpPr>
            <a:cxnSpLocks/>
          </p:cNvCxnSpPr>
          <p:nvPr/>
        </p:nvCxnSpPr>
        <p:spPr>
          <a:xfrm flipH="1">
            <a:off x="5141164" y="6329484"/>
            <a:ext cx="1624868" cy="88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7ECE5D-A3A0-433D-9AF8-7C2E2BBC7304}"/>
              </a:ext>
            </a:extLst>
          </p:cNvPr>
          <p:cNvCxnSpPr>
            <a:cxnSpLocks/>
          </p:cNvCxnSpPr>
          <p:nvPr/>
        </p:nvCxnSpPr>
        <p:spPr>
          <a:xfrm flipH="1" flipV="1">
            <a:off x="4220391" y="4691435"/>
            <a:ext cx="1073172" cy="15792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16AFB-BDBA-4474-8A56-CD16BAB859A1}"/>
              </a:ext>
            </a:extLst>
          </p:cNvPr>
          <p:cNvCxnSpPr>
            <a:cxnSpLocks/>
          </p:cNvCxnSpPr>
          <p:nvPr/>
        </p:nvCxnSpPr>
        <p:spPr>
          <a:xfrm flipH="1" flipV="1">
            <a:off x="5271999" y="6245545"/>
            <a:ext cx="1684629" cy="81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8AC6B9-7D27-44FB-A479-6240B483F6C9}"/>
              </a:ext>
            </a:extLst>
          </p:cNvPr>
          <p:cNvCxnSpPr>
            <a:cxnSpLocks/>
          </p:cNvCxnSpPr>
          <p:nvPr/>
        </p:nvCxnSpPr>
        <p:spPr>
          <a:xfrm flipH="1">
            <a:off x="4298624" y="3520397"/>
            <a:ext cx="3312755" cy="167319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46D3C-9525-40F9-8803-7256F24803FF}"/>
              </a:ext>
            </a:extLst>
          </p:cNvPr>
          <p:cNvCxnSpPr>
            <a:cxnSpLocks/>
          </p:cNvCxnSpPr>
          <p:nvPr/>
        </p:nvCxnSpPr>
        <p:spPr>
          <a:xfrm flipH="1">
            <a:off x="4264011" y="3065822"/>
            <a:ext cx="3347368" cy="46398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6F6910-11B4-475C-861E-10A8E3094E48}"/>
              </a:ext>
            </a:extLst>
          </p:cNvPr>
          <p:cNvSpPr/>
          <p:nvPr/>
        </p:nvSpPr>
        <p:spPr>
          <a:xfrm rot="5400000">
            <a:off x="7264010" y="103853"/>
            <a:ext cx="402058" cy="944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T&amp;H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E126DC-0661-4CD8-893A-1CFA3516F298}"/>
              </a:ext>
            </a:extLst>
          </p:cNvPr>
          <p:cNvCxnSpPr>
            <a:cxnSpLocks/>
          </p:cNvCxnSpPr>
          <p:nvPr/>
        </p:nvCxnSpPr>
        <p:spPr>
          <a:xfrm flipH="1">
            <a:off x="6398824" y="520686"/>
            <a:ext cx="1212555" cy="86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6C32B-999B-4315-96B3-9044631D1D8F}"/>
              </a:ext>
            </a:extLst>
          </p:cNvPr>
          <p:cNvCxnSpPr>
            <a:cxnSpLocks/>
          </p:cNvCxnSpPr>
          <p:nvPr/>
        </p:nvCxnSpPr>
        <p:spPr>
          <a:xfrm flipV="1">
            <a:off x="6639376" y="581616"/>
            <a:ext cx="1164482" cy="264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D1036F-5210-4F78-AB4F-EB7DE6AC73D1}"/>
              </a:ext>
            </a:extLst>
          </p:cNvPr>
          <p:cNvCxnSpPr>
            <a:cxnSpLocks/>
          </p:cNvCxnSpPr>
          <p:nvPr/>
        </p:nvCxnSpPr>
        <p:spPr>
          <a:xfrm flipV="1">
            <a:off x="5780576" y="520686"/>
            <a:ext cx="1313888" cy="5733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916051-06DA-4EA0-BFF3-DB711529D13F}"/>
              </a:ext>
            </a:extLst>
          </p:cNvPr>
          <p:cNvCxnSpPr>
            <a:cxnSpLocks/>
          </p:cNvCxnSpPr>
          <p:nvPr/>
        </p:nvCxnSpPr>
        <p:spPr>
          <a:xfrm flipH="1">
            <a:off x="4264011" y="544702"/>
            <a:ext cx="2869229" cy="907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85E8E4-A0CF-4CED-9F68-6D1D761717BB}"/>
              </a:ext>
            </a:extLst>
          </p:cNvPr>
          <p:cNvCxnSpPr>
            <a:cxnSpLocks/>
          </p:cNvCxnSpPr>
          <p:nvPr/>
        </p:nvCxnSpPr>
        <p:spPr>
          <a:xfrm flipV="1">
            <a:off x="5542961" y="587309"/>
            <a:ext cx="1768857" cy="568338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D6EE60-B3C5-45AD-9BC1-C8EC1B8C317B}"/>
              </a:ext>
            </a:extLst>
          </p:cNvPr>
          <p:cNvCxnSpPr>
            <a:cxnSpLocks/>
          </p:cNvCxnSpPr>
          <p:nvPr/>
        </p:nvCxnSpPr>
        <p:spPr>
          <a:xfrm flipH="1">
            <a:off x="4220391" y="564638"/>
            <a:ext cx="3104236" cy="133957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8D4A73-6E7E-4235-A8A8-E922E5D7A618}"/>
              </a:ext>
            </a:extLst>
          </p:cNvPr>
          <p:cNvCxnSpPr>
            <a:cxnSpLocks/>
          </p:cNvCxnSpPr>
          <p:nvPr/>
        </p:nvCxnSpPr>
        <p:spPr>
          <a:xfrm flipH="1" flipV="1">
            <a:off x="4220391" y="3065822"/>
            <a:ext cx="2912849" cy="31878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69B34A-F99A-40FE-BE21-935BD5F36835}"/>
              </a:ext>
            </a:extLst>
          </p:cNvPr>
          <p:cNvCxnSpPr>
            <a:cxnSpLocks/>
          </p:cNvCxnSpPr>
          <p:nvPr/>
        </p:nvCxnSpPr>
        <p:spPr>
          <a:xfrm flipH="1" flipV="1">
            <a:off x="4264012" y="2630079"/>
            <a:ext cx="3146974" cy="36502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14D2EE7-3F18-4286-BA55-6612EAE3552C}"/>
              </a:ext>
            </a:extLst>
          </p:cNvPr>
          <p:cNvSpPr/>
          <p:nvPr/>
        </p:nvSpPr>
        <p:spPr>
          <a:xfrm rot="5400000">
            <a:off x="3451389" y="966001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23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22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SCL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2344-DEC3-4051-AEF6-7DB56FC09C15}"/>
              </a:ext>
            </a:extLst>
          </p:cNvPr>
          <p:cNvSpPr/>
          <p:nvPr/>
        </p:nvSpPr>
        <p:spPr>
          <a:xfrm rot="5400000">
            <a:off x="3451389" y="3031744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5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6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75B15-4F0A-4844-A51E-A9EA0205E176}"/>
              </a:ext>
            </a:extLst>
          </p:cNvPr>
          <p:cNvSpPr/>
          <p:nvPr/>
        </p:nvSpPr>
        <p:spPr>
          <a:xfrm rot="5400000">
            <a:off x="3452960" y="5088361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5V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12V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4913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DC03B363-C8EF-4A22-92CE-842DA1638975}"/>
              </a:ext>
            </a:extLst>
          </p:cNvPr>
          <p:cNvSpPr/>
          <p:nvPr/>
        </p:nvSpPr>
        <p:spPr>
          <a:xfrm flipV="1">
            <a:off x="595979" y="1154845"/>
            <a:ext cx="4031768" cy="4738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82E9820-551C-4B37-86B1-596800EEC637}"/>
              </a:ext>
            </a:extLst>
          </p:cNvPr>
          <p:cNvSpPr/>
          <p:nvPr/>
        </p:nvSpPr>
        <p:spPr>
          <a:xfrm flipV="1">
            <a:off x="3778663" y="2877941"/>
            <a:ext cx="609600" cy="2399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F2C6A46D-FF1C-4264-A8E6-E510E8E1C2A7}"/>
              </a:ext>
            </a:extLst>
          </p:cNvPr>
          <p:cNvSpPr/>
          <p:nvPr/>
        </p:nvSpPr>
        <p:spPr>
          <a:xfrm flipV="1">
            <a:off x="3951488" y="486292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EA38BCC-F699-4263-9DD0-68A62B0469D4}"/>
              </a:ext>
            </a:extLst>
          </p:cNvPr>
          <p:cNvSpPr/>
          <p:nvPr/>
        </p:nvSpPr>
        <p:spPr>
          <a:xfrm flipV="1">
            <a:off x="3951488" y="4415612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FBD229D-04B7-47C7-B428-A8E87E7F14B2}"/>
              </a:ext>
            </a:extLst>
          </p:cNvPr>
          <p:cNvSpPr/>
          <p:nvPr/>
        </p:nvSpPr>
        <p:spPr>
          <a:xfrm flipV="1">
            <a:off x="3960912" y="396401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D3AFD15-4FA3-4C83-8631-1925B2B58691}"/>
              </a:ext>
            </a:extLst>
          </p:cNvPr>
          <p:cNvSpPr/>
          <p:nvPr/>
        </p:nvSpPr>
        <p:spPr>
          <a:xfrm flipV="1">
            <a:off x="3976458" y="3516702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B5E0D42-D290-423D-A535-63A1938DCC79}"/>
              </a:ext>
            </a:extLst>
          </p:cNvPr>
          <p:cNvSpPr/>
          <p:nvPr/>
        </p:nvSpPr>
        <p:spPr>
          <a:xfrm flipV="1">
            <a:off x="3985882" y="306510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1BC849F-308B-4697-8A55-E0C74643BE8F}"/>
              </a:ext>
            </a:extLst>
          </p:cNvPr>
          <p:cNvSpPr/>
          <p:nvPr/>
        </p:nvSpPr>
        <p:spPr>
          <a:xfrm flipV="1">
            <a:off x="804381" y="3685016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87A5C2E-F2B3-4182-95DD-23F50DA02BC7}"/>
              </a:ext>
            </a:extLst>
          </p:cNvPr>
          <p:cNvSpPr/>
          <p:nvPr/>
        </p:nvSpPr>
        <p:spPr>
          <a:xfrm flipV="1">
            <a:off x="804381" y="3237701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0236E39-2025-4557-8E41-D9E198677C13}"/>
              </a:ext>
            </a:extLst>
          </p:cNvPr>
          <p:cNvSpPr/>
          <p:nvPr/>
        </p:nvSpPr>
        <p:spPr>
          <a:xfrm flipV="1">
            <a:off x="2140811" y="548148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2E1DC21-05EC-4D57-BAEF-73EB253A3F3F}"/>
              </a:ext>
            </a:extLst>
          </p:cNvPr>
          <p:cNvSpPr/>
          <p:nvPr/>
        </p:nvSpPr>
        <p:spPr>
          <a:xfrm flipV="1">
            <a:off x="2611467" y="5481656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32F3DD4E-8F06-4599-B7C2-8FCA873535E0}"/>
              </a:ext>
            </a:extLst>
          </p:cNvPr>
          <p:cNvSpPr/>
          <p:nvPr/>
        </p:nvSpPr>
        <p:spPr>
          <a:xfrm flipV="1">
            <a:off x="2140811" y="1377415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4EC8B33-FB4A-42F4-8CFA-9B45F0BA3C57}"/>
              </a:ext>
            </a:extLst>
          </p:cNvPr>
          <p:cNvSpPr/>
          <p:nvPr/>
        </p:nvSpPr>
        <p:spPr>
          <a:xfrm flipV="1">
            <a:off x="2611467" y="1377583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B2E5830-B2C9-4F30-B50E-686D9FB396A8}"/>
              </a:ext>
            </a:extLst>
          </p:cNvPr>
          <p:cNvCxnSpPr>
            <a:cxnSpLocks/>
          </p:cNvCxnSpPr>
          <p:nvPr/>
        </p:nvCxnSpPr>
        <p:spPr>
          <a:xfrm>
            <a:off x="2741716" y="1519186"/>
            <a:ext cx="1400993" cy="1687875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D88B97E-1168-47B5-9FBB-F95107EEA39F}"/>
              </a:ext>
            </a:extLst>
          </p:cNvPr>
          <p:cNvCxnSpPr>
            <a:cxnSpLocks/>
          </p:cNvCxnSpPr>
          <p:nvPr/>
        </p:nvCxnSpPr>
        <p:spPr>
          <a:xfrm>
            <a:off x="2274703" y="1504832"/>
            <a:ext cx="1855846" cy="215689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1B4F54A-E771-4DE1-879A-0A394F34510B}"/>
              </a:ext>
            </a:extLst>
          </p:cNvPr>
          <p:cNvCxnSpPr>
            <a:cxnSpLocks/>
          </p:cNvCxnSpPr>
          <p:nvPr/>
        </p:nvCxnSpPr>
        <p:spPr>
          <a:xfrm>
            <a:off x="931642" y="3366556"/>
            <a:ext cx="3185969" cy="1176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3F5B301-F2D7-4AAE-96E8-92501CB0CD1E}"/>
              </a:ext>
            </a:extLst>
          </p:cNvPr>
          <p:cNvCxnSpPr>
            <a:cxnSpLocks/>
          </p:cNvCxnSpPr>
          <p:nvPr/>
        </p:nvCxnSpPr>
        <p:spPr>
          <a:xfrm>
            <a:off x="914251" y="3818804"/>
            <a:ext cx="3178582" cy="117490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B4F86D5-9917-4A01-9A4F-35D3FA9FC562}"/>
              </a:ext>
            </a:extLst>
          </p:cNvPr>
          <p:cNvCxnSpPr>
            <a:cxnSpLocks/>
          </p:cNvCxnSpPr>
          <p:nvPr/>
        </p:nvCxnSpPr>
        <p:spPr>
          <a:xfrm flipV="1">
            <a:off x="2741716" y="4543605"/>
            <a:ext cx="1375896" cy="1074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FD15E35-B010-4D98-B647-0E4413C4D99D}"/>
              </a:ext>
            </a:extLst>
          </p:cNvPr>
          <p:cNvCxnSpPr>
            <a:cxnSpLocks/>
          </p:cNvCxnSpPr>
          <p:nvPr/>
        </p:nvCxnSpPr>
        <p:spPr>
          <a:xfrm flipV="1">
            <a:off x="2241718" y="4051271"/>
            <a:ext cx="1862872" cy="155726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05369ECB-C7D6-47A7-8BF2-98A478BF95E3}"/>
              </a:ext>
            </a:extLst>
          </p:cNvPr>
          <p:cNvSpPr txBox="1"/>
          <p:nvPr/>
        </p:nvSpPr>
        <p:spPr>
          <a:xfrm rot="5400000" flipV="1">
            <a:off x="30108" y="3447753"/>
            <a:ext cx="8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788A8-BF01-4825-AAAA-A2E9330C929C}"/>
              </a:ext>
            </a:extLst>
          </p:cNvPr>
          <p:cNvSpPr txBox="1"/>
          <p:nvPr/>
        </p:nvSpPr>
        <p:spPr>
          <a:xfrm rot="10955313" flipV="1">
            <a:off x="2140811" y="5864231"/>
            <a:ext cx="860273" cy="37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Venta</a:t>
            </a:r>
            <a:endParaRPr lang="en-US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88C800E-444D-41C8-9767-A72879D1BE26}"/>
              </a:ext>
            </a:extLst>
          </p:cNvPr>
          <p:cNvSpPr txBox="1"/>
          <p:nvPr/>
        </p:nvSpPr>
        <p:spPr>
          <a:xfrm rot="10800000" flipV="1">
            <a:off x="2073405" y="501602"/>
            <a:ext cx="860273" cy="65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E758EE2-7D6E-4BB4-88B8-C0688A0945EF}"/>
              </a:ext>
            </a:extLst>
          </p:cNvPr>
          <p:cNvSpPr/>
          <p:nvPr/>
        </p:nvSpPr>
        <p:spPr>
          <a:xfrm>
            <a:off x="6297103" y="869552"/>
            <a:ext cx="5535862" cy="4688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9755-EDC6-4576-9EDA-65B4A382CFA3}"/>
              </a:ext>
            </a:extLst>
          </p:cNvPr>
          <p:cNvSpPr/>
          <p:nvPr/>
        </p:nvSpPr>
        <p:spPr>
          <a:xfrm>
            <a:off x="7386792" y="1382895"/>
            <a:ext cx="609600" cy="3699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CCE184-4775-4149-8D53-28CCDD64F5F4}"/>
              </a:ext>
            </a:extLst>
          </p:cNvPr>
          <p:cNvSpPr/>
          <p:nvPr/>
        </p:nvSpPr>
        <p:spPr>
          <a:xfrm>
            <a:off x="7559617" y="1538191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45D7E0B-7036-4823-AFED-027EDB155EF5}"/>
              </a:ext>
            </a:extLst>
          </p:cNvPr>
          <p:cNvSpPr/>
          <p:nvPr/>
        </p:nvSpPr>
        <p:spPr>
          <a:xfrm>
            <a:off x="7559617" y="1980773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975EC3A-EF95-47ED-96FA-9B2C19D37029}"/>
              </a:ext>
            </a:extLst>
          </p:cNvPr>
          <p:cNvSpPr/>
          <p:nvPr/>
        </p:nvSpPr>
        <p:spPr>
          <a:xfrm>
            <a:off x="7569041" y="2427590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A532B9-2811-4A53-985C-273BD3F1AF4E}"/>
              </a:ext>
            </a:extLst>
          </p:cNvPr>
          <p:cNvSpPr/>
          <p:nvPr/>
        </p:nvSpPr>
        <p:spPr>
          <a:xfrm>
            <a:off x="7559617" y="2870172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1B2F524-1E5F-43E4-8139-867E5AA05002}"/>
              </a:ext>
            </a:extLst>
          </p:cNvPr>
          <p:cNvSpPr/>
          <p:nvPr/>
        </p:nvSpPr>
        <p:spPr>
          <a:xfrm>
            <a:off x="7559617" y="3291567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1CDA221-073C-4EA0-B541-A6F417146959}"/>
              </a:ext>
            </a:extLst>
          </p:cNvPr>
          <p:cNvSpPr/>
          <p:nvPr/>
        </p:nvSpPr>
        <p:spPr>
          <a:xfrm>
            <a:off x="7559617" y="3734149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F3B2EDF-3674-4764-B75D-5B5ABC782A79}"/>
              </a:ext>
            </a:extLst>
          </p:cNvPr>
          <p:cNvSpPr/>
          <p:nvPr/>
        </p:nvSpPr>
        <p:spPr>
          <a:xfrm>
            <a:off x="7569041" y="4180966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DB519D0-F7F8-43BF-85C4-AE23B732F7B5}"/>
              </a:ext>
            </a:extLst>
          </p:cNvPr>
          <p:cNvSpPr/>
          <p:nvPr/>
        </p:nvSpPr>
        <p:spPr>
          <a:xfrm>
            <a:off x="7559617" y="4623548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056DB9-1F62-4A28-A02E-04E1BE53D4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1234" y="993298"/>
            <a:ext cx="19654" cy="13524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CD73023-9C53-4732-8F82-B69DA7D19A79}"/>
              </a:ext>
            </a:extLst>
          </p:cNvPr>
          <p:cNvGrpSpPr/>
          <p:nvPr/>
        </p:nvGrpSpPr>
        <p:grpSpPr>
          <a:xfrm>
            <a:off x="9383173" y="1360423"/>
            <a:ext cx="1225485" cy="3692426"/>
            <a:chOff x="4198642" y="1269008"/>
            <a:chExt cx="1225485" cy="3692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A69472-06DE-4A13-8312-B5BA8717D088}"/>
                </a:ext>
              </a:extLst>
            </p:cNvPr>
            <p:cNvGrpSpPr/>
            <p:nvPr/>
          </p:nvGrpSpPr>
          <p:grpSpPr>
            <a:xfrm>
              <a:off x="4198642" y="1269008"/>
              <a:ext cx="1225485" cy="791840"/>
              <a:chOff x="2045616" y="1923068"/>
              <a:chExt cx="1225485" cy="7918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D4B8A8-121D-4A6C-B36F-DABC8547BB5B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79DCAB6-D776-4D9A-B6F6-F40BB39ED6B6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34E184-6241-4CD3-BADF-7B3495CBA4F9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4F2A3C-680E-4428-A308-3694697606FA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1FD6C9-6EE0-4F7F-A4AC-9C778064BFCE}"/>
                </a:ext>
              </a:extLst>
            </p:cNvPr>
            <p:cNvGrpSpPr/>
            <p:nvPr/>
          </p:nvGrpSpPr>
          <p:grpSpPr>
            <a:xfrm>
              <a:off x="4198642" y="2235870"/>
              <a:ext cx="1225485" cy="791840"/>
              <a:chOff x="2045616" y="1923068"/>
              <a:chExt cx="1225485" cy="7918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1ECBF6-2E88-405A-81A5-2415CD0A4F25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829208-F71E-4BF0-BC92-AE94C83AA3BD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AEEC2F-F69C-48CC-B769-5EC97A8355C5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212662-316D-4C63-A71F-51DA26FAF994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B3A216-3C32-406C-A36F-C2306EC912A5}"/>
                </a:ext>
              </a:extLst>
            </p:cNvPr>
            <p:cNvGrpSpPr/>
            <p:nvPr/>
          </p:nvGrpSpPr>
          <p:grpSpPr>
            <a:xfrm>
              <a:off x="4198642" y="3202732"/>
              <a:ext cx="1225485" cy="791840"/>
              <a:chOff x="2045616" y="1923068"/>
              <a:chExt cx="1225485" cy="79184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FA731D-A097-483F-8912-47D47BFF28AC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F262FA6-2EDC-4B3A-B1E8-20E83188909C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970B1-06CA-4C4B-A5CA-CD0A1D20E2C4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4B2C2CA-88AB-4D92-B152-1E186827E686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DB81A0-07C3-43D8-8FB4-9FD20B23E575}"/>
                </a:ext>
              </a:extLst>
            </p:cNvPr>
            <p:cNvGrpSpPr/>
            <p:nvPr/>
          </p:nvGrpSpPr>
          <p:grpSpPr>
            <a:xfrm>
              <a:off x="4198642" y="4169594"/>
              <a:ext cx="1225485" cy="791840"/>
              <a:chOff x="2045616" y="1923068"/>
              <a:chExt cx="1225485" cy="7918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B1B9B18-DCEF-42D8-A07B-2209B0FA29C5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6F43872-5701-46BA-BD8B-E9C4F1C60BFB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730002-EC91-42DB-8F23-B305DCC48E0D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03EC4A0-0D1E-4899-AA56-A06C9E28916B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755569-43F9-4316-AE74-3DE1809D5D32}"/>
              </a:ext>
            </a:extLst>
          </p:cNvPr>
          <p:cNvCxnSpPr>
            <a:cxnSpLocks/>
          </p:cNvCxnSpPr>
          <p:nvPr/>
        </p:nvCxnSpPr>
        <p:spPr>
          <a:xfrm flipH="1">
            <a:off x="7691591" y="2975687"/>
            <a:ext cx="1823560" cy="17777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33A2F0-DA6F-4D48-AF83-8402D2C4B71F}"/>
              </a:ext>
            </a:extLst>
          </p:cNvPr>
          <p:cNvCxnSpPr>
            <a:cxnSpLocks/>
          </p:cNvCxnSpPr>
          <p:nvPr/>
        </p:nvCxnSpPr>
        <p:spPr>
          <a:xfrm flipV="1">
            <a:off x="7684520" y="2008823"/>
            <a:ext cx="1847422" cy="18572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AD7D9C-2F89-404C-AA90-3900ECBF99E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684520" y="3431928"/>
            <a:ext cx="1774069" cy="4320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085B3D-04A9-4830-A94E-4B7F0638FA6F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253631" y="1498205"/>
            <a:ext cx="204958" cy="2180734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0F28E-A4BC-4BCB-98CB-D20596C14C7B}"/>
              </a:ext>
            </a:extLst>
          </p:cNvPr>
          <p:cNvCxnSpPr>
            <a:cxnSpLocks/>
          </p:cNvCxnSpPr>
          <p:nvPr/>
        </p:nvCxnSpPr>
        <p:spPr>
          <a:xfrm>
            <a:off x="9253630" y="3678939"/>
            <a:ext cx="270059" cy="111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B88D5F4-D43E-480E-9E8C-87F7BC0C690D}"/>
              </a:ext>
            </a:extLst>
          </p:cNvPr>
          <p:cNvCxnSpPr>
            <a:cxnSpLocks/>
          </p:cNvCxnSpPr>
          <p:nvPr/>
        </p:nvCxnSpPr>
        <p:spPr>
          <a:xfrm rot="5400000">
            <a:off x="8185675" y="3375801"/>
            <a:ext cx="2210705" cy="293169"/>
          </a:xfrm>
          <a:prstGeom prst="bentConnector3">
            <a:avLst>
              <a:gd name="adj1" fmla="val 1389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8A8BEF-E47F-423A-8532-1AE8DD7E768C}"/>
              </a:ext>
            </a:extLst>
          </p:cNvPr>
          <p:cNvCxnSpPr>
            <a:cxnSpLocks/>
          </p:cNvCxnSpPr>
          <p:nvPr/>
        </p:nvCxnSpPr>
        <p:spPr>
          <a:xfrm flipV="1">
            <a:off x="9117170" y="4653009"/>
            <a:ext cx="414772" cy="412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5BAAEA-9C1B-408B-9821-58F2EF0BEC20}"/>
              </a:ext>
            </a:extLst>
          </p:cNvPr>
          <p:cNvCxnSpPr>
            <a:cxnSpLocks/>
          </p:cNvCxnSpPr>
          <p:nvPr/>
        </p:nvCxnSpPr>
        <p:spPr>
          <a:xfrm flipV="1">
            <a:off x="7691591" y="2551376"/>
            <a:ext cx="592404" cy="126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A7344EB-1B0A-4DFC-BBB1-04B25B7DCF91}"/>
              </a:ext>
            </a:extLst>
          </p:cNvPr>
          <p:cNvCxnSpPr>
            <a:cxnSpLocks/>
          </p:cNvCxnSpPr>
          <p:nvPr/>
        </p:nvCxnSpPr>
        <p:spPr>
          <a:xfrm>
            <a:off x="8265846" y="1689512"/>
            <a:ext cx="0" cy="8885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001D7F-5D3F-4266-9594-0565338CC6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8149" y="457962"/>
            <a:ext cx="7116" cy="1479147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E92023-E89B-4267-A09C-290237AD69D2}"/>
              </a:ext>
            </a:extLst>
          </p:cNvPr>
          <p:cNvCxnSpPr>
            <a:cxnSpLocks/>
          </p:cNvCxnSpPr>
          <p:nvPr/>
        </p:nvCxnSpPr>
        <p:spPr>
          <a:xfrm>
            <a:off x="8573002" y="1201094"/>
            <a:ext cx="0" cy="2282639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9AD757-4EC0-4ACB-8E1E-21EAC2A69593}"/>
              </a:ext>
            </a:extLst>
          </p:cNvPr>
          <p:cNvCxnSpPr>
            <a:cxnSpLocks/>
          </p:cNvCxnSpPr>
          <p:nvPr/>
        </p:nvCxnSpPr>
        <p:spPr>
          <a:xfrm>
            <a:off x="7684520" y="3429000"/>
            <a:ext cx="923832" cy="7598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614C01D-DF8D-4FC9-91EE-D55C9FA49E4C}"/>
              </a:ext>
            </a:extLst>
          </p:cNvPr>
          <p:cNvCxnSpPr>
            <a:cxnSpLocks/>
          </p:cNvCxnSpPr>
          <p:nvPr/>
        </p:nvCxnSpPr>
        <p:spPr>
          <a:xfrm>
            <a:off x="6767760" y="2111948"/>
            <a:ext cx="1665990" cy="13858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B4E40E-5116-44C8-9373-B0FB7BC0AD2A}"/>
              </a:ext>
            </a:extLst>
          </p:cNvPr>
          <p:cNvCxnSpPr>
            <a:cxnSpLocks/>
          </p:cNvCxnSpPr>
          <p:nvPr/>
        </p:nvCxnSpPr>
        <p:spPr>
          <a:xfrm>
            <a:off x="7683053" y="2996499"/>
            <a:ext cx="736349" cy="819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E12D3E-E3AC-46EB-86AF-1FE6C2EC587C}"/>
              </a:ext>
            </a:extLst>
          </p:cNvPr>
          <p:cNvCxnSpPr>
            <a:cxnSpLocks/>
          </p:cNvCxnSpPr>
          <p:nvPr/>
        </p:nvCxnSpPr>
        <p:spPr>
          <a:xfrm>
            <a:off x="8419402" y="2134716"/>
            <a:ext cx="0" cy="888566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478A40-9FF7-4ED9-A68B-F2984D5DD2BE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8418241" y="1748645"/>
            <a:ext cx="1153470" cy="37716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46B7994-1451-412E-B477-1C6D53FE409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401526" y="2715506"/>
            <a:ext cx="1057063" cy="29774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86DEC6-C21A-4566-8FB3-3B03E53D1EA9}"/>
              </a:ext>
            </a:extLst>
          </p:cNvPr>
          <p:cNvCxnSpPr>
            <a:cxnSpLocks/>
            <a:stCxn id="31" idx="6"/>
          </p:cNvCxnSpPr>
          <p:nvPr/>
        </p:nvCxnSpPr>
        <p:spPr>
          <a:xfrm flipH="1" flipV="1">
            <a:off x="7691591" y="4762896"/>
            <a:ext cx="1880120" cy="146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9B38A0-46EE-4DC8-AD52-BDD3092DBC65}"/>
              </a:ext>
            </a:extLst>
          </p:cNvPr>
          <p:cNvSpPr/>
          <p:nvPr/>
        </p:nvSpPr>
        <p:spPr>
          <a:xfrm>
            <a:off x="11130123" y="1300133"/>
            <a:ext cx="609600" cy="375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756D343-C040-4E12-8511-4588C0310A6F}"/>
              </a:ext>
            </a:extLst>
          </p:cNvPr>
          <p:cNvSpPr/>
          <p:nvPr/>
        </p:nvSpPr>
        <p:spPr>
          <a:xfrm>
            <a:off x="11298611" y="1546859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82951D-2217-4771-B9DF-5FE8BE4E5846}"/>
              </a:ext>
            </a:extLst>
          </p:cNvPr>
          <p:cNvSpPr/>
          <p:nvPr/>
        </p:nvSpPr>
        <p:spPr>
          <a:xfrm>
            <a:off x="11298611" y="1980467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E809373-CA72-4119-9D9F-531DA51E2385}"/>
              </a:ext>
            </a:extLst>
          </p:cNvPr>
          <p:cNvSpPr/>
          <p:nvPr/>
        </p:nvSpPr>
        <p:spPr>
          <a:xfrm>
            <a:off x="11298611" y="2414075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95DCFF0-CBD7-4EE5-B767-F8073BB60514}"/>
              </a:ext>
            </a:extLst>
          </p:cNvPr>
          <p:cNvSpPr/>
          <p:nvPr/>
        </p:nvSpPr>
        <p:spPr>
          <a:xfrm>
            <a:off x="11298611" y="2847683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8E3E42A-E77D-49F9-851A-DCDC30F54BDE}"/>
              </a:ext>
            </a:extLst>
          </p:cNvPr>
          <p:cNvSpPr/>
          <p:nvPr/>
        </p:nvSpPr>
        <p:spPr>
          <a:xfrm>
            <a:off x="11298611" y="3281291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955A2EA-9652-40E1-A6E4-B54DEA91D368}"/>
              </a:ext>
            </a:extLst>
          </p:cNvPr>
          <p:cNvSpPr/>
          <p:nvPr/>
        </p:nvSpPr>
        <p:spPr>
          <a:xfrm>
            <a:off x="11298611" y="3714899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4D0701B-DE2C-42E8-9A28-E8560D89EB8F}"/>
              </a:ext>
            </a:extLst>
          </p:cNvPr>
          <p:cNvSpPr/>
          <p:nvPr/>
        </p:nvSpPr>
        <p:spPr>
          <a:xfrm>
            <a:off x="11298611" y="4148507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D1C6F3-A6EE-47A3-A50C-1543973662E3}"/>
              </a:ext>
            </a:extLst>
          </p:cNvPr>
          <p:cNvSpPr/>
          <p:nvPr/>
        </p:nvSpPr>
        <p:spPr>
          <a:xfrm>
            <a:off x="11298611" y="4582114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323376-6AF4-48FA-A7EF-C6FC08E439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08141" y="869551"/>
            <a:ext cx="663083" cy="2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5228CE2-CEBC-4A66-A541-9C2D95840A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4197" y="1108670"/>
            <a:ext cx="11413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8C8D1A2-F118-4166-8362-CB505DCFC4A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65868" y="1339902"/>
            <a:ext cx="1610854" cy="707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1A6443F-36DA-49AA-A060-72C1EA20AD41}"/>
              </a:ext>
            </a:extLst>
          </p:cNvPr>
          <p:cNvCxnSpPr>
            <a:cxnSpLocks/>
            <a:stCxn id="227" idx="6"/>
          </p:cNvCxnSpPr>
          <p:nvPr/>
        </p:nvCxnSpPr>
        <p:spPr>
          <a:xfrm>
            <a:off x="4240405" y="3193961"/>
            <a:ext cx="3439508" cy="229579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10A08D8-FBE1-4DAE-B7A7-5E965012ADD8}"/>
              </a:ext>
            </a:extLst>
          </p:cNvPr>
          <p:cNvCxnSpPr>
            <a:cxnSpLocks/>
            <a:stCxn id="226" idx="6"/>
          </p:cNvCxnSpPr>
          <p:nvPr/>
        </p:nvCxnSpPr>
        <p:spPr>
          <a:xfrm>
            <a:off x="4230981" y="3645556"/>
            <a:ext cx="3461224" cy="2074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240E92C-285F-4C61-B23C-D5553F1B8F43}"/>
              </a:ext>
            </a:extLst>
          </p:cNvPr>
          <p:cNvCxnSpPr>
            <a:cxnSpLocks/>
          </p:cNvCxnSpPr>
          <p:nvPr/>
        </p:nvCxnSpPr>
        <p:spPr>
          <a:xfrm flipV="1">
            <a:off x="4094300" y="2996831"/>
            <a:ext cx="3591383" cy="200256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0126DA-973A-45C9-A9DB-5F79E28BE199}"/>
              </a:ext>
            </a:extLst>
          </p:cNvPr>
          <p:cNvCxnSpPr>
            <a:cxnSpLocks/>
          </p:cNvCxnSpPr>
          <p:nvPr/>
        </p:nvCxnSpPr>
        <p:spPr>
          <a:xfrm flipV="1">
            <a:off x="4088173" y="2562334"/>
            <a:ext cx="3642011" cy="1977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1D47F3-9612-46F7-9CF7-AAEB8D2A8A8E}"/>
              </a:ext>
            </a:extLst>
          </p:cNvPr>
          <p:cNvCxnSpPr>
            <a:cxnSpLocks/>
            <a:stCxn id="221" idx="6"/>
          </p:cNvCxnSpPr>
          <p:nvPr/>
        </p:nvCxnSpPr>
        <p:spPr>
          <a:xfrm>
            <a:off x="4215435" y="4092871"/>
            <a:ext cx="3442410" cy="66265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1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13168</TotalTime>
  <Words>291</Words>
  <Application>Microsoft Office PowerPoint</Application>
  <PresentationFormat>Widescreen</PresentationFormat>
  <Paragraphs>146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Yochai Glauber</dc:creator>
  <cp:lastModifiedBy>Yochai Glauber</cp:lastModifiedBy>
  <cp:revision>38</cp:revision>
  <dcterms:created xsi:type="dcterms:W3CDTF">2022-01-22T20:33:16Z</dcterms:created>
  <dcterms:modified xsi:type="dcterms:W3CDTF">2022-02-07T06:23:03Z</dcterms:modified>
</cp:coreProperties>
</file>