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0459D-600E-4C9D-BA96-B41A94D72FE2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8AA91-2C9B-49AC-98EA-FD4FDFFA6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11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F8AA91-2C9B-49AC-98EA-FD4FDFFA65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4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F8AA91-2C9B-49AC-98EA-FD4FDFFA65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99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7381-EA20-4B29-A8CE-DBDFD9166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8B218-BEBA-46FE-BCC5-5912515CA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697C7-BAEB-4950-883D-E6626FAE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CF5-E46D-4147-B02D-F6AFF6E4269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86FD3-CDD4-4A32-B2DA-4C82FA287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EFEA5-8A15-4FB2-89B7-99C7555B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4D2E-6E24-44CD-8AC5-BDABAAAA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2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2E2E-105A-4595-9EA3-1D3BDB9D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2FF60-5BBE-4283-881A-1C334DEF6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84449-3EFA-483C-AF59-A283112DD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CF5-E46D-4147-B02D-F6AFF6E4269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627A8-C67A-4A6A-9A55-725532F44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62D21-0EC4-4FDF-9A19-AB4E7AB6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4D2E-6E24-44CD-8AC5-BDABAAAA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7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B8348C-2496-4308-BAC7-2D8B0EF6E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37DD6-FE02-448B-A56E-23FB3F237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4999E-33AB-4BA2-92C5-6E5AB1229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CF5-E46D-4147-B02D-F6AFF6E4269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A2941-E46C-44A7-86C1-A51566E5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B10A4-2560-4C79-AEEB-DA8018A0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4D2E-6E24-44CD-8AC5-BDABAAAA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2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CB3F3-ABC1-46AB-893B-F344F48D8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56B24-B779-45A1-9DBE-8686D93F4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F4973-92FD-4AAE-9EA4-9E2313239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CF5-E46D-4147-B02D-F6AFF6E4269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17F95-C1E3-4542-9ADF-83221CDE9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2E471-2145-40EE-88B3-DD9B8AFA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4D2E-6E24-44CD-8AC5-BDABAAAA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3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2F0C7-D8B3-4F3E-8307-23DFE15CC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19646-6DC2-423C-892F-8228DEE68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6CF31-249C-45C2-AB11-D6D69F033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CF5-E46D-4147-B02D-F6AFF6E4269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D29A2-A9D5-4D4C-8B62-8F825ACC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1ADDB-4837-4642-B72F-E28DC47C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4D2E-6E24-44CD-8AC5-BDABAAAA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4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C9A9-CFDA-468B-86A9-D036E2249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A5D45-1BEA-4A34-BE34-476DAD4E3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75473-B7AA-4B52-A383-8AC66AB1F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99D0F-5DC3-435E-AAA8-BDE6B7C4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CF5-E46D-4147-B02D-F6AFF6E4269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7F871-6E51-473A-8F01-4414DF29B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7673D-CEB3-450D-8D72-6FF3BBDAE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4D2E-6E24-44CD-8AC5-BDABAAAA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0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560A2-3E8E-4D78-8EB8-B1BBD83A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3EF05-516C-494E-B340-43F0A44BF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DF7EE-DF23-44C0-A0C8-6FC57C0B8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2CA8F-A159-4326-B6C8-5ED6F0450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4FA190-7DAD-406E-BCDC-B96446129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350EDC-4C6F-4D5B-B483-02E0E371E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CF5-E46D-4147-B02D-F6AFF6E4269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5F42C8-E9E2-42CB-8CBE-E2D64FDEE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1D133-C08B-4B27-9DFC-33B39C11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4D2E-6E24-44CD-8AC5-BDABAAAA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7906-6D31-4726-92A3-40DB6354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96A3D9-C157-4EDA-8976-BFD2A997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CF5-E46D-4147-B02D-F6AFF6E4269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65754-0DFE-480B-AD5B-47FEE965B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F840E-2AC8-4DDA-8908-3948F7333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4D2E-6E24-44CD-8AC5-BDABAAAA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8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A1AE56-B1B3-4FE3-BBFB-33B1CD5F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CF5-E46D-4147-B02D-F6AFF6E4269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03146-D227-4B67-9C5C-719E150E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25F48-A791-4A6F-87A6-C434DB9A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4D2E-6E24-44CD-8AC5-BDABAAAA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04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13375-953A-4496-981B-7222D07D3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BD0DD-12DD-4584-B002-3CD8ED94D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64669-A3D7-449D-B2A0-1F8E123FB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B9907-4C54-4413-8CBE-621EE6C6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CF5-E46D-4147-B02D-F6AFF6E4269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E208F-9BDB-4138-921E-09F4DCE7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C0AB7-E6D1-4F10-874E-2396EA40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4D2E-6E24-44CD-8AC5-BDABAAAA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7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C20F-059C-463A-816F-4BB262161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425B8B-487D-49F2-AA46-5A60533DE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C1714-96AA-4546-96CD-4841E576A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47342-9B97-4317-8BBB-34746A24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CF5-E46D-4147-B02D-F6AFF6E4269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26298-9D8F-4EE1-8514-1013BEED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C994B-3D5E-48BE-A091-A405FF59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4D2E-6E24-44CD-8AC5-BDABAAAA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9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269562-387C-4F00-B263-0C4F92A6D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964F8-BFD0-447D-B824-913527541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F8CB0-8AD2-40A5-BDD1-CEA946D75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09CF5-E46D-4147-B02D-F6AFF6E4269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05C26-1161-4097-BD93-B8586F752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9C24B-3D36-49E9-91CA-31AB84B43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F4D2E-6E24-44CD-8AC5-BDABAAAA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onents101.com/diodes/tsop38238-ir-receiver" TargetMode="External"/><Relationship Id="rId2" Type="http://schemas.openxmlformats.org/officeDocument/2006/relationships/hyperlink" Target="https://arduinomodules.info/ky-012-active-buzzer-modul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ygte-info.dk/project/DisplayModuleSpecifications.html" TargetMode="External"/><Relationship Id="rId5" Type="http://schemas.openxmlformats.org/officeDocument/2006/relationships/hyperlink" Target="https://www.make-it.ca/5mm-led-specifications/" TargetMode="External"/><Relationship Id="rId4" Type="http://schemas.openxmlformats.org/officeDocument/2006/relationships/hyperlink" Target="https://www.openimpulse.com/blog/wp-content/uploads/wpsc/downloadables/DS3231-I2C-Real-Time-Clock-Datasheet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s.co.th/Schemetic/PDF/AHT21.PDF" TargetMode="External"/><Relationship Id="rId2" Type="http://schemas.openxmlformats.org/officeDocument/2006/relationships/hyperlink" Target="https://diyi0t.com/hc-sr501-pir-motion-sensor-arduino-esp8266-esp32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248E5928-BF84-4FBA-AF88-2FFFEA863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1" y="409575"/>
            <a:ext cx="11448554" cy="603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4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168D615-FA48-4A11-AC5E-D11457764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487608"/>
              </p:ext>
            </p:extLst>
          </p:nvPr>
        </p:nvGraphicFramePr>
        <p:xfrm>
          <a:off x="920684" y="1841455"/>
          <a:ext cx="10350631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071">
                  <a:extLst>
                    <a:ext uri="{9D8B030D-6E8A-4147-A177-3AD203B41FA5}">
                      <a16:colId xmlns:a16="http://schemas.microsoft.com/office/drawing/2014/main" val="2453949999"/>
                    </a:ext>
                  </a:extLst>
                </a:gridCol>
                <a:gridCol w="897796">
                  <a:extLst>
                    <a:ext uri="{9D8B030D-6E8A-4147-A177-3AD203B41FA5}">
                      <a16:colId xmlns:a16="http://schemas.microsoft.com/office/drawing/2014/main" val="1418635443"/>
                    </a:ext>
                  </a:extLst>
                </a:gridCol>
                <a:gridCol w="1593129">
                  <a:extLst>
                    <a:ext uri="{9D8B030D-6E8A-4147-A177-3AD203B41FA5}">
                      <a16:colId xmlns:a16="http://schemas.microsoft.com/office/drawing/2014/main" val="2304563387"/>
                    </a:ext>
                  </a:extLst>
                </a:gridCol>
                <a:gridCol w="2273225">
                  <a:extLst>
                    <a:ext uri="{9D8B030D-6E8A-4147-A177-3AD203B41FA5}">
                      <a16:colId xmlns:a16="http://schemas.microsoft.com/office/drawing/2014/main" val="1090998298"/>
                    </a:ext>
                  </a:extLst>
                </a:gridCol>
                <a:gridCol w="3483410">
                  <a:extLst>
                    <a:ext uri="{9D8B030D-6E8A-4147-A177-3AD203B41FA5}">
                      <a16:colId xmlns:a16="http://schemas.microsoft.com/office/drawing/2014/main" val="4149390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5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hlinkClick r:id="rId2"/>
                        </a:rPr>
                        <a:t>Active buzzer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3.5-5.5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2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IR Receiver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2.5-5.5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90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DS3231 RTC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2.3-5.5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I2C (SDA=20, SCL=21)</a:t>
                      </a:r>
                    </a:p>
                    <a:p>
                      <a:r>
                        <a:rPr lang="en-US" dirty="0"/>
                        <a:t>1 Hz ticker pin =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067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RGB 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R(11), G(10), B(9)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Resistor 220 ohm *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20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PULLUP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32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TM1637 0.56”</a:t>
                      </a:r>
                    </a:p>
                    <a:p>
                      <a:r>
                        <a:rPr lang="en-US" dirty="0">
                          <a:hlinkClick r:id="rId6"/>
                        </a:rPr>
                        <a:t>Clock digital display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73737"/>
                          </a:solidFill>
                          <a:latin typeface="Helvetica Neue"/>
                        </a:rPr>
                        <a:t>CLK=4, DIO=5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720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LCD1602 + HD44780</a:t>
                      </a:r>
                    </a:p>
                    <a:p>
                      <a:r>
                        <a:rPr lang="en-US" dirty="0"/>
                        <a:t>LCD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4.7-5.3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I2C (SDA=20, SCL=21)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398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115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47955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3A46AFA-D8C9-49EA-9A5D-60711D4DC1F2}"/>
              </a:ext>
            </a:extLst>
          </p:cNvPr>
          <p:cNvSpPr txBox="1"/>
          <p:nvPr/>
        </p:nvSpPr>
        <p:spPr>
          <a:xfrm>
            <a:off x="989814" y="358219"/>
            <a:ext cx="10350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MegaEsp</a:t>
            </a:r>
            <a:r>
              <a:rPr lang="en-US" sz="4000" dirty="0"/>
              <a:t> Components</a:t>
            </a:r>
          </a:p>
        </p:txBody>
      </p:sp>
    </p:spTree>
    <p:extLst>
      <p:ext uri="{BB962C8B-B14F-4D97-AF65-F5344CB8AC3E}">
        <p14:creationId xmlns:p14="http://schemas.microsoft.com/office/powerpoint/2010/main" val="221318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168D615-FA48-4A11-AC5E-D11457764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631892"/>
              </p:ext>
            </p:extLst>
          </p:nvPr>
        </p:nvGraphicFramePr>
        <p:xfrm>
          <a:off x="920684" y="1841455"/>
          <a:ext cx="10350633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2665">
                  <a:extLst>
                    <a:ext uri="{9D8B030D-6E8A-4147-A177-3AD203B41FA5}">
                      <a16:colId xmlns:a16="http://schemas.microsoft.com/office/drawing/2014/main" val="2453949999"/>
                    </a:ext>
                  </a:extLst>
                </a:gridCol>
                <a:gridCol w="940247">
                  <a:extLst>
                    <a:ext uri="{9D8B030D-6E8A-4147-A177-3AD203B41FA5}">
                      <a16:colId xmlns:a16="http://schemas.microsoft.com/office/drawing/2014/main" val="1418635443"/>
                    </a:ext>
                  </a:extLst>
                </a:gridCol>
                <a:gridCol w="735291">
                  <a:extLst>
                    <a:ext uri="{9D8B030D-6E8A-4147-A177-3AD203B41FA5}">
                      <a16:colId xmlns:a16="http://schemas.microsoft.com/office/drawing/2014/main" val="1843542747"/>
                    </a:ext>
                  </a:extLst>
                </a:gridCol>
                <a:gridCol w="1943259">
                  <a:extLst>
                    <a:ext uri="{9D8B030D-6E8A-4147-A177-3AD203B41FA5}">
                      <a16:colId xmlns:a16="http://schemas.microsoft.com/office/drawing/2014/main" val="1090998298"/>
                    </a:ext>
                  </a:extLst>
                </a:gridCol>
                <a:gridCol w="3389171">
                  <a:extLst>
                    <a:ext uri="{9D8B030D-6E8A-4147-A177-3AD203B41FA5}">
                      <a16:colId xmlns:a16="http://schemas.microsoft.com/office/drawing/2014/main" val="4149390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Pinout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5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NPN power transistor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 switch for motion sensors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61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HC-SR501 </a:t>
                      </a:r>
                      <a:r>
                        <a:rPr lang="en-US" b="0" dirty="0">
                          <a:hlinkClick r:id="rId2"/>
                        </a:rPr>
                        <a:t>Motion sensor</a:t>
                      </a:r>
                      <a:r>
                        <a:rPr lang="en-US" b="0" dirty="0"/>
                        <a:t> 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GND passes throw NPN transistor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2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HC-SR501 </a:t>
                      </a:r>
                      <a:r>
                        <a:rPr lang="en-US" dirty="0">
                          <a:hlinkClick r:id="rId2"/>
                        </a:rPr>
                        <a:t>Motion sensor </a:t>
                      </a:r>
                      <a:r>
                        <a:rPr lang="en-US" dirty="0"/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GND passes throw NPN transistor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90548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LM393 Light Detection Photosensitive Sensor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848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AHT21 Temperature and Humidity Sensor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2-5.5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I2C (SDA=20, SCL=21)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20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Main Relay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32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Venta</a:t>
                      </a:r>
                      <a:r>
                        <a:rPr lang="en-US" dirty="0"/>
                        <a:t> Relay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720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Light Relay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398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115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47955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3A46AFA-D8C9-49EA-9A5D-60711D4DC1F2}"/>
              </a:ext>
            </a:extLst>
          </p:cNvPr>
          <p:cNvSpPr txBox="1"/>
          <p:nvPr/>
        </p:nvSpPr>
        <p:spPr>
          <a:xfrm>
            <a:off x="989814" y="358219"/>
            <a:ext cx="10350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Venta</a:t>
            </a:r>
            <a:r>
              <a:rPr lang="en-US" sz="4000" dirty="0"/>
              <a:t> Components</a:t>
            </a:r>
          </a:p>
        </p:txBody>
      </p:sp>
    </p:spTree>
    <p:extLst>
      <p:ext uri="{BB962C8B-B14F-4D97-AF65-F5344CB8AC3E}">
        <p14:creationId xmlns:p14="http://schemas.microsoft.com/office/powerpoint/2010/main" val="1388144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248E5928-BF84-4FBA-AF88-2FFFEA863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99" y="409444"/>
            <a:ext cx="11448554" cy="6039112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F2DE9BCD-6290-49BD-A4BD-1FAF70917F8D}"/>
              </a:ext>
            </a:extLst>
          </p:cNvPr>
          <p:cNvSpPr/>
          <p:nvPr/>
        </p:nvSpPr>
        <p:spPr>
          <a:xfrm>
            <a:off x="2464626" y="1586615"/>
            <a:ext cx="971789" cy="4159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    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2E016C-2713-4B07-ACBF-2850D0EE1C81}"/>
              </a:ext>
            </a:extLst>
          </p:cNvPr>
          <p:cNvSpPr/>
          <p:nvPr/>
        </p:nvSpPr>
        <p:spPr>
          <a:xfrm>
            <a:off x="826760" y="525047"/>
            <a:ext cx="886119" cy="36195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- + 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715B9A-097B-42BA-A8A3-0791401BB4CF}"/>
              </a:ext>
            </a:extLst>
          </p:cNvPr>
          <p:cNvSpPr txBox="1"/>
          <p:nvPr/>
        </p:nvSpPr>
        <p:spPr>
          <a:xfrm>
            <a:off x="372701" y="1905621"/>
            <a:ext cx="886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Buzzer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CF870E-4D8B-4D65-8827-F38F6517E234}"/>
              </a:ext>
            </a:extLst>
          </p:cNvPr>
          <p:cNvSpPr/>
          <p:nvPr/>
        </p:nvSpPr>
        <p:spPr>
          <a:xfrm>
            <a:off x="525101" y="2857592"/>
            <a:ext cx="678731" cy="175338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50" dirty="0"/>
              <a:t>GND</a:t>
            </a:r>
          </a:p>
          <a:p>
            <a:pPr algn="ctr"/>
            <a:r>
              <a:rPr lang="en-US" sz="1850" dirty="0"/>
              <a:t>VCC</a:t>
            </a:r>
          </a:p>
          <a:p>
            <a:pPr algn="ctr"/>
            <a:r>
              <a:rPr lang="en-US" sz="1850" dirty="0"/>
              <a:t>SDA</a:t>
            </a:r>
          </a:p>
          <a:p>
            <a:pPr algn="ctr"/>
            <a:r>
              <a:rPr lang="en-US" sz="1850" dirty="0"/>
              <a:t>SCL</a:t>
            </a:r>
          </a:p>
          <a:p>
            <a:pPr algn="ctr"/>
            <a:r>
              <a:rPr lang="en-US" sz="1850" dirty="0"/>
              <a:t>SQW</a:t>
            </a:r>
          </a:p>
          <a:p>
            <a:pPr algn="ctr"/>
            <a:r>
              <a:rPr lang="en-US" sz="1850" dirty="0"/>
              <a:t>32K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5F8372-7108-49A9-BA0E-0367A22A2E11}"/>
              </a:ext>
            </a:extLst>
          </p:cNvPr>
          <p:cNvSpPr txBox="1"/>
          <p:nvPr/>
        </p:nvSpPr>
        <p:spPr>
          <a:xfrm>
            <a:off x="364847" y="2320264"/>
            <a:ext cx="886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RTC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1989C7-E96E-4BCF-8A30-37912553C417}"/>
              </a:ext>
            </a:extLst>
          </p:cNvPr>
          <p:cNvSpPr/>
          <p:nvPr/>
        </p:nvSpPr>
        <p:spPr>
          <a:xfrm>
            <a:off x="525101" y="2320264"/>
            <a:ext cx="4147795" cy="2837468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D794CE-7544-48C6-BDE4-64C6E1C99A5E}"/>
              </a:ext>
            </a:extLst>
          </p:cNvPr>
          <p:cNvSpPr/>
          <p:nvPr/>
        </p:nvSpPr>
        <p:spPr>
          <a:xfrm>
            <a:off x="372701" y="398616"/>
            <a:ext cx="1745531" cy="1912218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47A91B-E05B-474D-B134-73E6F5AE3BA1}"/>
              </a:ext>
            </a:extLst>
          </p:cNvPr>
          <p:cNvSpPr/>
          <p:nvPr/>
        </p:nvSpPr>
        <p:spPr>
          <a:xfrm>
            <a:off x="1258821" y="5327415"/>
            <a:ext cx="1359032" cy="4159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   GB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767925-1957-409E-8F34-7804C9C7FC60}"/>
              </a:ext>
            </a:extLst>
          </p:cNvPr>
          <p:cNvCxnSpPr>
            <a:cxnSpLocks/>
          </p:cNvCxnSpPr>
          <p:nvPr/>
        </p:nvCxnSpPr>
        <p:spPr>
          <a:xfrm flipH="1" flipV="1">
            <a:off x="1543197" y="698854"/>
            <a:ext cx="1998483" cy="593889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EED29D-B96D-4006-8028-230BCB314F32}"/>
              </a:ext>
            </a:extLst>
          </p:cNvPr>
          <p:cNvCxnSpPr>
            <a:cxnSpLocks/>
          </p:cNvCxnSpPr>
          <p:nvPr/>
        </p:nvCxnSpPr>
        <p:spPr>
          <a:xfrm flipH="1">
            <a:off x="657079" y="1587136"/>
            <a:ext cx="8325321" cy="201517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F6F0E1-73CB-4989-BDD9-E7A6B3D2FAD3}"/>
              </a:ext>
            </a:extLst>
          </p:cNvPr>
          <p:cNvCxnSpPr>
            <a:cxnSpLocks/>
          </p:cNvCxnSpPr>
          <p:nvPr/>
        </p:nvCxnSpPr>
        <p:spPr>
          <a:xfrm flipH="1">
            <a:off x="657078" y="1587136"/>
            <a:ext cx="8625525" cy="230740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B8A27CC-0285-4753-8090-83DC0DDF0CFB}"/>
              </a:ext>
            </a:extLst>
          </p:cNvPr>
          <p:cNvCxnSpPr>
            <a:cxnSpLocks/>
          </p:cNvCxnSpPr>
          <p:nvPr/>
        </p:nvCxnSpPr>
        <p:spPr>
          <a:xfrm flipH="1">
            <a:off x="657077" y="1292743"/>
            <a:ext cx="4336330" cy="3157979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8826F2-B510-41E3-91CE-5491EE04DC8C}"/>
              </a:ext>
            </a:extLst>
          </p:cNvPr>
          <p:cNvCxnSpPr>
            <a:cxnSpLocks/>
          </p:cNvCxnSpPr>
          <p:nvPr/>
        </p:nvCxnSpPr>
        <p:spPr>
          <a:xfrm flipH="1">
            <a:off x="1543197" y="1292743"/>
            <a:ext cx="2300141" cy="429390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A4B1E4C-C2AC-4B56-B988-0FFDBD58A97A}"/>
              </a:ext>
            </a:extLst>
          </p:cNvPr>
          <p:cNvCxnSpPr>
            <a:cxnSpLocks/>
          </p:cNvCxnSpPr>
          <p:nvPr/>
        </p:nvCxnSpPr>
        <p:spPr>
          <a:xfrm flipH="1">
            <a:off x="2118232" y="1292743"/>
            <a:ext cx="2017336" cy="429390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6BB88F3-725B-42B3-9F23-56F09D69F4A3}"/>
              </a:ext>
            </a:extLst>
          </p:cNvPr>
          <p:cNvCxnSpPr>
            <a:cxnSpLocks/>
          </p:cNvCxnSpPr>
          <p:nvPr/>
        </p:nvCxnSpPr>
        <p:spPr>
          <a:xfrm flipH="1">
            <a:off x="2363329" y="1292743"/>
            <a:ext cx="2055043" cy="429390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3A92EFB-98A7-49FC-B242-897949268769}"/>
              </a:ext>
            </a:extLst>
          </p:cNvPr>
          <p:cNvCxnSpPr>
            <a:cxnSpLocks/>
          </p:cNvCxnSpPr>
          <p:nvPr/>
        </p:nvCxnSpPr>
        <p:spPr>
          <a:xfrm flipV="1">
            <a:off x="8968647" y="1287640"/>
            <a:ext cx="1" cy="598992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4CAE7AB-5079-4A43-8964-00E1E834EBE5}"/>
              </a:ext>
            </a:extLst>
          </p:cNvPr>
          <p:cNvCxnSpPr>
            <a:cxnSpLocks/>
          </p:cNvCxnSpPr>
          <p:nvPr/>
        </p:nvCxnSpPr>
        <p:spPr>
          <a:xfrm>
            <a:off x="9282603" y="1287640"/>
            <a:ext cx="0" cy="59899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007669D-D38F-4271-AD96-BE73EE6B6B5A}"/>
              </a:ext>
            </a:extLst>
          </p:cNvPr>
          <p:cNvSpPr/>
          <p:nvPr/>
        </p:nvSpPr>
        <p:spPr>
          <a:xfrm>
            <a:off x="6275453" y="915278"/>
            <a:ext cx="270498" cy="5000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A2CC6AB-EE38-4948-AD7F-03B9C5BF5760}"/>
              </a:ext>
            </a:extLst>
          </p:cNvPr>
          <p:cNvSpPr/>
          <p:nvPr/>
        </p:nvSpPr>
        <p:spPr>
          <a:xfrm>
            <a:off x="5136375" y="916846"/>
            <a:ext cx="270498" cy="5000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6CDF7B5-04C6-40B3-A5CE-12E4A0E1C6CC}"/>
              </a:ext>
            </a:extLst>
          </p:cNvPr>
          <p:cNvSpPr/>
          <p:nvPr/>
        </p:nvSpPr>
        <p:spPr>
          <a:xfrm>
            <a:off x="5420752" y="918414"/>
            <a:ext cx="573459" cy="5000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00F927F-CF2F-46AE-972D-08FD18A44E4E}"/>
              </a:ext>
            </a:extLst>
          </p:cNvPr>
          <p:cNvSpPr/>
          <p:nvPr/>
        </p:nvSpPr>
        <p:spPr>
          <a:xfrm>
            <a:off x="8844254" y="1655266"/>
            <a:ext cx="573459" cy="3435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7BCB2F-F6A0-47AA-9B1D-8D945058ACFB}"/>
              </a:ext>
            </a:extLst>
          </p:cNvPr>
          <p:cNvSpPr/>
          <p:nvPr/>
        </p:nvSpPr>
        <p:spPr>
          <a:xfrm>
            <a:off x="4800505" y="4522781"/>
            <a:ext cx="1193706" cy="36195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-</a:t>
            </a:r>
            <a:r>
              <a:rPr lang="en-US" sz="3200" dirty="0"/>
              <a:t>       +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102627-A2E2-4B08-89CF-CCB102293F76}"/>
              </a:ext>
            </a:extLst>
          </p:cNvPr>
          <p:cNvSpPr/>
          <p:nvPr/>
        </p:nvSpPr>
        <p:spPr>
          <a:xfrm>
            <a:off x="4831321" y="2558253"/>
            <a:ext cx="1193706" cy="36195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- </a:t>
            </a:r>
            <a:r>
              <a:rPr lang="en-US" sz="3200" dirty="0"/>
              <a:t>      +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98F3B8-7585-41D3-ACF3-D24E57FBCE4B}"/>
              </a:ext>
            </a:extLst>
          </p:cNvPr>
          <p:cNvSpPr/>
          <p:nvPr/>
        </p:nvSpPr>
        <p:spPr>
          <a:xfrm>
            <a:off x="4818226" y="2583723"/>
            <a:ext cx="1175985" cy="2288582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842B6EE-8F77-43B1-A51A-DDD56EB8D176}"/>
              </a:ext>
            </a:extLst>
          </p:cNvPr>
          <p:cNvCxnSpPr>
            <a:cxnSpLocks/>
          </p:cNvCxnSpPr>
          <p:nvPr/>
        </p:nvCxnSpPr>
        <p:spPr>
          <a:xfrm flipH="1">
            <a:off x="5513839" y="4703756"/>
            <a:ext cx="317364" cy="94487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CC69AD-15C1-4FD6-86CB-F79CDEA0A93B}"/>
              </a:ext>
            </a:extLst>
          </p:cNvPr>
          <p:cNvCxnSpPr>
            <a:cxnSpLocks/>
          </p:cNvCxnSpPr>
          <p:nvPr/>
        </p:nvCxnSpPr>
        <p:spPr>
          <a:xfrm>
            <a:off x="4976509" y="4789439"/>
            <a:ext cx="1" cy="842415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43AE6DB-3FB3-48C7-AAF4-F32CD83FCC48}"/>
              </a:ext>
            </a:extLst>
          </p:cNvPr>
          <p:cNvSpPr txBox="1"/>
          <p:nvPr/>
        </p:nvSpPr>
        <p:spPr>
          <a:xfrm>
            <a:off x="4948575" y="3139041"/>
            <a:ext cx="8861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Step Down 5V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22DBCB-A140-4F92-8879-5C6389E0FBFB}"/>
              </a:ext>
            </a:extLst>
          </p:cNvPr>
          <p:cNvCxnSpPr>
            <a:cxnSpLocks/>
          </p:cNvCxnSpPr>
          <p:nvPr/>
        </p:nvCxnSpPr>
        <p:spPr>
          <a:xfrm flipH="1" flipV="1">
            <a:off x="2698684" y="1842412"/>
            <a:ext cx="3132519" cy="89681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87043DA-D49D-4340-9EBA-DBA8D41F8C8D}"/>
              </a:ext>
            </a:extLst>
          </p:cNvPr>
          <p:cNvCxnSpPr>
            <a:cxnSpLocks/>
          </p:cNvCxnSpPr>
          <p:nvPr/>
        </p:nvCxnSpPr>
        <p:spPr>
          <a:xfrm flipV="1">
            <a:off x="761088" y="1856333"/>
            <a:ext cx="2242260" cy="117230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B134830-341D-4E94-9F12-E9F75B4AE660}"/>
              </a:ext>
            </a:extLst>
          </p:cNvPr>
          <p:cNvCxnSpPr>
            <a:cxnSpLocks/>
          </p:cNvCxnSpPr>
          <p:nvPr/>
        </p:nvCxnSpPr>
        <p:spPr>
          <a:xfrm flipV="1">
            <a:off x="724993" y="701187"/>
            <a:ext cx="245968" cy="229961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3BCDBCC-99BD-4511-911E-B589B93460DB}"/>
              </a:ext>
            </a:extLst>
          </p:cNvPr>
          <p:cNvCxnSpPr>
            <a:cxnSpLocks/>
          </p:cNvCxnSpPr>
          <p:nvPr/>
        </p:nvCxnSpPr>
        <p:spPr>
          <a:xfrm flipV="1">
            <a:off x="691650" y="1827022"/>
            <a:ext cx="2012696" cy="140659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813BB84-0D4B-481E-9A83-2A6AB50013A3}"/>
              </a:ext>
            </a:extLst>
          </p:cNvPr>
          <p:cNvCxnSpPr>
            <a:cxnSpLocks/>
          </p:cNvCxnSpPr>
          <p:nvPr/>
        </p:nvCxnSpPr>
        <p:spPr>
          <a:xfrm flipH="1">
            <a:off x="1805192" y="4703756"/>
            <a:ext cx="3159935" cy="882895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49A20E1-1731-4982-A416-178F93DCA7F9}"/>
              </a:ext>
            </a:extLst>
          </p:cNvPr>
          <p:cNvCxnSpPr>
            <a:cxnSpLocks/>
          </p:cNvCxnSpPr>
          <p:nvPr/>
        </p:nvCxnSpPr>
        <p:spPr>
          <a:xfrm>
            <a:off x="2950520" y="1287640"/>
            <a:ext cx="19581" cy="584215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F541356-349E-4E17-BB86-E651DFF1BAFF}"/>
              </a:ext>
            </a:extLst>
          </p:cNvPr>
          <p:cNvCxnSpPr>
            <a:cxnSpLocks/>
          </p:cNvCxnSpPr>
          <p:nvPr/>
        </p:nvCxnSpPr>
        <p:spPr>
          <a:xfrm>
            <a:off x="1255993" y="698854"/>
            <a:ext cx="1424699" cy="114355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3F4A4A5-3608-4C85-8772-DE42C604DB3A}"/>
              </a:ext>
            </a:extLst>
          </p:cNvPr>
          <p:cNvSpPr/>
          <p:nvPr/>
        </p:nvSpPr>
        <p:spPr>
          <a:xfrm>
            <a:off x="523186" y="5144433"/>
            <a:ext cx="857003" cy="110553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Reset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369849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4454</TotalTime>
  <Words>192</Words>
  <Application>Microsoft Office PowerPoint</Application>
  <PresentationFormat>Widescreen</PresentationFormat>
  <Paragraphs>84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Yochai Glauber</dc:creator>
  <cp:lastModifiedBy>Yochai Glauber</cp:lastModifiedBy>
  <cp:revision>17</cp:revision>
  <dcterms:created xsi:type="dcterms:W3CDTF">2022-01-22T20:33:16Z</dcterms:created>
  <dcterms:modified xsi:type="dcterms:W3CDTF">2022-01-25T22:47:47Z</dcterms:modified>
</cp:coreProperties>
</file>