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27"/>
    <a:srgbClr val="A21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4BD3-5524-40AE-9683-A3A01D7A8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EF429-B49A-454D-9A7E-BAF05DAEC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E67F-C794-442A-AE3D-BE0D70FA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EAB6-A7F0-4B44-A3D4-BCC98919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3092-FD77-49E4-9ACF-E06FA27F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C58A-0B24-47B0-B890-67EBDC80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80A3D-C92C-496F-B849-FBEA67F0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0B10-65F4-47E5-8984-FC64048F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67C1-CCC5-4D70-897C-3A4516BD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F361F-7F33-4814-924C-BD59BB7B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94F28-D968-456A-BE31-2CA8F4ECB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377D7-474E-4B8E-9B87-7A4747DD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1157-9F8C-42E6-B237-02B8FBB7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1834-B34D-489A-B2CE-C023347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94C51-D938-4955-BD3B-31DF946C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561E-D6E7-479C-9EE5-B3F89A56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FB35-6284-4477-9EB8-1FFBA491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433B-B3B0-444F-8B1E-53D0273A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1948-CB8D-49FA-B56A-49317FC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339B-3455-448B-AA38-81A2E4B2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97F5-3B00-4CD2-964E-5AF6610E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5DB7-478F-4879-A1C6-85E421AD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D9D7-4419-485D-B148-29EBDAE6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BA1DD-7239-43DA-B244-B74ED637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4FED-6266-4BD1-9D84-CF7817A6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921D-DCA0-4E13-A9EE-0F6D9F00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CADF-38FA-46A7-A990-C1B217CCF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B1FDD-9620-4598-99F3-C1C1D608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31E1C-E96B-457A-8CBD-6009B616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A9227-1073-4A02-B6D3-3AB5B092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6C21D-B27F-457C-9EFF-E722E139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5E1C-9C02-4C10-BBAD-02663F01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F018-B92B-4EEE-83BD-C99C0AA8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0D2BB-0CF6-4383-BA66-8D992806D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E568-619F-44C2-838A-1D31469F5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2C2AB-9FA4-4A23-A85E-18018B640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4EF7A-6DE4-445D-8DDA-BABF7700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AC7C7-999D-46A7-962A-6DD5B60A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A37C5-0EB4-417E-9728-93BCCE85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C689-A4EF-4DF6-B78B-E3F83ECE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3B845-096A-4B08-981E-CAC81149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F001C-4E26-4D53-AD31-D88F70BA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097C2-3D4B-4B29-926D-9880697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8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F550A-E64D-462E-BA86-2CF0D93A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DD8AD-4A0E-4AA8-A389-53722231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80BE5-4CF3-45BA-BFCB-CA626EB0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4A79-9E61-4BA5-BF97-3857F848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4901-00FA-4143-809F-75850832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C972F-67CC-4584-880B-570CAE35D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6A827-DFFF-4FCD-B261-D99331B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088C-5D8B-4CF8-9A32-E3E253EE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781AE-B212-448D-B2BD-3BB80454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69E3-7C60-4C03-9066-02190E02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8724-ECF7-40E1-A668-B99982C8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8D97F-A258-400D-9FC3-A1713F916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A39B9-4C8D-43C3-9A66-5261ED05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FFEA1-0C3A-4043-B139-12D72892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84E88-A5C0-4E99-A68E-35294A14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69DCF-CE7A-471E-A5A1-5E422BE0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C383E-2321-4EEE-83CB-FA27C782F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87543-FF86-42E2-B67B-F652E23C9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EFCE-09C0-4B84-9B95-008DFE48EB5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8639-E8CD-43E3-965E-24639A927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3515-DAE2-49A9-8B54-28AB113D2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D9DD-2A92-4D69-B2F6-DE6804C1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2CFD4A5-E128-4624-A429-160763E93E72}"/>
              </a:ext>
            </a:extLst>
          </p:cNvPr>
          <p:cNvGrpSpPr/>
          <p:nvPr/>
        </p:nvGrpSpPr>
        <p:grpSpPr>
          <a:xfrm>
            <a:off x="4864100" y="2767280"/>
            <a:ext cx="2794000" cy="1323439"/>
            <a:chOff x="4864100" y="2767280"/>
            <a:chExt cx="2794000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834698-7643-421F-A52A-89C84CA54C6E}"/>
                </a:ext>
              </a:extLst>
            </p:cNvPr>
            <p:cNvSpPr txBox="1"/>
            <p:nvPr/>
          </p:nvSpPr>
          <p:spPr>
            <a:xfrm>
              <a:off x="4864100" y="2767280"/>
              <a:ext cx="2794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A21F4B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iPass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509EDD-E624-49F1-B27E-4BF11F902F5B}"/>
                </a:ext>
              </a:extLst>
            </p:cNvPr>
            <p:cNvSpPr txBox="1"/>
            <p:nvPr/>
          </p:nvSpPr>
          <p:spPr>
            <a:xfrm>
              <a:off x="5962650" y="2875230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DB827"/>
                  </a:solidFill>
                  <a:latin typeface="Comic Sans MS" panose="030F0702030302020204" pitchFamily="66" charset="0"/>
                  <a:cs typeface="Aharoni" panose="02010803020104030203" pitchFamily="2" charset="-79"/>
                </a:rPr>
                <a:t>you pass when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49DD4B-06FC-49E3-8668-68F19FDF6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16149" t="19732" r="75345" b="68101"/>
            <a:stretch/>
          </p:blipFill>
          <p:spPr>
            <a:xfrm>
              <a:off x="4997450" y="2888868"/>
              <a:ext cx="365760" cy="306044"/>
            </a:xfrm>
            <a:prstGeom prst="rect">
              <a:avLst/>
            </a:prstGeom>
          </p:spPr>
        </p:pic>
        <p:pic>
          <p:nvPicPr>
            <p:cNvPr id="16" name="Graphic 15" descr="Checkmark">
              <a:extLst>
                <a:ext uri="{FF2B5EF4-FFF2-40B4-BE49-F238E27FC236}">
                  <a16:creationId xmlns:a16="http://schemas.microsoft.com/office/drawing/2014/main" id="{46619AEA-8C72-4864-A903-0B283A766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7615" y="2817247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94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 (Student)</dc:creator>
  <cp:lastModifiedBy>Tathagata Chakraborti (Student)</cp:lastModifiedBy>
  <cp:revision>4</cp:revision>
  <dcterms:created xsi:type="dcterms:W3CDTF">2018-09-01T22:45:42Z</dcterms:created>
  <dcterms:modified xsi:type="dcterms:W3CDTF">2018-09-01T23:00:27Z</dcterms:modified>
</cp:coreProperties>
</file>