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D60E3-83E9-4487-A9CC-F775030B4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2F2AE-AE76-474C-8EE5-2A73E5503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84607-B5AF-45BC-BE1B-DDCB04C7F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83232-E723-428B-893D-25B6EA8E4B30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66CA2-CC57-4C2D-961E-0933E91A6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59282-BE4B-414D-A6AC-CCD07157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AC5C-3A9F-4F3A-B406-1AA77BAD0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462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D1DC1-351E-4FD1-B516-62DA3A0FD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019228-6B19-4CF1-8881-6420D7C19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9F11F-12A2-47FD-8C55-49BC4E672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83232-E723-428B-893D-25B6EA8E4B30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8061B-58B0-4546-A610-67129FFA9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4392B-BC3D-44CF-AB90-17812DAF6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AC5C-3A9F-4F3A-B406-1AA77BAD0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5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FB893F-4726-41EC-84C3-1719DC3006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7E4C5-037D-44F3-A5A7-DA91ABAC8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9F026-62D7-4FA0-B01A-D985261D7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83232-E723-428B-893D-25B6EA8E4B30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928ED-3C77-4B37-94F4-3016CAE02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B4C21-B7E2-48DB-9D7B-020E2710D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AC5C-3A9F-4F3A-B406-1AA77BAD0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08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22668-99DE-4F34-A84B-3FD242452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0539E-5B14-479D-B53A-C4F1F3399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1C65A-3DAE-4614-B096-1852DB44A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83232-E723-428B-893D-25B6EA8E4B30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4F650-57A9-4C0D-9AFE-D20E4D8EF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EF123-1A49-4A1A-B310-D2B03B553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AC5C-3A9F-4F3A-B406-1AA77BAD0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28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8433D-A447-45C8-96C4-ED62C7C0B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350BA-0C2B-4E27-BF2B-F1299D703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301A4-4A94-4302-8378-6F9A92BB3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83232-E723-428B-893D-25B6EA8E4B30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D1C6F-C293-4E0F-BCF5-992150AD9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01C86-340E-492D-8356-F552EF5D4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AC5C-3A9F-4F3A-B406-1AA77BAD0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74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FC896-FEDF-49B5-BE3C-49B9B48B5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EF2A7-346F-4F9B-83A0-70A43ABEB4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56786-C554-4651-B5D6-FC990AF8B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96CF47-D86D-41BE-921F-56A4A6ABB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83232-E723-428B-893D-25B6EA8E4B30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6A66A-3006-484C-AD05-E225F7A35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C0487-9077-405F-8F32-5C455F6B5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AC5C-3A9F-4F3A-B406-1AA77BAD0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145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28736-5904-480E-AEAB-FF77FA363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1BEC1-B079-447E-A5FC-4E15961AB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6E2AD6-1F63-4903-A440-04D8184A4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EAFAF-1625-49A1-80BF-FF04778E1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C47DF8-9E34-4337-8EEE-2DCC80061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DC7E1-CD93-45CF-AC86-CFCE7701D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83232-E723-428B-893D-25B6EA8E4B30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427DA2-6476-4E71-942C-4DC911A3E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501051-A0EE-4EA2-8097-40B656B78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AC5C-3A9F-4F3A-B406-1AA77BAD0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140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70FD5-472C-4A60-8CA6-7733E86B6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3D3CF8-B35E-4904-A00E-2255FF2AB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83232-E723-428B-893D-25B6EA8E4B30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50A270-52C6-4319-87B1-98545DCF6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5FA430-C0F6-4D13-AD11-7770363AD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AC5C-3A9F-4F3A-B406-1AA77BAD0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10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5D9A50-B85B-4348-A48F-896C802E1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83232-E723-428B-893D-25B6EA8E4B30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038345-045B-4907-9C71-C18D3C65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75164-A603-4CDD-85DA-35D1D1172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AC5C-3A9F-4F3A-B406-1AA77BAD0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3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241BC-C7E5-4E86-8288-991AF9B1D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93A99-F07C-42CA-8ADE-1B32CA19B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F3A18-0ADB-4C7E-8AE9-1A6956185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159F3-1A02-427A-8155-FEAC71C1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83232-E723-428B-893D-25B6EA8E4B30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9E3E2-C888-4BAF-A77C-A8880B93D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D9E4D-5422-40FB-A194-E0905EF2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AC5C-3A9F-4F3A-B406-1AA77BAD0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83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2F3CF-A340-4D76-8A55-FD1840B57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A3A556-FEAB-40BA-B3E8-319CA6DEB9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8711D-A3F1-4664-8887-7826ED5B9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265DF-51F9-4A86-9285-6C04E5C9E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83232-E723-428B-893D-25B6EA8E4B30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ACB05-0E18-436A-A44F-FB9511FC3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ACFBB-7525-4987-B12C-3A400CADF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AC5C-3A9F-4F3A-B406-1AA77BAD0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66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F39EAD-C9C5-459E-976F-2EC2D78C7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131D0-36B0-4E07-801F-04D0BFCEC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8F09-3E3F-4BA5-B303-DDDAB00F12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83232-E723-428B-893D-25B6EA8E4B30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35EA9-1D7F-4AD8-A20D-5B06A11FE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99067-B1EC-4274-BFCC-2C851418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AAC5C-3A9F-4F3A-B406-1AA77BAD0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11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6FA584-B382-4352-BD4D-43ADE54C2F42}"/>
              </a:ext>
            </a:extLst>
          </p:cNvPr>
          <p:cNvPicPr/>
          <p:nvPr/>
        </p:nvPicPr>
        <p:blipFill rotWithShape="1">
          <a:blip r:embed="rId2"/>
          <a:srcRect l="1442"/>
          <a:stretch/>
        </p:blipFill>
        <p:spPr bwMode="auto">
          <a:xfrm>
            <a:off x="1657350" y="682625"/>
            <a:ext cx="8877300" cy="549274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61B1A45-9F0E-4071-826B-D81B2755B08B}"/>
              </a:ext>
            </a:extLst>
          </p:cNvPr>
          <p:cNvSpPr/>
          <p:nvPr/>
        </p:nvSpPr>
        <p:spPr>
          <a:xfrm>
            <a:off x="1358900" y="1695450"/>
            <a:ext cx="3327400" cy="4787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4A5C6A-AE11-490E-892E-6B2739094288}"/>
              </a:ext>
            </a:extLst>
          </p:cNvPr>
          <p:cNvSpPr/>
          <p:nvPr/>
        </p:nvSpPr>
        <p:spPr>
          <a:xfrm>
            <a:off x="4686300" y="1746607"/>
            <a:ext cx="2161426" cy="31579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CD2CE9-E8E5-4804-80E6-4065350CE779}"/>
              </a:ext>
            </a:extLst>
          </p:cNvPr>
          <p:cNvSpPr/>
          <p:nvPr/>
        </p:nvSpPr>
        <p:spPr>
          <a:xfrm>
            <a:off x="6847726" y="1821949"/>
            <a:ext cx="3686923" cy="48665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A4F6-1DD1-4985-92C9-84550C968EAC}"/>
              </a:ext>
            </a:extLst>
          </p:cNvPr>
          <p:cNvSpPr txBox="1"/>
          <p:nvPr/>
        </p:nvSpPr>
        <p:spPr>
          <a:xfrm>
            <a:off x="4984750" y="4581388"/>
            <a:ext cx="1621533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 actions to plan of study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B5EBD6-93D4-44F5-A034-4B512F1B6FE1}"/>
              </a:ext>
            </a:extLst>
          </p:cNvPr>
          <p:cNvSpPr txBox="1"/>
          <p:nvPr/>
        </p:nvSpPr>
        <p:spPr>
          <a:xfrm>
            <a:off x="708595" y="4516219"/>
            <a:ext cx="1300609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Student information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658480-B19A-43AC-B67D-21C868AADE1E}"/>
              </a:ext>
            </a:extLst>
          </p:cNvPr>
          <p:cNvSpPr txBox="1"/>
          <p:nvPr/>
        </p:nvSpPr>
        <p:spPr>
          <a:xfrm>
            <a:off x="7914204" y="4457999"/>
            <a:ext cx="2128785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Planning area</a:t>
            </a:r>
          </a:p>
        </p:txBody>
      </p:sp>
    </p:spTree>
    <p:extLst>
      <p:ext uri="{BB962C8B-B14F-4D97-AF65-F5344CB8AC3E}">
        <p14:creationId xmlns:p14="http://schemas.microsoft.com/office/powerpoint/2010/main" val="795001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6FA584-B382-4352-BD4D-43ADE54C2F42}"/>
              </a:ext>
            </a:extLst>
          </p:cNvPr>
          <p:cNvPicPr/>
          <p:nvPr/>
        </p:nvPicPr>
        <p:blipFill rotWithShape="1">
          <a:blip r:embed="rId2"/>
          <a:srcRect l="1442"/>
          <a:stretch/>
        </p:blipFill>
        <p:spPr bwMode="auto">
          <a:xfrm>
            <a:off x="1657350" y="682625"/>
            <a:ext cx="8877300" cy="549274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61B1A45-9F0E-4071-826B-D81B2755B08B}"/>
              </a:ext>
            </a:extLst>
          </p:cNvPr>
          <p:cNvSpPr/>
          <p:nvPr/>
        </p:nvSpPr>
        <p:spPr>
          <a:xfrm>
            <a:off x="1358900" y="1695450"/>
            <a:ext cx="3327400" cy="4787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4A5C6A-AE11-490E-892E-6B2739094288}"/>
              </a:ext>
            </a:extLst>
          </p:cNvPr>
          <p:cNvSpPr/>
          <p:nvPr/>
        </p:nvSpPr>
        <p:spPr>
          <a:xfrm>
            <a:off x="4686300" y="1746607"/>
            <a:ext cx="2161426" cy="31579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CD2CE9-E8E5-4804-80E6-4065350CE779}"/>
              </a:ext>
            </a:extLst>
          </p:cNvPr>
          <p:cNvSpPr/>
          <p:nvPr/>
        </p:nvSpPr>
        <p:spPr>
          <a:xfrm>
            <a:off x="6847726" y="1821949"/>
            <a:ext cx="3686923" cy="48665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A4F6-1DD1-4985-92C9-84550C968EAC}"/>
              </a:ext>
            </a:extLst>
          </p:cNvPr>
          <p:cNvSpPr txBox="1"/>
          <p:nvPr/>
        </p:nvSpPr>
        <p:spPr>
          <a:xfrm>
            <a:off x="4984750" y="4581388"/>
            <a:ext cx="1621533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 actions to plan of study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B5EBD6-93D4-44F5-A034-4B512F1B6FE1}"/>
              </a:ext>
            </a:extLst>
          </p:cNvPr>
          <p:cNvSpPr txBox="1"/>
          <p:nvPr/>
        </p:nvSpPr>
        <p:spPr>
          <a:xfrm>
            <a:off x="708595" y="4516219"/>
            <a:ext cx="1300609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Student information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658480-B19A-43AC-B67D-21C868AADE1E}"/>
              </a:ext>
            </a:extLst>
          </p:cNvPr>
          <p:cNvSpPr txBox="1"/>
          <p:nvPr/>
        </p:nvSpPr>
        <p:spPr>
          <a:xfrm>
            <a:off x="7914204" y="4457999"/>
            <a:ext cx="2128785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Planning area</a:t>
            </a:r>
          </a:p>
        </p:txBody>
      </p:sp>
    </p:spTree>
    <p:extLst>
      <p:ext uri="{BB962C8B-B14F-4D97-AF65-F5344CB8AC3E}">
        <p14:creationId xmlns:p14="http://schemas.microsoft.com/office/powerpoint/2010/main" val="3600479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6FA584-B382-4352-BD4D-43ADE54C2F42}"/>
              </a:ext>
            </a:extLst>
          </p:cNvPr>
          <p:cNvPicPr/>
          <p:nvPr/>
        </p:nvPicPr>
        <p:blipFill rotWithShape="1">
          <a:blip r:embed="rId2"/>
          <a:srcRect l="1442"/>
          <a:stretch/>
        </p:blipFill>
        <p:spPr bwMode="auto">
          <a:xfrm>
            <a:off x="1657350" y="682625"/>
            <a:ext cx="8877300" cy="549274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61B1A45-9F0E-4071-826B-D81B2755B08B}"/>
              </a:ext>
            </a:extLst>
          </p:cNvPr>
          <p:cNvSpPr/>
          <p:nvPr/>
        </p:nvSpPr>
        <p:spPr>
          <a:xfrm>
            <a:off x="1358900" y="1695450"/>
            <a:ext cx="3327400" cy="4787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4A5C6A-AE11-490E-892E-6B2739094288}"/>
              </a:ext>
            </a:extLst>
          </p:cNvPr>
          <p:cNvSpPr/>
          <p:nvPr/>
        </p:nvSpPr>
        <p:spPr>
          <a:xfrm>
            <a:off x="4686300" y="1746607"/>
            <a:ext cx="2161426" cy="31579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CD2CE9-E8E5-4804-80E6-4065350CE779}"/>
              </a:ext>
            </a:extLst>
          </p:cNvPr>
          <p:cNvSpPr/>
          <p:nvPr/>
        </p:nvSpPr>
        <p:spPr>
          <a:xfrm>
            <a:off x="6847726" y="1821949"/>
            <a:ext cx="3686923" cy="48665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A4F6-1DD1-4985-92C9-84550C968EAC}"/>
              </a:ext>
            </a:extLst>
          </p:cNvPr>
          <p:cNvSpPr txBox="1"/>
          <p:nvPr/>
        </p:nvSpPr>
        <p:spPr>
          <a:xfrm>
            <a:off x="4984750" y="4581388"/>
            <a:ext cx="1621533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 actions to plan of study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B5EBD6-93D4-44F5-A034-4B512F1B6FE1}"/>
              </a:ext>
            </a:extLst>
          </p:cNvPr>
          <p:cNvSpPr txBox="1"/>
          <p:nvPr/>
        </p:nvSpPr>
        <p:spPr>
          <a:xfrm>
            <a:off x="708595" y="4516219"/>
            <a:ext cx="1300609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Student information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658480-B19A-43AC-B67D-21C868AADE1E}"/>
              </a:ext>
            </a:extLst>
          </p:cNvPr>
          <p:cNvSpPr txBox="1"/>
          <p:nvPr/>
        </p:nvSpPr>
        <p:spPr>
          <a:xfrm>
            <a:off x="7914204" y="4457999"/>
            <a:ext cx="2128785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Planning area</a:t>
            </a:r>
          </a:p>
        </p:txBody>
      </p:sp>
    </p:spTree>
    <p:extLst>
      <p:ext uri="{BB962C8B-B14F-4D97-AF65-F5344CB8AC3E}">
        <p14:creationId xmlns:p14="http://schemas.microsoft.com/office/powerpoint/2010/main" val="2227491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6FA584-B382-4352-BD4D-43ADE54C2F42}"/>
              </a:ext>
            </a:extLst>
          </p:cNvPr>
          <p:cNvPicPr/>
          <p:nvPr/>
        </p:nvPicPr>
        <p:blipFill rotWithShape="1">
          <a:blip r:embed="rId2"/>
          <a:srcRect l="1442"/>
          <a:stretch/>
        </p:blipFill>
        <p:spPr bwMode="auto">
          <a:xfrm>
            <a:off x="1657350" y="682625"/>
            <a:ext cx="8877300" cy="549274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61B1A45-9F0E-4071-826B-D81B2755B08B}"/>
              </a:ext>
            </a:extLst>
          </p:cNvPr>
          <p:cNvSpPr/>
          <p:nvPr/>
        </p:nvSpPr>
        <p:spPr>
          <a:xfrm>
            <a:off x="1358900" y="1695450"/>
            <a:ext cx="3327400" cy="4787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4A5C6A-AE11-490E-892E-6B2739094288}"/>
              </a:ext>
            </a:extLst>
          </p:cNvPr>
          <p:cNvSpPr/>
          <p:nvPr/>
        </p:nvSpPr>
        <p:spPr>
          <a:xfrm>
            <a:off x="4686300" y="1746607"/>
            <a:ext cx="2161426" cy="31579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CD2CE9-E8E5-4804-80E6-4065350CE779}"/>
              </a:ext>
            </a:extLst>
          </p:cNvPr>
          <p:cNvSpPr/>
          <p:nvPr/>
        </p:nvSpPr>
        <p:spPr>
          <a:xfrm>
            <a:off x="6847726" y="1821949"/>
            <a:ext cx="3686923" cy="48665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A4F6-1DD1-4985-92C9-84550C968EAC}"/>
              </a:ext>
            </a:extLst>
          </p:cNvPr>
          <p:cNvSpPr txBox="1"/>
          <p:nvPr/>
        </p:nvSpPr>
        <p:spPr>
          <a:xfrm>
            <a:off x="4984750" y="4581388"/>
            <a:ext cx="1621533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 actions to plan of study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B5EBD6-93D4-44F5-A034-4B512F1B6FE1}"/>
              </a:ext>
            </a:extLst>
          </p:cNvPr>
          <p:cNvSpPr txBox="1"/>
          <p:nvPr/>
        </p:nvSpPr>
        <p:spPr>
          <a:xfrm>
            <a:off x="708595" y="4516219"/>
            <a:ext cx="1300609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Student information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658480-B19A-43AC-B67D-21C868AADE1E}"/>
              </a:ext>
            </a:extLst>
          </p:cNvPr>
          <p:cNvSpPr txBox="1"/>
          <p:nvPr/>
        </p:nvSpPr>
        <p:spPr>
          <a:xfrm>
            <a:off x="7914204" y="4457999"/>
            <a:ext cx="2128785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Planning area</a:t>
            </a:r>
          </a:p>
        </p:txBody>
      </p:sp>
    </p:spTree>
    <p:extLst>
      <p:ext uri="{BB962C8B-B14F-4D97-AF65-F5344CB8AC3E}">
        <p14:creationId xmlns:p14="http://schemas.microsoft.com/office/powerpoint/2010/main" val="2589118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40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Tathagata Chakraborti (Student)</dc:creator>
  <cp:lastModifiedBy>Tathagata Chakraborti (Student)</cp:lastModifiedBy>
  <cp:revision>6</cp:revision>
  <dcterms:created xsi:type="dcterms:W3CDTF">2018-09-05T18:52:24Z</dcterms:created>
  <dcterms:modified xsi:type="dcterms:W3CDTF">2018-09-05T21:32:28Z</dcterms:modified>
</cp:coreProperties>
</file>