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01"/>
  </p:normalViewPr>
  <p:slideViewPr>
    <p:cSldViewPr snapToGrid="0" snapToObjects="1">
      <p:cViewPr varScale="1">
        <p:scale>
          <a:sx n="133" d="100"/>
          <a:sy n="133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CB83B-42A2-2D43-B5AD-F4B94A164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98EA94-5EB4-3741-B7F7-93D438C3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122835-0337-6F45-A0A2-90A775D6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44E52-DF56-A347-B51F-DF4DA162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518C74-147B-6242-B160-7FCFB146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18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F5ADF-D94D-BC4A-A27D-3CEBF4F0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2B087-7FE5-1D44-8951-F7C4E81B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230A8D-5563-DB4F-B8CC-F7932A67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1C01DA-652F-C841-82BA-D54CCFF6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F0A6E-D895-8F49-B403-11FDD2A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24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0437FA-6F76-7440-888E-1D189881D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B3D5C-9DD3-C14F-8B0D-24166EF9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B40E-4CD0-944A-8F65-28026B93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1A49-3311-CF49-83D1-FB1351B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A28E5-7C73-4A45-A2BA-26AC2C6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3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FBD5F-6C78-4741-B1FA-73C4E85D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D285F-2CE6-0349-8112-559BA998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E190C-EBF1-1F4D-90C7-FA354B88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D16AF-A6E8-0245-8CAB-D6C4E707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02CA5-7D4A-6F42-9DBF-44240D9D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A05CB-9D80-D140-B2E6-B2C47093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4ABDF-1F5E-E544-AFB5-C100F08CC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E501C-7550-B248-B907-A64C45A5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4FC49-5F56-8945-BCBB-15300137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C4E006-BF1C-A847-B7D1-5E110947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B4278-6D8A-634F-B374-B9279277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F683F2-2E69-7C4E-96CF-FD5711910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C96F3-5E6E-5D47-82F6-F373D6D8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764176-A4F4-5D4F-8A28-C51F32B9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B1B008-91BC-824E-8CC6-F9B64299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675EB0-4336-854D-906B-3A8585D3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3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8EA34-05AC-EA4E-9570-A9080494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934AF-31AB-9848-8648-A88D1623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04DA4B-31B9-D346-8DE0-26ECB537F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529CB5-722F-2E40-886A-90AEAE7F2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D013B7-A7BC-EA47-B57C-BCED06F97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1B533D-0F91-6D4B-980B-C9155294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427C95-8F0A-4D43-8C25-4D6D2E05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D70EEB-79E4-EB4F-8B84-33593E9B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69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85C7D-7381-A54E-A83D-98BFCA42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70E731-6DE2-0941-BE49-727C00B5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E0664F-76A1-7948-BA3C-4BFA5731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6B6E3-4946-ED4C-A817-1C67A454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9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6C0D65-A81C-BF48-97A6-13024FE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99A36D-C943-B84D-BD77-EF05CF44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81BCD4-CBF5-024E-B7C4-C781D9E0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86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C083C-1AE5-7C49-8293-2D9C08C0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234E4-787D-A04C-95E1-F8BB1466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200964-15BA-7B48-B0BF-F8DDFCA37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851C3-0F60-1E48-8329-DA5A1F55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96E4DD-90D0-6849-8D04-EBC0C20B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E25922-47C2-5945-9150-FA558270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90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802AA-B019-544E-B452-650D7AF2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55A70C-06CD-E240-B687-D2B5F033F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82F143-4442-9F49-9D4B-65B63793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5C03DA-A243-7546-A10B-0CC9609D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705F1A-A5EA-2448-ABF0-92AF54F4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FE9C80-1AFC-084C-A3F5-7841AA51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1A8DE3-2C1D-424F-B7B3-C582EBB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D4D105-B3E4-5B45-96A3-F76FADB6C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4111A-28DC-0D48-9471-2EB87C135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7527-E702-724D-AC35-4C3062392F64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4267B-9293-9A42-BEDD-4659412AE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E74B5-0CF9-694D-8D55-CC5D7402C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A298-E685-D844-B5D0-2AC88B2DE8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butt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D0EEB-E3B2-5142-B88C-4EA90CF06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フレームワークの使い方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6623DB-D589-0842-A48D-5E556688F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役割別のクラス定義など</a:t>
            </a:r>
          </a:p>
        </p:txBody>
      </p:sp>
    </p:spTree>
    <p:extLst>
      <p:ext uri="{BB962C8B-B14F-4D97-AF65-F5344CB8AC3E}">
        <p14:creationId xmlns:p14="http://schemas.microsoft.com/office/powerpoint/2010/main" val="37428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フローチャート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65C254-C670-8547-8155-5F09528BC1DF}"/>
              </a:ext>
            </a:extLst>
          </p:cNvPr>
          <p:cNvSpPr/>
          <p:nvPr/>
        </p:nvSpPr>
        <p:spPr>
          <a:xfrm>
            <a:off x="3235569" y="773321"/>
            <a:ext cx="3868616" cy="622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ViewController.ViewDidLoad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()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82D4D2-03D3-FD46-9F67-88F3366203E3}"/>
              </a:ext>
            </a:extLst>
          </p:cNvPr>
          <p:cNvSpPr/>
          <p:nvPr/>
        </p:nvSpPr>
        <p:spPr>
          <a:xfrm>
            <a:off x="1205008" y="4090738"/>
            <a:ext cx="3868616" cy="622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ViewController.loop_Foreground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()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32FABA47-FCCB-1F4C-BF0F-6EF07A94463F}"/>
              </a:ext>
            </a:extLst>
          </p:cNvPr>
          <p:cNvSpPr/>
          <p:nvPr/>
        </p:nvSpPr>
        <p:spPr>
          <a:xfrm>
            <a:off x="3235569" y="2189867"/>
            <a:ext cx="3868616" cy="733530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ysClr val="windowText" lastClr="000000"/>
                </a:solidFill>
              </a:rPr>
              <a:t>フォアグラウンドか</a:t>
            </a:r>
          </a:p>
        </p:txBody>
      </p:sp>
      <p:cxnSp>
        <p:nvCxnSpPr>
          <p:cNvPr id="9" name="カギ線コネクタ 8">
            <a:extLst>
              <a:ext uri="{FF2B5EF4-FFF2-40B4-BE49-F238E27FC236}">
                <a16:creationId xmlns:a16="http://schemas.microsoft.com/office/drawing/2014/main" id="{51248C26-8E7C-D041-986D-EB290D593F32}"/>
              </a:ext>
            </a:extLst>
          </p:cNvPr>
          <p:cNvCxnSpPr>
            <a:cxnSpLocks/>
          </p:cNvCxnSpPr>
          <p:nvPr/>
        </p:nvCxnSpPr>
        <p:spPr>
          <a:xfrm rot="5400000">
            <a:off x="3505888" y="2948247"/>
            <a:ext cx="1132310" cy="111764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6D1755C-EC5A-3C40-B0CB-84133C3320C5}"/>
              </a:ext>
            </a:extLst>
          </p:cNvPr>
          <p:cNvCxnSpPr>
            <a:cxnSpLocks/>
          </p:cNvCxnSpPr>
          <p:nvPr/>
        </p:nvCxnSpPr>
        <p:spPr>
          <a:xfrm>
            <a:off x="5170988" y="1501541"/>
            <a:ext cx="0" cy="688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EE61F3-4266-FB45-8394-7F28CF417F7B}"/>
              </a:ext>
            </a:extLst>
          </p:cNvPr>
          <p:cNvCxnSpPr>
            <a:cxnSpLocks/>
          </p:cNvCxnSpPr>
          <p:nvPr/>
        </p:nvCxnSpPr>
        <p:spPr>
          <a:xfrm>
            <a:off x="5756525" y="2940912"/>
            <a:ext cx="0" cy="294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25E22204-CD9C-3C4A-A173-D4A7448336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88685" y="4817012"/>
            <a:ext cx="1088604" cy="103953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837F31-5A8C-6149-94CA-F293CDCB3BA7}"/>
              </a:ext>
            </a:extLst>
          </p:cNvPr>
          <p:cNvSpPr/>
          <p:nvPr/>
        </p:nvSpPr>
        <p:spPr>
          <a:xfrm>
            <a:off x="3235569" y="5894216"/>
            <a:ext cx="3868616" cy="622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0.2[s]</a:t>
            </a:r>
            <a:r>
              <a:rPr lang="ja-JP" altLang="en-US">
                <a:solidFill>
                  <a:sysClr val="windowText" lastClr="000000"/>
                </a:solidFill>
              </a:rPr>
              <a:t>待機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C449EF3-2329-7D49-9109-0723EC457602}"/>
              </a:ext>
            </a:extLst>
          </p:cNvPr>
          <p:cNvCxnSpPr>
            <a:cxnSpLocks/>
          </p:cNvCxnSpPr>
          <p:nvPr/>
        </p:nvCxnSpPr>
        <p:spPr>
          <a:xfrm flipH="1">
            <a:off x="7104185" y="2556632"/>
            <a:ext cx="1288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F5D72F2-E901-174B-97A1-63BDD255207F}"/>
              </a:ext>
            </a:extLst>
          </p:cNvPr>
          <p:cNvCxnSpPr/>
          <p:nvPr/>
        </p:nvCxnSpPr>
        <p:spPr>
          <a:xfrm>
            <a:off x="8392612" y="2556632"/>
            <a:ext cx="0" cy="36490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F534FE6-9900-A64B-8F57-28F70A1E1688}"/>
              </a:ext>
            </a:extLst>
          </p:cNvPr>
          <p:cNvCxnSpPr>
            <a:cxnSpLocks/>
          </p:cNvCxnSpPr>
          <p:nvPr/>
        </p:nvCxnSpPr>
        <p:spPr>
          <a:xfrm>
            <a:off x="7104185" y="6205715"/>
            <a:ext cx="1288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AA8387-1FF7-004F-A245-F4B760E17A4A}"/>
              </a:ext>
            </a:extLst>
          </p:cNvPr>
          <p:cNvSpPr txBox="1"/>
          <p:nvPr/>
        </p:nvSpPr>
        <p:spPr>
          <a:xfrm>
            <a:off x="3860347" y="3002135"/>
            <a:ext cx="7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CD244F3-27A5-A64B-BD85-D2E4EE30C711}"/>
              </a:ext>
            </a:extLst>
          </p:cNvPr>
          <p:cNvSpPr txBox="1"/>
          <p:nvPr/>
        </p:nvSpPr>
        <p:spPr>
          <a:xfrm>
            <a:off x="5948781" y="3002135"/>
            <a:ext cx="7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37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ViewController.swift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647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</a:t>
            </a:r>
            <a:r>
              <a:rPr lang="en-US" altLang="ja-JP" sz="2000" dirty="0" err="1"/>
              <a:t>UIKit</a:t>
            </a:r>
            <a:r>
              <a:rPr lang="ja-JP" altLang="en-US" sz="2000"/>
              <a:t>に備え付けのファイル</a:t>
            </a:r>
            <a:endParaRPr lang="en-US" altLang="ja-JP" sz="2000" dirty="0"/>
          </a:p>
          <a:p>
            <a:r>
              <a:rPr kumimoji="1" lang="ja-JP" altLang="en-US" sz="2000">
                <a:solidFill>
                  <a:srgbClr val="FF0000"/>
                </a:solidFill>
              </a:rPr>
              <a:t>・できるだけここには書かずに別</a:t>
            </a:r>
            <a:r>
              <a:rPr lang="ja-JP" altLang="en-US" sz="2000">
                <a:solidFill>
                  <a:srgbClr val="FF0000"/>
                </a:solidFill>
              </a:rPr>
              <a:t>ファイルに実装する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8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MapDesign.swift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9232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・マップ上のマーカーに関する処理を行う</a:t>
            </a:r>
            <a:endParaRPr lang="en-US" altLang="ja-JP" sz="2000" dirty="0"/>
          </a:p>
          <a:p>
            <a:r>
              <a:rPr lang="ja-JP" altLang="en-US" sz="2000"/>
              <a:t>　・マーカーの種類</a:t>
            </a:r>
            <a:r>
              <a:rPr lang="en-US" altLang="ja-JP" sz="2000" dirty="0"/>
              <a:t> : </a:t>
            </a:r>
            <a:r>
              <a:rPr lang="ja-JP" altLang="en-US" sz="2000"/>
              <a:t>自分</a:t>
            </a:r>
            <a:r>
              <a:rPr lang="en-US" altLang="ja-JP" sz="2000" dirty="0"/>
              <a:t>,</a:t>
            </a:r>
            <a:r>
              <a:rPr lang="ja-JP" altLang="en-US" sz="2000"/>
              <a:t>ピン</a:t>
            </a:r>
            <a:r>
              <a:rPr lang="en-US" altLang="ja-JP" sz="2000" dirty="0"/>
              <a:t>(</a:t>
            </a:r>
            <a:r>
              <a:rPr lang="ja-JP" altLang="en-US" sz="2000"/>
              <a:t>自分以外の個人</a:t>
            </a:r>
            <a:r>
              <a:rPr lang="en-US" altLang="ja-JP" sz="2000" dirty="0"/>
              <a:t>),</a:t>
            </a:r>
            <a:r>
              <a:rPr lang="ja-JP" altLang="en-US" sz="2000"/>
              <a:t>丸</a:t>
            </a:r>
            <a:endParaRPr lang="en-US" altLang="ja-JP" sz="2000" dirty="0"/>
          </a:p>
          <a:p>
            <a:r>
              <a:rPr kumimoji="1" lang="ja-JP" altLang="en-US" sz="2000"/>
              <a:t>・クラス定義</a:t>
            </a:r>
            <a:r>
              <a:rPr kumimoji="1" lang="en-US" altLang="ja-JP" sz="2000" dirty="0"/>
              <a:t> : </a:t>
            </a:r>
            <a:r>
              <a:rPr kumimoji="1" lang="en-US" altLang="ja-JP" sz="2000" dirty="0" err="1"/>
              <a:t>Markers_info</a:t>
            </a:r>
            <a:endParaRPr kumimoji="1" lang="en-US" altLang="ja-JP" sz="2000" dirty="0"/>
          </a:p>
          <a:p>
            <a:r>
              <a:rPr lang="ja-JP" altLang="en-US" sz="2000"/>
              <a:t>　・フォアグラウンド実行時、一定間隔で</a:t>
            </a:r>
            <a:r>
              <a:rPr lang="en-US" altLang="ja-JP" sz="2000" dirty="0" err="1"/>
              <a:t>Reload_marker</a:t>
            </a:r>
            <a:r>
              <a:rPr lang="ja-JP" altLang="en-US" sz="2000"/>
              <a:t>メソッドを実行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823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UIDesign.swift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9232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・マップ外の</a:t>
            </a:r>
            <a:r>
              <a:rPr lang="en-US" altLang="ja-JP" sz="2000" dirty="0"/>
              <a:t>UI</a:t>
            </a:r>
            <a:r>
              <a:rPr lang="ja-JP" altLang="en-US" sz="2000"/>
              <a:t>関連の処理</a:t>
            </a:r>
            <a:r>
              <a:rPr lang="en-US" altLang="ja-JP" sz="2000" dirty="0"/>
              <a:t>(</a:t>
            </a:r>
            <a:r>
              <a:rPr lang="ja-JP" altLang="en-US" sz="2000"/>
              <a:t>ボタン</a:t>
            </a:r>
            <a:r>
              <a:rPr lang="en-US" altLang="ja-JP" sz="2000" dirty="0"/>
              <a:t>,</a:t>
            </a:r>
            <a:r>
              <a:rPr lang="ja-JP" altLang="en-US" sz="2000"/>
              <a:t>ラベルの配置</a:t>
            </a:r>
            <a:r>
              <a:rPr lang="en-US" altLang="ja-JP" sz="2000" dirty="0"/>
              <a:t>)</a:t>
            </a:r>
            <a:r>
              <a:rPr lang="ja-JP" altLang="en-US" sz="2000"/>
              <a:t>をする</a:t>
            </a:r>
          </a:p>
          <a:p>
            <a:r>
              <a:rPr kumimoji="1" lang="ja-JP" altLang="en-US" sz="2000"/>
              <a:t>・クラス定義</a:t>
            </a:r>
            <a:r>
              <a:rPr kumimoji="1" lang="en-US" altLang="ja-JP" sz="2000" dirty="0"/>
              <a:t> : </a:t>
            </a:r>
            <a:r>
              <a:rPr kumimoji="1" lang="en-US" altLang="ja-JP" sz="2000" dirty="0" err="1"/>
              <a:t>Buttons_info</a:t>
            </a:r>
            <a:endParaRPr kumimoji="1" lang="en-US" altLang="ja-JP" sz="2000" dirty="0"/>
          </a:p>
          <a:p>
            <a:r>
              <a:rPr lang="ja-JP" altLang="en-US" sz="2000"/>
              <a:t>　・ボタンを種類別に並べる</a:t>
            </a:r>
            <a:endParaRPr lang="en-US" altLang="ja-JP" sz="2000" dirty="0"/>
          </a:p>
          <a:p>
            <a:r>
              <a:rPr lang="ja-JP" altLang="en-US" sz="2000"/>
              <a:t>　・サンプルコードでは目的選択ボタンを</a:t>
            </a:r>
            <a:r>
              <a:rPr lang="en-US" altLang="ja-JP" sz="2000" dirty="0">
                <a:hlinkClick r:id="rId2"/>
              </a:rPr>
              <a:t>UIButton</a:t>
            </a:r>
            <a:r>
              <a:rPr lang="ja-JP" altLang="en-US" sz="2000"/>
              <a:t>を使って実装しています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783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GetData.swift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9232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</a:t>
            </a:r>
            <a:r>
              <a:rPr lang="en-US" altLang="ja-JP" sz="2000" dirty="0"/>
              <a:t>DB</a:t>
            </a:r>
            <a:r>
              <a:rPr lang="ja-JP" altLang="en-US" sz="2000"/>
              <a:t>から必要なデータを受信する</a:t>
            </a:r>
          </a:p>
          <a:p>
            <a:r>
              <a:rPr kumimoji="1" lang="ja-JP" altLang="en-US" sz="2000"/>
              <a:t>・クラス定義</a:t>
            </a:r>
            <a:r>
              <a:rPr kumimoji="1" lang="en-US" altLang="ja-JP" sz="2000" dirty="0"/>
              <a:t> : </a:t>
            </a:r>
            <a:r>
              <a:rPr kumimoji="1" lang="en-US" altLang="ja-JP" sz="2000" dirty="0" err="1"/>
              <a:t>GetData</a:t>
            </a:r>
            <a:endParaRPr lang="en-US" altLang="ja-JP" sz="2000" dirty="0"/>
          </a:p>
          <a:p>
            <a:r>
              <a:rPr lang="ja-JP" altLang="en-US" sz="2000"/>
              <a:t>　・サンプルコードでは一定間隔でピン・丸をランダムに作成しています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4586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SetData.swift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9232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</a:t>
            </a:r>
            <a:r>
              <a:rPr lang="en-US" altLang="ja-JP" sz="2000" dirty="0"/>
              <a:t>DB</a:t>
            </a:r>
            <a:r>
              <a:rPr lang="ja-JP" altLang="en-US" sz="2000"/>
              <a:t>に必要なデータを送信する</a:t>
            </a:r>
          </a:p>
          <a:p>
            <a:r>
              <a:rPr kumimoji="1" lang="ja-JP" altLang="en-US" sz="2000"/>
              <a:t>・クラス定義</a:t>
            </a:r>
            <a:r>
              <a:rPr kumimoji="1" lang="en-US" altLang="ja-JP" sz="2000" dirty="0"/>
              <a:t> : </a:t>
            </a:r>
            <a:r>
              <a:rPr lang="en-US" altLang="ja-JP" sz="2000" dirty="0" err="1"/>
              <a:t>S</a:t>
            </a:r>
            <a:r>
              <a:rPr kumimoji="1" lang="en-US" altLang="ja-JP" sz="2000" dirty="0" err="1"/>
              <a:t>etData</a:t>
            </a:r>
            <a:endParaRPr lang="en-US" altLang="ja-JP" sz="2000" dirty="0"/>
          </a:p>
          <a:p>
            <a:r>
              <a:rPr lang="ja-JP" altLang="en-US" sz="2000"/>
              <a:t>　・サンプルコードでは一定間隔で自分の位置情報を拾ってます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71788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詳細設計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4E285B-F20D-4A40-B6A8-07549EB37994}"/>
              </a:ext>
            </a:extLst>
          </p:cNvPr>
          <p:cNvSpPr txBox="1"/>
          <p:nvPr/>
        </p:nvSpPr>
        <p:spPr>
          <a:xfrm>
            <a:off x="654517" y="1072961"/>
            <a:ext cx="42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GetMyPosition.swift</a:t>
            </a:r>
            <a:endParaRPr kumimoji="1" lang="ja-JP" altLang="en-US" sz="28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1394057" y="1875322"/>
            <a:ext cx="9232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・自分の位置情報を取得する</a:t>
            </a:r>
          </a:p>
          <a:p>
            <a:r>
              <a:rPr lang="ja-JP" altLang="en-US" sz="2000"/>
              <a:t>・クラス定義</a:t>
            </a:r>
            <a:r>
              <a:rPr lang="en-US" altLang="ja-JP" sz="2000" dirty="0"/>
              <a:t> : </a:t>
            </a:r>
            <a:r>
              <a:rPr lang="en-US" altLang="ja-JP" sz="2000" dirty="0" err="1"/>
              <a:t>MyPosition</a:t>
            </a:r>
            <a:endParaRPr lang="en-US" altLang="ja-JP" sz="2000" dirty="0"/>
          </a:p>
          <a:p>
            <a:r>
              <a:rPr lang="ja-JP" altLang="en-US" sz="2000"/>
              <a:t>　・サンプルコードでは自分の座標とカメラ座標を適当に設定しています</a:t>
            </a:r>
          </a:p>
          <a:p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7454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0ABD4C3-12E4-7D48-8FD8-E06C01FEFC81}"/>
              </a:ext>
            </a:extLst>
          </p:cNvPr>
          <p:cNvSpPr/>
          <p:nvPr/>
        </p:nvSpPr>
        <p:spPr>
          <a:xfrm>
            <a:off x="512466" y="251209"/>
            <a:ext cx="2490616" cy="542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問題点</a:t>
            </a:r>
            <a:r>
              <a:rPr lang="en-US" altLang="ja-JP" dirty="0">
                <a:solidFill>
                  <a:sysClr val="windowText" lastClr="000000"/>
                </a:solidFill>
              </a:rPr>
              <a:t>,</a:t>
            </a:r>
            <a:r>
              <a:rPr lang="ja-JP" altLang="en-US">
                <a:solidFill>
                  <a:sysClr val="windowText" lastClr="000000"/>
                </a:solidFill>
              </a:rPr>
              <a:t>今後の方針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889796-4D79-3A4F-AA34-3E47E717AEFE}"/>
              </a:ext>
            </a:extLst>
          </p:cNvPr>
          <p:cNvSpPr txBox="1"/>
          <p:nvPr/>
        </p:nvSpPr>
        <p:spPr>
          <a:xfrm>
            <a:off x="365761" y="1134177"/>
            <a:ext cx="11040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・</a:t>
            </a:r>
            <a:r>
              <a:rPr lang="ja-JP" altLang="en-US" sz="2000">
                <a:solidFill>
                  <a:srgbClr val="FF0000"/>
                </a:solidFill>
              </a:rPr>
              <a:t>目的</a:t>
            </a:r>
            <a:r>
              <a:rPr lang="en-US" altLang="ja-JP" sz="2000" dirty="0">
                <a:solidFill>
                  <a:srgbClr val="FF0000"/>
                </a:solidFill>
              </a:rPr>
              <a:t> : </a:t>
            </a:r>
            <a:r>
              <a:rPr lang="ja-JP" altLang="en-US" sz="2000">
                <a:solidFill>
                  <a:srgbClr val="FF0000"/>
                </a:solidFill>
              </a:rPr>
              <a:t>各自の実装を</a:t>
            </a:r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lang="ja-JP" altLang="en-US" sz="2000">
                <a:solidFill>
                  <a:srgbClr val="FF0000"/>
                </a:solidFill>
              </a:rPr>
              <a:t>つにプロジェクトにマージするため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/>
              <a:t>・本フレームワーク上で、</a:t>
            </a:r>
            <a:r>
              <a:rPr lang="en-US" altLang="ja-JP" sz="2000" dirty="0" err="1"/>
              <a:t>UIButton</a:t>
            </a:r>
            <a:r>
              <a:rPr lang="ja-JP" altLang="en-US" sz="2000"/>
              <a:t>などを</a:t>
            </a:r>
            <a:r>
              <a:rPr lang="en-US" altLang="ja-JP" sz="2000" dirty="0"/>
              <a:t>storyboard</a:t>
            </a:r>
            <a:r>
              <a:rPr lang="ja-JP" altLang="en-US" sz="2000"/>
              <a:t>を使って実装できるか確認する</a:t>
            </a:r>
            <a:endParaRPr lang="en-US" altLang="ja-JP" sz="2000" dirty="0"/>
          </a:p>
          <a:p>
            <a:r>
              <a:rPr lang="ja-JP" altLang="en-US" sz="2000"/>
              <a:t>・位置情報取得を</a:t>
            </a:r>
            <a:r>
              <a:rPr lang="en-US" altLang="ja-JP" sz="2000" dirty="0"/>
              <a:t>(</a:t>
            </a:r>
            <a:r>
              <a:rPr lang="ja-JP" altLang="en-US" sz="2000"/>
              <a:t>実質</a:t>
            </a:r>
            <a:r>
              <a:rPr lang="en-US" altLang="ja-JP" sz="2000" dirty="0"/>
              <a:t>)</a:t>
            </a:r>
            <a:r>
              <a:rPr lang="ja-JP" altLang="en-US" sz="2000"/>
              <a:t>一定間隔で行っているため、最大</a:t>
            </a:r>
            <a:r>
              <a:rPr lang="en-US" altLang="ja-JP" sz="2000" dirty="0"/>
              <a:t>0.2[s]</a:t>
            </a:r>
            <a:r>
              <a:rPr lang="ja-JP" altLang="en-US" sz="2000"/>
              <a:t>程度のラグが発生する</a:t>
            </a:r>
            <a:endParaRPr lang="en-US" altLang="ja-JP" sz="2000" dirty="0"/>
          </a:p>
          <a:p>
            <a:r>
              <a:rPr lang="ja-JP" altLang="en-US" sz="2000"/>
              <a:t>　・ループ処理ではなく本来のイベント処理で行った方がいいかも</a:t>
            </a:r>
            <a:endParaRPr lang="en-US" altLang="ja-JP" sz="2000" dirty="0"/>
          </a:p>
          <a:p>
            <a:r>
              <a:rPr lang="ja-JP" altLang="en-US" sz="2000"/>
              <a:t>・</a:t>
            </a:r>
            <a:r>
              <a:rPr lang="ja-JP" altLang="en-US" sz="2000">
                <a:solidFill>
                  <a:srgbClr val="FF0000"/>
                </a:solidFill>
              </a:rPr>
              <a:t>バックグラウンド処理は未実装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/>
              <a:t>　・</a:t>
            </a:r>
            <a:r>
              <a:rPr lang="en" altLang="ja-JP" sz="2000" dirty="0"/>
              <a:t> Background App Refresh Tasks (Background Fetch), Background Processing Tasks</a:t>
            </a:r>
            <a:r>
              <a:rPr lang="ja-JP" altLang="en-US" sz="2000"/>
              <a:t>などを使うとできるらしい？</a:t>
            </a:r>
            <a:endParaRPr lang="en-US" altLang="ja-JP" sz="2000" dirty="0"/>
          </a:p>
          <a:p>
            <a:r>
              <a:rPr lang="ja-JP" altLang="en-US" sz="2000"/>
              <a:t>・</a:t>
            </a:r>
            <a:r>
              <a:rPr lang="ja-JP" altLang="en-US" sz="2000">
                <a:solidFill>
                  <a:srgbClr val="FF0000"/>
                </a:solidFill>
              </a:rPr>
              <a:t>ピンの合体処理は未実装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/>
              <a:t>　・サーバ側</a:t>
            </a:r>
            <a:r>
              <a:rPr lang="en-US" altLang="ja-JP" sz="2000" dirty="0"/>
              <a:t>or</a:t>
            </a:r>
            <a:r>
              <a:rPr lang="ja-JP" altLang="en-US" sz="2000"/>
              <a:t>クライアント側どちらで処理を行うか深く議論したいので</a:t>
            </a:r>
          </a:p>
        </p:txBody>
      </p:sp>
    </p:spTree>
    <p:extLst>
      <p:ext uri="{BB962C8B-B14F-4D97-AF65-F5344CB8AC3E}">
        <p14:creationId xmlns:p14="http://schemas.microsoft.com/office/powerpoint/2010/main" val="4918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384</Words>
  <Application>Microsoft Macintosh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フレームワークの使い方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 陽太</dc:creator>
  <cp:lastModifiedBy>木村 陽太</cp:lastModifiedBy>
  <cp:revision>27</cp:revision>
  <dcterms:created xsi:type="dcterms:W3CDTF">2022-01-10T03:29:53Z</dcterms:created>
  <dcterms:modified xsi:type="dcterms:W3CDTF">2022-01-12T11:27:01Z</dcterms:modified>
</cp:coreProperties>
</file>