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WPS 演示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Arial</vt:lpstr>
      <vt:lpstr>Calibri Light</vt:lpstr>
      <vt:lpstr>Calibri</vt:lpstr>
      <vt:lpstr>微软雅黑</vt:lpstr>
      <vt:lpstr>Arial Unicode MS</vt:lpstr>
      <vt:lpstr>Celestial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Neal</dc:creator>
  <cp:lastModifiedBy>◇﹏尐龙℡魂</cp:lastModifiedBy>
  <cp:revision>3</cp:revision>
  <dcterms:created xsi:type="dcterms:W3CDTF">2017-10-03T15:08:00Z</dcterms:created>
  <dcterms:modified xsi:type="dcterms:W3CDTF">2025-03-18T02:08:01Z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863A4C5343D349628993EC89E6615D04_12</vt:lpwstr>
  </property>
  <property fmtid="{D5CDD505-2E9C-101B-9397-08002B2CF9AE}" pid="3" name="KSOProductBuildVer">
    <vt:lpwstr>2052-12.1.0.20305</vt:lpwstr>
  </property>
</Properties>
</file>