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1"/>
  </p:normalViewPr>
  <p:slideViewPr>
    <p:cSldViewPr snapToGrid="0" snapToObjects="1">
      <p:cViewPr varScale="1">
        <p:scale>
          <a:sx n="101" d="100"/>
          <a:sy n="101" d="100"/>
        </p:scale>
        <p:origin x="4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95925-3D4B-0643-AF07-4A804885C9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A9E35D-D785-AF40-A2F4-842510EA1D73}" type="slidenum">
              <a:rPr lang="en-US" smtClean="0"/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/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0</TotalTime>
  <Words>0</Words>
  <Application>WPS 演示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宋体</vt:lpstr>
      <vt:lpstr>Wingdings</vt:lpstr>
      <vt:lpstr>Arial</vt:lpstr>
      <vt:lpstr>Calibri Light</vt:lpstr>
      <vt:lpstr>Calibri</vt:lpstr>
      <vt:lpstr>微软雅黑</vt:lpstr>
      <vt:lpstr>Arial Unicode MS</vt:lpstr>
      <vt:lpstr>Celestial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 Neal</dc:creator>
  <cp:lastModifiedBy>◇﹏尐龙℡魂</cp:lastModifiedBy>
  <cp:revision>5</cp:revision>
  <dcterms:created xsi:type="dcterms:W3CDTF">2017-10-03T15:08:00Z</dcterms:created>
  <dcterms:modified xsi:type="dcterms:W3CDTF">2025-03-18T08:56:11Z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863A4C5343D349628993EC89E6615D04_12</vt:lpwstr>
  </property>
  <property fmtid="{D5CDD505-2E9C-101B-9397-08002B2CF9AE}" pid="3" name="KSOProductBuildVer">
    <vt:lpwstr>2052-12.1.0.20305</vt:lpwstr>
  </property>
</Properties>
</file>