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d81da97e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d81da97e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d81da97e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d81da97e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81da97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d81da97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d81da97e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d81da97e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d81da97e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d81da97e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d81da97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d81da97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d81da97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d81da97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d81da97e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d81da97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d81da97e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d81da97e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d81da97e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d81da97e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latin typeface="PMingLiu"/>
                <a:ea typeface="PMingLiu"/>
                <a:cs typeface="PMingLiu"/>
                <a:sym typeface="PMingLiu"/>
              </a:rPr>
              <a:t>熱泵食品烘乾機研究討論</a:t>
            </a:r>
            <a:endParaRPr sz="3000"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指導老師:陽授印、林秉儀</a:t>
            </a:r>
            <a:endParaRPr sz="20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學生成員:張子璟、孫黌程、林益鋌</a:t>
            </a:r>
            <a:endParaRPr sz="20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120">
                <a:latin typeface="PMingLiu"/>
                <a:ea typeface="PMingLiu"/>
                <a:cs typeface="PMingLiu"/>
                <a:sym typeface="PMingLiu"/>
              </a:rPr>
              <a:t>目錄</a:t>
            </a:r>
            <a:endParaRPr sz="412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第一章:緒論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1.研究動機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2.研究目的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第二章:軟體程式介紹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1.人機介面介紹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第三章:人機介面結合設備運用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1.設備介紹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2.結合人機介面的應用</a:t>
            </a:r>
            <a:endParaRPr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第四章：成果分析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1.實物測試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2.檢討分析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第五章：結論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1.未來發展展望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2.參考資料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20">
                <a:latin typeface="PMingLiu"/>
                <a:ea typeface="PMingLiu"/>
                <a:cs typeface="PMingLiu"/>
                <a:sym typeface="PMingLiu"/>
              </a:rPr>
              <a:t>甘特圖</a:t>
            </a:r>
            <a:endParaRPr sz="402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92576"/>
            <a:ext cx="8520602" cy="1897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520">
                <a:latin typeface="PMingLiu"/>
                <a:ea typeface="PMingLiu"/>
                <a:cs typeface="PMingLiu"/>
                <a:sym typeface="PMingLiu"/>
              </a:rPr>
              <a:t>第一章:緒論</a:t>
            </a:r>
            <a:endParaRPr sz="352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33">
                <a:latin typeface="PMingLiu"/>
                <a:ea typeface="PMingLiu"/>
                <a:cs typeface="PMingLiu"/>
                <a:sym typeface="PMingLiu"/>
              </a:rPr>
              <a:t>研究動機</a:t>
            </a:r>
            <a:endParaRPr sz="2333"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132"/>
              <a:buFont typeface="Arial"/>
              <a:buNone/>
            </a:pPr>
            <a:r>
              <a:rPr lang="zh-TW" sz="2333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熱泵食品烘乾機的操控介面指令有部分無法傳達到內部的熱泵設備，設備因程式指令的不完全或是媒介沒有接收到，熱泵食品烘乾機有部分指令無法執行，因此必需檢討該設備出狀況問題和原因。</a:t>
            </a:r>
            <a:endParaRPr sz="2333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3"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研究目的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熱泵食品烘乾機的畫面用LABVIEW人機介面代替，城市選寫完成並結合PLC的設備，由PLC設備控制熱泵食品烘乾機內部的元件設備，最後必須使其能恢復正常運作。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rPr>
              <a:t>第二章:</a:t>
            </a:r>
            <a:r>
              <a:rPr lang="zh-TW" sz="30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rPr>
              <a:t>軟體程式介紹</a:t>
            </a:r>
            <a:endParaRPr sz="4120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人機介面介紹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219850" y="40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rPr>
              <a:t>第三章:人機介面結合設備運用</a:t>
            </a:r>
            <a:endParaRPr sz="3000">
              <a:solidFill>
                <a:schemeClr val="dk2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>
              <a:solidFill>
                <a:schemeClr val="dk2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PMingLiu"/>
                <a:ea typeface="PMingLiu"/>
                <a:cs typeface="PMingLiu"/>
                <a:sym typeface="PMingLiu"/>
              </a:rPr>
              <a:t>設備介紹</a:t>
            </a:r>
            <a:endParaRPr sz="2000"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熱泵食品烘乾機</a:t>
            </a:r>
            <a:r>
              <a:rPr lang="zh-TW"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熱泵食品烘乾機研究討論</a:t>
            </a:r>
            <a:r>
              <a:rPr lang="zh-TW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:主要用於食品類的乾燥物。例如：麵包水果乾、農業類植物、中藥材、生物科技食品等等。</a:t>
            </a:r>
            <a:endParaRPr sz="20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原理為運用逆卡諾原理，由電能經熱泵轉換成熱能（類似除濕機）,流程先回收乾燥過程中 排氣的餘熱或低溫熱泵蒸發器吸收外件空氣中的熱量，再經過壓縮器做功，最後以45°C-70°C 溫度範圍對食品進行乾燥處理將乾燥物的水份做排出殺菌。整個流程達到了循環持敘乾燥的效果。 </a:t>
            </a:r>
            <a:endParaRPr sz="20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