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49EA9-3E52-8740-8ACF-0C9D60036DDF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3911-7A4A-B14D-ADFF-22D8DF838F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32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3911-7A4A-B14D-ADFF-22D8DF838FE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22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3911-7A4A-B14D-ADFF-22D8DF838FE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BE681-7CD3-8F41-BEB0-48ADBEC4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C7972C-FFC1-3D4E-BB79-0E72E5E5D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7C3FE-DBDA-F649-B766-ABDE31A3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37BAF-2D97-2B4E-8284-1DAE2858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68F45-3F62-3C47-B509-5B507CC4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76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EDA74-A347-1947-A5FF-441EB50E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1AA41-4172-284F-88ED-C172FA3A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EBABF-36FF-3E49-965B-D92151BB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532984-5AFE-174F-919A-77C0642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CC3A-2D36-C748-9F43-EBD7753F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2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2820C6-77E7-FA43-9F67-3A2EBDCB7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D4C40-C123-C54E-91B8-6F12304A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7AD2-F0FE-8B4B-9396-E9C441E9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0ADF16-82BF-4D48-B105-E3C4BD44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99530-973D-1743-BE4C-C99B3EF9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9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6F398-9822-B846-AB98-5F15B019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01011-F968-F24F-877A-BA3DD674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0DCD5-C9D9-AF47-95D1-D592561E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3203A-1C19-AA41-8581-45860BF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99B95-85E2-7C46-959E-4A03B30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76310-0181-744B-86A8-4F5661A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AE12E4-E968-EB4E-BDD7-68C74C8B9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BB795-8A0B-6E49-B90A-FAC5A673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870F9-797D-4F4A-86C6-5508565A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9A922-94D9-454A-973C-4EC54386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283D0-2713-FA4D-BC25-B7206374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592B1-309B-F041-BD3A-EE5E6CDC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192D08-0DD5-F941-8F68-6A161BB4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2E5FA-E337-2C4C-9B22-27ADF79B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0B4F2-A3A1-9747-B65C-1554DC01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AE9BD6-983A-DA46-89E4-21D792D2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50078-525A-2945-82F8-416AF7A7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72E71-21E8-0940-8C9F-8A44408E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015C7-45AF-3945-9401-058C3CF0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228EBF-9632-2F40-8FBE-6E51413E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4A4F1D-3D25-8143-834C-B33BA978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EB2BED-1200-4143-9A64-03FD5BBC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6EFBDC-DFF5-A342-BCCF-8E68A292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A52B9A-104B-7B41-A6D6-4B935C2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7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35EB5-FD34-FF47-AACA-ABEAD45E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7B627E-1225-874C-A4BD-1D42A264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CACE3-0964-CC4B-A6D1-E94B82F5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F891C6-F50A-774D-BD0E-0E3B979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3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211666-1085-6543-B7B5-950DDF9A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642B2E-96BE-EF48-9E82-B1A7B2FA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080D14-238B-FD48-8903-8945BD35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2DFBE-5A8F-6941-A964-89837C8B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C1AA85-4486-7F44-82F9-46E87EEC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FF4A3C-1265-BB42-97D3-912B66B3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7682CD-3B48-4242-8C66-4EDD259F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77C577-91FB-9145-AD3B-704A02C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4B40B4-99B6-144A-9AC8-9698946F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88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5D08F-2213-014F-AE7C-01B19FB5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19F70D-7C81-A048-BED0-7FBD5829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DCC93-61BC-C245-AB92-C0A45334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A05AE-15C9-F049-A4DC-D6ECA82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8D441A-215C-A84D-B8B4-E4300FB6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C090C-3B0F-3C4E-B447-4DF0C58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9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793BD1-C962-544A-8EBB-4E1FE782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AFDBB7-9425-8943-A247-320E8773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8A205-E00B-C340-8DF6-84066E8A2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375-9973-4243-B109-D98D25B80E1B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F689AA-0F8A-0A4F-B51A-2B8B7D25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2D19F-9670-8543-9A27-6B445F62C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215A-EF22-164F-BE92-3F5518DAD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3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ドアが開いている画面&#10;&#10;低い精度で自動的に生成された説明">
            <a:extLst>
              <a:ext uri="{FF2B5EF4-FFF2-40B4-BE49-F238E27FC236}">
                <a16:creationId xmlns:a16="http://schemas.microsoft.com/office/drawing/2014/main" id="{8D8A011C-54E4-6C4A-A784-E40E2E87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2" y="0"/>
            <a:ext cx="12227442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3B5C92-07F7-CB49-8A1B-18AF9B0C611D}"/>
              </a:ext>
            </a:extLst>
          </p:cNvPr>
          <p:cNvSpPr/>
          <p:nvPr/>
        </p:nvSpPr>
        <p:spPr>
          <a:xfrm>
            <a:off x="2145323" y="1582615"/>
            <a:ext cx="7678615" cy="18463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9B1F-002D-1249-B459-84A5B12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630" y="835146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  <a:cs typeface="Arial" panose="020B0604020202020204" pitchFamily="34" charset="0"/>
              </a:rPr>
              <a:t>Hackthon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_21Winter</a:t>
            </a:r>
            <a:b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</a:br>
            <a:r>
              <a:rPr kumimoji="1"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Team 9 </a:t>
            </a:r>
            <a:r>
              <a:rPr kumimoji="1" lang="en-US" altLang="ja-JP" sz="3600" dirty="0" err="1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Nonsence</a:t>
            </a:r>
            <a:endParaRPr kumimoji="1" lang="ja-JP" altLang="en-US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0CF03A-7FDD-EF44-B836-46866D682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200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2</a:t>
            </a:r>
            <a:r>
              <a:rPr lang="en-US" altLang="ja-JP" sz="32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D RPG</a:t>
            </a:r>
            <a:br>
              <a:rPr lang="en-US" altLang="ja-JP" sz="54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</a:br>
            <a:r>
              <a:rPr lang="ja-JP" altLang="en-US" sz="54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マイピクチャーズ</a:t>
            </a:r>
            <a:endParaRPr kumimoji="1" lang="ja-JP" altLang="en-US" sz="5400">
              <a:solidFill>
                <a:schemeClr val="accent4">
                  <a:lumMod val="75000"/>
                </a:schemeClr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B2D791B-CECC-C94B-ADA4-CD5B5B165045}"/>
              </a:ext>
            </a:extLst>
          </p:cNvPr>
          <p:cNvSpPr/>
          <p:nvPr/>
        </p:nvSpPr>
        <p:spPr>
          <a:xfrm>
            <a:off x="2028093" y="1465384"/>
            <a:ext cx="7678615" cy="18463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2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屋内, グリーン, テーブル, 色付け が含まれている画像&#10;&#10;自動的に生成された説明">
            <a:extLst>
              <a:ext uri="{FF2B5EF4-FFF2-40B4-BE49-F238E27FC236}">
                <a16:creationId xmlns:a16="http://schemas.microsoft.com/office/drawing/2014/main" id="{530124EF-A682-F140-A60D-D341F333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3180" y="0"/>
            <a:ext cx="12365180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48918F-79F5-684B-AFB1-73AD93EFC2D2}"/>
              </a:ext>
            </a:extLst>
          </p:cNvPr>
          <p:cNvSpPr/>
          <p:nvPr/>
        </p:nvSpPr>
        <p:spPr>
          <a:xfrm>
            <a:off x="527189" y="528455"/>
            <a:ext cx="10295876" cy="18463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9C3772-5955-084D-99E0-E12ACFA91306}"/>
              </a:ext>
            </a:extLst>
          </p:cNvPr>
          <p:cNvSpPr/>
          <p:nvPr/>
        </p:nvSpPr>
        <p:spPr>
          <a:xfrm>
            <a:off x="409959" y="411224"/>
            <a:ext cx="10295876" cy="18463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E8C3C-0AEC-A647-8208-AD7A75F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Theme: </a:t>
            </a:r>
            <a:b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</a:b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	Draw …  </a:t>
            </a:r>
            <a:r>
              <a:rPr kumimoji="1" lang="ja-JP" altLang="en-US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描いたもの</a:t>
            </a:r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で何かしたい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49E35D9-1410-F445-8F06-F32157F8FE5C}"/>
              </a:ext>
            </a:extLst>
          </p:cNvPr>
          <p:cNvSpPr txBox="1">
            <a:spLocks/>
          </p:cNvSpPr>
          <p:nvPr/>
        </p:nvSpPr>
        <p:spPr>
          <a:xfrm>
            <a:off x="409959" y="2055813"/>
            <a:ext cx="11198902" cy="505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みんなが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長く楽しんでくれる</a:t>
            </a:r>
            <a:b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</a:b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RPG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を作ってみたい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!</a:t>
            </a:r>
          </a:p>
          <a:p>
            <a:pPr algn="ctr"/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↓</a:t>
            </a: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自分で描いたキャラクタで探検するゲーム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 </a:t>
            </a:r>
            <a:r>
              <a:rPr lang="en-US" altLang="ja-JP" dirty="0" err="1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MyPictures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(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マイピクチャーズ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)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に決定</a:t>
            </a: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0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屋内, グリーン, テーブル, 色付け が含まれている画像&#10;&#10;自動的に生成された説明">
            <a:extLst>
              <a:ext uri="{FF2B5EF4-FFF2-40B4-BE49-F238E27FC236}">
                <a16:creationId xmlns:a16="http://schemas.microsoft.com/office/drawing/2014/main" id="{530124EF-A682-F140-A60D-D341F333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3180" y="0"/>
            <a:ext cx="12365180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7D0E85-8EF3-4042-8AF0-1B65855A3888}"/>
              </a:ext>
            </a:extLst>
          </p:cNvPr>
          <p:cNvSpPr/>
          <p:nvPr/>
        </p:nvSpPr>
        <p:spPr>
          <a:xfrm>
            <a:off x="527189" y="528456"/>
            <a:ext cx="10295876" cy="12794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E0617E-9E75-8D49-9CBD-238FCA465BBE}"/>
              </a:ext>
            </a:extLst>
          </p:cNvPr>
          <p:cNvSpPr/>
          <p:nvPr/>
        </p:nvSpPr>
        <p:spPr>
          <a:xfrm>
            <a:off x="409959" y="411225"/>
            <a:ext cx="10295876" cy="12794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E8C3C-0AEC-A647-8208-AD7A75F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47" y="52845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制作物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: </a:t>
            </a:r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ブラウザ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RPG</a:t>
            </a:r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ゲーム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(HTML5)</a:t>
            </a:r>
            <a:endParaRPr kumimoji="1" lang="ja-JP" altLang="en-US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49E35D9-1410-F445-8F06-F32157F8FE5C}"/>
              </a:ext>
            </a:extLst>
          </p:cNvPr>
          <p:cNvSpPr txBox="1">
            <a:spLocks/>
          </p:cNvSpPr>
          <p:nvPr/>
        </p:nvSpPr>
        <p:spPr>
          <a:xfrm>
            <a:off x="409959" y="1690688"/>
            <a:ext cx="11198902" cy="505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en-US" altLang="ja-JP" dirty="0" err="1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toruthi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: </a:t>
            </a:r>
            <a:b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</a:b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	Field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画面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 Draw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作成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 Menu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画面</a:t>
            </a: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ja-JP" dirty="0" err="1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takku_bobshiroshiro_titech_trap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: </a:t>
            </a:r>
          </a:p>
          <a:p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	Battle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画面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 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データの仕様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 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素材集め</a:t>
            </a: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45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屋内, グリーン, テーブル, 色付け が含まれている画像&#10;&#10;自動的に生成された説明">
            <a:extLst>
              <a:ext uri="{FF2B5EF4-FFF2-40B4-BE49-F238E27FC236}">
                <a16:creationId xmlns:a16="http://schemas.microsoft.com/office/drawing/2014/main" id="{530124EF-A682-F140-A60D-D341F333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3180" y="0"/>
            <a:ext cx="12365180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F67CD3-154C-874B-AC2A-D0AEB81FC2BB}"/>
              </a:ext>
            </a:extLst>
          </p:cNvPr>
          <p:cNvSpPr/>
          <p:nvPr/>
        </p:nvSpPr>
        <p:spPr>
          <a:xfrm>
            <a:off x="527189" y="528456"/>
            <a:ext cx="5920503" cy="104980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FE096C-ABCC-A249-A4BE-AC095F357B49}"/>
              </a:ext>
            </a:extLst>
          </p:cNvPr>
          <p:cNvSpPr/>
          <p:nvPr/>
        </p:nvSpPr>
        <p:spPr>
          <a:xfrm>
            <a:off x="409959" y="411225"/>
            <a:ext cx="5920503" cy="10498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E8C3C-0AEC-A647-8208-AD7A75F0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アピールポイント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1</a:t>
            </a:r>
            <a:endParaRPr kumimoji="1" lang="ja-JP" altLang="en-US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49E35D9-1410-F445-8F06-F32157F8FE5C}"/>
              </a:ext>
            </a:extLst>
          </p:cNvPr>
          <p:cNvSpPr txBox="1">
            <a:spLocks/>
          </p:cNvSpPr>
          <p:nvPr/>
        </p:nvSpPr>
        <p:spPr>
          <a:xfrm>
            <a:off x="409960" y="1690688"/>
            <a:ext cx="5979118" cy="505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自分で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好きな絵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を</a:t>
            </a:r>
            <a:r>
              <a:rPr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Draw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できる</a:t>
            </a:r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直線と円が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最大</a:t>
            </a:r>
            <a:r>
              <a:rPr lang="en-US" altLang="ja-JP" sz="3600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20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個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まで可能</a:t>
            </a:r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書き方によってマイピクの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ステータスが大きく変化</a:t>
            </a:r>
            <a:r>
              <a:rPr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!!</a:t>
            </a:r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6BC642C-C44A-3345-A838-F2E3FC9F64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5" t="9268" r="8397" b="7315"/>
          <a:stretch/>
        </p:blipFill>
        <p:spPr>
          <a:xfrm>
            <a:off x="6447693" y="1988505"/>
            <a:ext cx="5240216" cy="40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2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屋内, グリーン, テーブル, 色付け が含まれている画像&#10;&#10;自動的に生成された説明">
            <a:extLst>
              <a:ext uri="{FF2B5EF4-FFF2-40B4-BE49-F238E27FC236}">
                <a16:creationId xmlns:a16="http://schemas.microsoft.com/office/drawing/2014/main" id="{530124EF-A682-F140-A60D-D341F333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3180" y="0"/>
            <a:ext cx="12365180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9444A9-51B1-F245-A2BF-5B47CBD188E7}"/>
              </a:ext>
            </a:extLst>
          </p:cNvPr>
          <p:cNvSpPr/>
          <p:nvPr/>
        </p:nvSpPr>
        <p:spPr>
          <a:xfrm>
            <a:off x="527189" y="528456"/>
            <a:ext cx="5920503" cy="104980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3DB76C-E322-C148-800F-953348EF0867}"/>
              </a:ext>
            </a:extLst>
          </p:cNvPr>
          <p:cNvSpPr/>
          <p:nvPr/>
        </p:nvSpPr>
        <p:spPr>
          <a:xfrm>
            <a:off x="409959" y="411225"/>
            <a:ext cx="5920503" cy="10498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E8C3C-0AEC-A647-8208-AD7A75F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44" y="487288"/>
            <a:ext cx="5127885" cy="1132143"/>
          </a:xfrm>
        </p:spPr>
        <p:txBody>
          <a:bodyPr/>
          <a:lstStyle/>
          <a:p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アピールポイント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2</a:t>
            </a:r>
            <a:endParaRPr kumimoji="1" lang="ja-JP" altLang="en-US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49E35D9-1410-F445-8F06-F32157F8FE5C}"/>
              </a:ext>
            </a:extLst>
          </p:cNvPr>
          <p:cNvSpPr txBox="1">
            <a:spLocks/>
          </p:cNvSpPr>
          <p:nvPr/>
        </p:nvSpPr>
        <p:spPr>
          <a:xfrm>
            <a:off x="281356" y="1695495"/>
            <a:ext cx="5144306" cy="441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ü"/>
            </a:pPr>
            <a:r>
              <a:rPr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 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自分で作成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したマイピクで戦える</a:t>
            </a:r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endParaRPr lang="en-US" altLang="ja-JP" sz="3600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 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敵も先に進むと共に強くなりボスを倒すと</a:t>
            </a:r>
            <a:r>
              <a:rPr lang="ja-JP" altLang="en-US" sz="360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嬉しいアイテム</a:t>
            </a:r>
            <a:r>
              <a:rPr lang="ja-JP" altLang="en-US" sz="360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が</a:t>
            </a:r>
            <a:r>
              <a:rPr lang="en-US" altLang="ja-JP" sz="3600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!!</a:t>
            </a:r>
            <a:endParaRPr lang="ja-JP" altLang="en-US" sz="360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4D6898-B1E1-A44D-8E55-30F6E735E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47" y="2147887"/>
            <a:ext cx="6011813" cy="33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D5F19FD4-0EDA-CC4E-9D12-6520E5F99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658838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2712-986F-8242-A4A2-CB9D3BA1EA70}"/>
              </a:ext>
            </a:extLst>
          </p:cNvPr>
          <p:cNvSpPr/>
          <p:nvPr/>
        </p:nvSpPr>
        <p:spPr>
          <a:xfrm>
            <a:off x="538609" y="695201"/>
            <a:ext cx="5920503" cy="104980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F27B8-7CE0-5E44-998C-9CFC9ADBC09A}"/>
              </a:ext>
            </a:extLst>
          </p:cNvPr>
          <p:cNvSpPr/>
          <p:nvPr/>
        </p:nvSpPr>
        <p:spPr>
          <a:xfrm>
            <a:off x="421379" y="577970"/>
            <a:ext cx="5920503" cy="10498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BE8C3C-0AEC-A647-8208-AD7A75F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93" y="341680"/>
            <a:ext cx="6297119" cy="1778468"/>
          </a:xfrm>
        </p:spPr>
        <p:txBody>
          <a:bodyPr/>
          <a:lstStyle/>
          <a:p>
            <a:r>
              <a:rPr kumimoji="1"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アピールポイント</a:t>
            </a:r>
            <a:r>
              <a:rPr kumimoji="1"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3</a:t>
            </a:r>
            <a:endParaRPr kumimoji="1" lang="ja-JP" altLang="en-US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49E35D9-1410-F445-8F06-F32157F8FE5C}"/>
              </a:ext>
            </a:extLst>
          </p:cNvPr>
          <p:cNvSpPr txBox="1">
            <a:spLocks/>
          </p:cNvSpPr>
          <p:nvPr/>
        </p:nvSpPr>
        <p:spPr>
          <a:xfrm>
            <a:off x="709793" y="1745009"/>
            <a:ext cx="11239252" cy="434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RPG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作成ツール等を使用せず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,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１から</a:t>
            </a:r>
            <a:r>
              <a:rPr lang="en-US" altLang="ja-JP" b="1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RPG</a:t>
            </a:r>
            <a:r>
              <a:rPr lang="ja-JP" altLang="en-US" b="1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のシステムを開発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した</a:t>
            </a: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>
              <a:lnSpc>
                <a:spcPct val="150000"/>
              </a:lnSpc>
            </a:pPr>
            <a:endParaRPr lang="en-US" altLang="ja-JP" dirty="0">
              <a:solidFill>
                <a:schemeClr val="bg1"/>
              </a:solidFill>
              <a:latin typeface="Stick" panose="02020700000000000000" pitchFamily="18" charset="-128"/>
              <a:ea typeface="Stick" panose="02020700000000000000" pitchFamily="18" charset="-128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 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想定プレイ時間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2h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以上かかるゲームとなっており長く楽しめる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育成も楽しい</a:t>
            </a:r>
            <a:r>
              <a:rPr lang="en-US" altLang="ja-JP" dirty="0">
                <a:solidFill>
                  <a:schemeClr val="bg1"/>
                </a:solidFill>
                <a:latin typeface="Stick" panose="02020700000000000000" pitchFamily="18" charset="-128"/>
                <a:ea typeface="Stick" panose="02020700000000000000" pitchFamily="18" charset="-128"/>
              </a:rPr>
              <a:t>(^ ^)</a:t>
            </a:r>
          </a:p>
        </p:txBody>
      </p:sp>
    </p:spTree>
    <p:extLst>
      <p:ext uri="{BB962C8B-B14F-4D97-AF65-F5344CB8AC3E}">
        <p14:creationId xmlns:p14="http://schemas.microsoft.com/office/powerpoint/2010/main" val="131715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184</Words>
  <Application>Microsoft Macintosh PowerPoint</Application>
  <PresentationFormat>ワイド画面</PresentationFormat>
  <Paragraphs>28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Stick</vt:lpstr>
      <vt:lpstr>游ゴシック</vt:lpstr>
      <vt:lpstr>游ゴシック Light</vt:lpstr>
      <vt:lpstr>Arial</vt:lpstr>
      <vt:lpstr>Wingdings</vt:lpstr>
      <vt:lpstr>Office テーマ</vt:lpstr>
      <vt:lpstr>Hackthon_21Winter Team 9 Nonsence</vt:lpstr>
      <vt:lpstr>Theme:   Draw …  描いたもので何かしたい</vt:lpstr>
      <vt:lpstr>制作物: ブラウザRPGゲーム(HTML5)</vt:lpstr>
      <vt:lpstr>アピールポイント1</vt:lpstr>
      <vt:lpstr>アピールポイント2</vt:lpstr>
      <vt:lpstr>アピールポイント3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Hackthon_21Winter Team 9 Nonsence</dc:title>
  <dc:creator>T20200070494</dc:creator>
  <cp:lastModifiedBy>T20200021129</cp:lastModifiedBy>
  <cp:revision>18</cp:revision>
  <dcterms:created xsi:type="dcterms:W3CDTF">2021-12-12T03:19:51Z</dcterms:created>
  <dcterms:modified xsi:type="dcterms:W3CDTF">2021-12-12T05:01:04Z</dcterms:modified>
</cp:coreProperties>
</file>