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2"/>
  </p:notesMasterIdLst>
  <p:sldIdLst>
    <p:sldId id="256" r:id="rId2"/>
    <p:sldId id="257" r:id="rId3"/>
    <p:sldId id="259" r:id="rId4"/>
    <p:sldId id="265" r:id="rId5"/>
    <p:sldId id="272" r:id="rId6"/>
    <p:sldId id="270" r:id="rId7"/>
    <p:sldId id="260" r:id="rId8"/>
    <p:sldId id="275" r:id="rId9"/>
    <p:sldId id="276" r:id="rId10"/>
    <p:sldId id="277" r:id="rId11"/>
    <p:sldId id="288" r:id="rId12"/>
    <p:sldId id="289" r:id="rId13"/>
    <p:sldId id="271" r:id="rId14"/>
    <p:sldId id="266" r:id="rId15"/>
    <p:sldId id="282" r:id="rId16"/>
    <p:sldId id="258" r:id="rId17"/>
    <p:sldId id="287" r:id="rId18"/>
    <p:sldId id="264" r:id="rId19"/>
    <p:sldId id="274" r:id="rId20"/>
    <p:sldId id="28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5583" autoAdjust="0"/>
  </p:normalViewPr>
  <p:slideViewPr>
    <p:cSldViewPr snapToGrid="0">
      <p:cViewPr varScale="1">
        <p:scale>
          <a:sx n="59" d="100"/>
          <a:sy n="59" d="100"/>
        </p:scale>
        <p:origin x="9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89410-74AA-4502-9999-DF65143EF6F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9E6F6B2-891C-4205-8F61-041332C62A6B}">
      <dgm:prSet phldrT="[文字]" custT="1"/>
      <dgm:spPr/>
      <dgm:t>
        <a:bodyPr/>
        <a:lstStyle/>
        <a:p>
          <a:r>
            <a:rPr lang="en-US" altLang="zh-TW" sz="3600" dirty="0" smtClean="0">
              <a:solidFill>
                <a:schemeClr val="tx1"/>
              </a:solidFill>
            </a:rPr>
            <a:t>Sensor</a:t>
          </a:r>
        </a:p>
        <a:p>
          <a:endParaRPr lang="en-US" altLang="zh-TW" sz="3600" dirty="0" smtClean="0">
            <a:solidFill>
              <a:schemeClr val="tx1"/>
            </a:solidFill>
          </a:endParaRPr>
        </a:p>
        <a:p>
          <a:endParaRPr lang="zh-TW" altLang="en-US" sz="3600" dirty="0">
            <a:solidFill>
              <a:schemeClr val="tx1"/>
            </a:solidFill>
          </a:endParaRPr>
        </a:p>
      </dgm:t>
    </dgm:pt>
    <dgm:pt modelId="{0B867EF5-6648-4C4E-9AF0-2DF66447528E}" type="parTrans" cxnId="{363DF09F-B448-4B73-BFBB-C390A9214DA5}">
      <dgm:prSet/>
      <dgm:spPr/>
      <dgm:t>
        <a:bodyPr/>
        <a:lstStyle/>
        <a:p>
          <a:endParaRPr lang="zh-TW" altLang="en-US"/>
        </a:p>
      </dgm:t>
    </dgm:pt>
    <dgm:pt modelId="{F53E2BF2-7CD3-4ABC-A3E0-BA5C71522F37}" type="sibTrans" cxnId="{363DF09F-B448-4B73-BFBB-C390A9214DA5}">
      <dgm:prSet/>
      <dgm:spPr/>
      <dgm:t>
        <a:bodyPr/>
        <a:lstStyle/>
        <a:p>
          <a:endParaRPr lang="zh-TW" altLang="en-US"/>
        </a:p>
      </dgm:t>
    </dgm:pt>
    <dgm:pt modelId="{8542F436-6256-4EAF-B4EC-581A3E439CB0}">
      <dgm:prSet phldrT="[文字]" custT="1"/>
      <dgm:spPr/>
      <dgm:t>
        <a:bodyPr/>
        <a:lstStyle/>
        <a:p>
          <a:r>
            <a:rPr lang="en-US" altLang="zh-TW" sz="3600" dirty="0" smtClean="0">
              <a:solidFill>
                <a:schemeClr val="tx1"/>
              </a:solidFill>
            </a:rPr>
            <a:t>Light</a:t>
          </a:r>
        </a:p>
        <a:p>
          <a:endParaRPr lang="en-US" altLang="zh-TW" sz="3600" dirty="0" smtClean="0">
            <a:solidFill>
              <a:schemeClr val="tx1"/>
            </a:solidFill>
          </a:endParaRPr>
        </a:p>
        <a:p>
          <a:endParaRPr lang="zh-TW" altLang="en-US" sz="3600" dirty="0">
            <a:solidFill>
              <a:schemeClr val="tx1"/>
            </a:solidFill>
          </a:endParaRPr>
        </a:p>
      </dgm:t>
    </dgm:pt>
    <dgm:pt modelId="{6F89D1C6-1006-4ABD-9398-6DECC7FEE912}" type="parTrans" cxnId="{4C57FE3D-689E-438A-8C90-F37009DABEDB}">
      <dgm:prSet/>
      <dgm:spPr/>
      <dgm:t>
        <a:bodyPr/>
        <a:lstStyle/>
        <a:p>
          <a:endParaRPr lang="zh-TW" altLang="en-US"/>
        </a:p>
      </dgm:t>
    </dgm:pt>
    <dgm:pt modelId="{81659642-F8C4-4BC6-9512-F0F4F96A4012}" type="sibTrans" cxnId="{4C57FE3D-689E-438A-8C90-F37009DABEDB}">
      <dgm:prSet/>
      <dgm:spPr/>
      <dgm:t>
        <a:bodyPr/>
        <a:lstStyle/>
        <a:p>
          <a:endParaRPr lang="zh-TW" altLang="en-US"/>
        </a:p>
      </dgm:t>
    </dgm:pt>
    <dgm:pt modelId="{E8B11819-361E-4D84-9F40-86D111ECB8E2}">
      <dgm:prSet phldrT="[文字]" custT="1"/>
      <dgm:spPr/>
      <dgm:t>
        <a:bodyPr/>
        <a:lstStyle/>
        <a:p>
          <a:r>
            <a:rPr lang="en-US" altLang="zh-TW" sz="3600" dirty="0" smtClean="0">
              <a:solidFill>
                <a:schemeClr val="tx1"/>
              </a:solidFill>
            </a:rPr>
            <a:t>Database</a:t>
          </a:r>
        </a:p>
        <a:p>
          <a:endParaRPr lang="en-US" altLang="zh-TW" sz="3600" dirty="0" smtClean="0">
            <a:solidFill>
              <a:schemeClr val="tx1"/>
            </a:solidFill>
          </a:endParaRPr>
        </a:p>
        <a:p>
          <a:endParaRPr lang="zh-TW" altLang="en-US" sz="3600" dirty="0">
            <a:solidFill>
              <a:schemeClr val="tx1"/>
            </a:solidFill>
          </a:endParaRPr>
        </a:p>
      </dgm:t>
    </dgm:pt>
    <dgm:pt modelId="{ACB001A7-8AFD-410D-83D8-97593A88A8C1}" type="sibTrans" cxnId="{740107B9-4941-405E-9A2C-94DCAE794AFA}">
      <dgm:prSet/>
      <dgm:spPr/>
      <dgm:t>
        <a:bodyPr/>
        <a:lstStyle/>
        <a:p>
          <a:endParaRPr lang="zh-TW" altLang="en-US"/>
        </a:p>
      </dgm:t>
    </dgm:pt>
    <dgm:pt modelId="{DF3588F1-231F-4608-BCBE-691EA8130130}" type="parTrans" cxnId="{740107B9-4941-405E-9A2C-94DCAE794AFA}">
      <dgm:prSet/>
      <dgm:spPr/>
      <dgm:t>
        <a:bodyPr/>
        <a:lstStyle/>
        <a:p>
          <a:endParaRPr lang="zh-TW" altLang="en-US"/>
        </a:p>
      </dgm:t>
    </dgm:pt>
    <dgm:pt modelId="{C01138F3-7EA9-4EA9-84F5-4CF400530A46}">
      <dgm:prSet phldrT="[文字]" custT="1"/>
      <dgm:spPr/>
      <dgm:t>
        <a:bodyPr/>
        <a:lstStyle/>
        <a:p>
          <a:r>
            <a:rPr lang="en-US" altLang="zh-TW" sz="3600" dirty="0" smtClean="0">
              <a:solidFill>
                <a:schemeClr val="tx1"/>
              </a:solidFill>
            </a:rPr>
            <a:t>Controller</a:t>
          </a:r>
        </a:p>
        <a:p>
          <a:endParaRPr lang="en-US" altLang="zh-TW" sz="3600" dirty="0" smtClean="0">
            <a:solidFill>
              <a:schemeClr val="tx1"/>
            </a:solidFill>
          </a:endParaRPr>
        </a:p>
        <a:p>
          <a:endParaRPr lang="zh-TW" altLang="en-US" sz="3600" dirty="0">
            <a:solidFill>
              <a:schemeClr val="tx1"/>
            </a:solidFill>
          </a:endParaRPr>
        </a:p>
      </dgm:t>
    </dgm:pt>
    <dgm:pt modelId="{B2E25D16-B24D-4F85-A167-CF2C16D53BF0}" type="parTrans" cxnId="{003EE38D-2A0E-4BFA-87A5-15E7DB0FD080}">
      <dgm:prSet/>
      <dgm:spPr/>
      <dgm:t>
        <a:bodyPr/>
        <a:lstStyle/>
        <a:p>
          <a:endParaRPr lang="zh-TW" altLang="en-US"/>
        </a:p>
      </dgm:t>
    </dgm:pt>
    <dgm:pt modelId="{08A26ACB-4D0E-4046-9B03-F451C8180B23}" type="sibTrans" cxnId="{003EE38D-2A0E-4BFA-87A5-15E7DB0FD080}">
      <dgm:prSet/>
      <dgm:spPr/>
      <dgm:t>
        <a:bodyPr/>
        <a:lstStyle/>
        <a:p>
          <a:endParaRPr lang="zh-TW" altLang="en-US"/>
        </a:p>
      </dgm:t>
    </dgm:pt>
    <dgm:pt modelId="{7B57FD02-7C00-4710-8B0E-B3F2E3319EC6}" type="pres">
      <dgm:prSet presAssocID="{68D89410-74AA-4502-9999-DF65143EF6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D522D22-4A63-421B-9969-D5C94B5234D3}" type="pres">
      <dgm:prSet presAssocID="{E8B11819-361E-4D84-9F40-86D111ECB8E2}" presName="vertOne" presStyleCnt="0"/>
      <dgm:spPr/>
    </dgm:pt>
    <dgm:pt modelId="{E900293E-5A0D-4E16-97DB-DEFFE945FB93}" type="pres">
      <dgm:prSet presAssocID="{E8B11819-361E-4D84-9F40-86D111ECB8E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EF461B9-B310-434D-9FD7-387A29F6140F}" type="pres">
      <dgm:prSet presAssocID="{E8B11819-361E-4D84-9F40-86D111ECB8E2}" presName="parTransOne" presStyleCnt="0"/>
      <dgm:spPr/>
    </dgm:pt>
    <dgm:pt modelId="{EEF0C1FD-F126-4CDB-9916-397E51326973}" type="pres">
      <dgm:prSet presAssocID="{E8B11819-361E-4D84-9F40-86D111ECB8E2}" presName="horzOne" presStyleCnt="0"/>
      <dgm:spPr/>
    </dgm:pt>
    <dgm:pt modelId="{4AE9D25C-4CC0-40D2-838E-00D431EBEFBB}" type="pres">
      <dgm:prSet presAssocID="{69E6F6B2-891C-4205-8F61-041332C62A6B}" presName="vertTwo" presStyleCnt="0"/>
      <dgm:spPr/>
    </dgm:pt>
    <dgm:pt modelId="{222D23EF-7B2D-42E6-AACB-C07A876BB4A3}" type="pres">
      <dgm:prSet presAssocID="{69E6F6B2-891C-4205-8F61-041332C62A6B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ED713A-1910-4C8C-A7A0-407141C844D0}" type="pres">
      <dgm:prSet presAssocID="{69E6F6B2-891C-4205-8F61-041332C62A6B}" presName="horzTwo" presStyleCnt="0"/>
      <dgm:spPr/>
    </dgm:pt>
    <dgm:pt modelId="{E5901F0A-5F11-443D-837E-1257C7833485}" type="pres">
      <dgm:prSet presAssocID="{F53E2BF2-7CD3-4ABC-A3E0-BA5C71522F37}" presName="sibSpaceTwo" presStyleCnt="0"/>
      <dgm:spPr/>
    </dgm:pt>
    <dgm:pt modelId="{117F1DC0-93B9-4352-91CA-4FED9605B111}" type="pres">
      <dgm:prSet presAssocID="{C01138F3-7EA9-4EA9-84F5-4CF400530A46}" presName="vertTwo" presStyleCnt="0"/>
      <dgm:spPr/>
    </dgm:pt>
    <dgm:pt modelId="{E839CF82-938D-4F5B-B4DB-B6B36052B672}" type="pres">
      <dgm:prSet presAssocID="{C01138F3-7EA9-4EA9-84F5-4CF400530A46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7B3266-4B33-4A27-A116-E88A8113D3B1}" type="pres">
      <dgm:prSet presAssocID="{C01138F3-7EA9-4EA9-84F5-4CF400530A46}" presName="horzTwo" presStyleCnt="0"/>
      <dgm:spPr/>
    </dgm:pt>
    <dgm:pt modelId="{1097FD2F-9042-4926-9897-8A6E36D4C109}" type="pres">
      <dgm:prSet presAssocID="{08A26ACB-4D0E-4046-9B03-F451C8180B23}" presName="sibSpaceTwo" presStyleCnt="0"/>
      <dgm:spPr/>
    </dgm:pt>
    <dgm:pt modelId="{BAD79895-EAEB-416D-A3D1-F3ECF04BA8EA}" type="pres">
      <dgm:prSet presAssocID="{8542F436-6256-4EAF-B4EC-581A3E439CB0}" presName="vertTwo" presStyleCnt="0"/>
      <dgm:spPr/>
    </dgm:pt>
    <dgm:pt modelId="{2F3678A3-25AE-4C64-B48B-965285F3FAE0}" type="pres">
      <dgm:prSet presAssocID="{8542F436-6256-4EAF-B4EC-581A3E439CB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12256C-2BD7-4F0F-9B32-4D1BCBDC35A0}" type="pres">
      <dgm:prSet presAssocID="{8542F436-6256-4EAF-B4EC-581A3E439CB0}" presName="horzTwo" presStyleCnt="0"/>
      <dgm:spPr/>
    </dgm:pt>
  </dgm:ptLst>
  <dgm:cxnLst>
    <dgm:cxn modelId="{250DA2E5-C105-41B1-A1D3-07AEADED868C}" type="presOf" srcId="{E8B11819-361E-4D84-9F40-86D111ECB8E2}" destId="{E900293E-5A0D-4E16-97DB-DEFFE945FB93}" srcOrd="0" destOrd="0" presId="urn:microsoft.com/office/officeart/2005/8/layout/hierarchy4"/>
    <dgm:cxn modelId="{663B765B-CF48-4D2B-B881-D77F30EF6E88}" type="presOf" srcId="{68D89410-74AA-4502-9999-DF65143EF6F3}" destId="{7B57FD02-7C00-4710-8B0E-B3F2E3319EC6}" srcOrd="0" destOrd="0" presId="urn:microsoft.com/office/officeart/2005/8/layout/hierarchy4"/>
    <dgm:cxn modelId="{363DF09F-B448-4B73-BFBB-C390A9214DA5}" srcId="{E8B11819-361E-4D84-9F40-86D111ECB8E2}" destId="{69E6F6B2-891C-4205-8F61-041332C62A6B}" srcOrd="0" destOrd="0" parTransId="{0B867EF5-6648-4C4E-9AF0-2DF66447528E}" sibTransId="{F53E2BF2-7CD3-4ABC-A3E0-BA5C71522F37}"/>
    <dgm:cxn modelId="{8AEE5DB8-B107-4478-8BF3-CB8B7F156BE6}" type="presOf" srcId="{C01138F3-7EA9-4EA9-84F5-4CF400530A46}" destId="{E839CF82-938D-4F5B-B4DB-B6B36052B672}" srcOrd="0" destOrd="0" presId="urn:microsoft.com/office/officeart/2005/8/layout/hierarchy4"/>
    <dgm:cxn modelId="{740107B9-4941-405E-9A2C-94DCAE794AFA}" srcId="{68D89410-74AA-4502-9999-DF65143EF6F3}" destId="{E8B11819-361E-4D84-9F40-86D111ECB8E2}" srcOrd="0" destOrd="0" parTransId="{DF3588F1-231F-4608-BCBE-691EA8130130}" sibTransId="{ACB001A7-8AFD-410D-83D8-97593A88A8C1}"/>
    <dgm:cxn modelId="{003EE38D-2A0E-4BFA-87A5-15E7DB0FD080}" srcId="{E8B11819-361E-4D84-9F40-86D111ECB8E2}" destId="{C01138F3-7EA9-4EA9-84F5-4CF400530A46}" srcOrd="1" destOrd="0" parTransId="{B2E25D16-B24D-4F85-A167-CF2C16D53BF0}" sibTransId="{08A26ACB-4D0E-4046-9B03-F451C8180B23}"/>
    <dgm:cxn modelId="{4C57FE3D-689E-438A-8C90-F37009DABEDB}" srcId="{E8B11819-361E-4D84-9F40-86D111ECB8E2}" destId="{8542F436-6256-4EAF-B4EC-581A3E439CB0}" srcOrd="2" destOrd="0" parTransId="{6F89D1C6-1006-4ABD-9398-6DECC7FEE912}" sibTransId="{81659642-F8C4-4BC6-9512-F0F4F96A4012}"/>
    <dgm:cxn modelId="{16C1B993-02F3-464C-B5ED-B92AE8337F2B}" type="presOf" srcId="{69E6F6B2-891C-4205-8F61-041332C62A6B}" destId="{222D23EF-7B2D-42E6-AACB-C07A876BB4A3}" srcOrd="0" destOrd="0" presId="urn:microsoft.com/office/officeart/2005/8/layout/hierarchy4"/>
    <dgm:cxn modelId="{3D2AE956-EAA5-4590-84C4-B09F31C386F5}" type="presOf" srcId="{8542F436-6256-4EAF-B4EC-581A3E439CB0}" destId="{2F3678A3-25AE-4C64-B48B-965285F3FAE0}" srcOrd="0" destOrd="0" presId="urn:microsoft.com/office/officeart/2005/8/layout/hierarchy4"/>
    <dgm:cxn modelId="{A1993541-362E-44C7-B974-7CE2255A3F63}" type="presParOf" srcId="{7B57FD02-7C00-4710-8B0E-B3F2E3319EC6}" destId="{2D522D22-4A63-421B-9969-D5C94B5234D3}" srcOrd="0" destOrd="0" presId="urn:microsoft.com/office/officeart/2005/8/layout/hierarchy4"/>
    <dgm:cxn modelId="{778BA9A9-BEA5-4A10-8F50-8B93B0442E15}" type="presParOf" srcId="{2D522D22-4A63-421B-9969-D5C94B5234D3}" destId="{E900293E-5A0D-4E16-97DB-DEFFE945FB93}" srcOrd="0" destOrd="0" presId="urn:microsoft.com/office/officeart/2005/8/layout/hierarchy4"/>
    <dgm:cxn modelId="{885467E5-95F3-4B1A-AAE0-0A24D338451A}" type="presParOf" srcId="{2D522D22-4A63-421B-9969-D5C94B5234D3}" destId="{5EF461B9-B310-434D-9FD7-387A29F6140F}" srcOrd="1" destOrd="0" presId="urn:microsoft.com/office/officeart/2005/8/layout/hierarchy4"/>
    <dgm:cxn modelId="{1C394C8D-7444-4AEF-973F-333BBCD7619C}" type="presParOf" srcId="{2D522D22-4A63-421B-9969-D5C94B5234D3}" destId="{EEF0C1FD-F126-4CDB-9916-397E51326973}" srcOrd="2" destOrd="0" presId="urn:microsoft.com/office/officeart/2005/8/layout/hierarchy4"/>
    <dgm:cxn modelId="{CBC464AA-DC8C-43A5-B675-52A986AB758A}" type="presParOf" srcId="{EEF0C1FD-F126-4CDB-9916-397E51326973}" destId="{4AE9D25C-4CC0-40D2-838E-00D431EBEFBB}" srcOrd="0" destOrd="0" presId="urn:microsoft.com/office/officeart/2005/8/layout/hierarchy4"/>
    <dgm:cxn modelId="{4D2A0CE7-1AD9-41FB-9572-DFCBF7749036}" type="presParOf" srcId="{4AE9D25C-4CC0-40D2-838E-00D431EBEFBB}" destId="{222D23EF-7B2D-42E6-AACB-C07A876BB4A3}" srcOrd="0" destOrd="0" presId="urn:microsoft.com/office/officeart/2005/8/layout/hierarchy4"/>
    <dgm:cxn modelId="{30CB4980-D792-4AA7-AA9A-0406306B67C3}" type="presParOf" srcId="{4AE9D25C-4CC0-40D2-838E-00D431EBEFBB}" destId="{D2ED713A-1910-4C8C-A7A0-407141C844D0}" srcOrd="1" destOrd="0" presId="urn:microsoft.com/office/officeart/2005/8/layout/hierarchy4"/>
    <dgm:cxn modelId="{C240FFD9-0CBB-47CE-9E76-4E0D75C1221D}" type="presParOf" srcId="{EEF0C1FD-F126-4CDB-9916-397E51326973}" destId="{E5901F0A-5F11-443D-837E-1257C7833485}" srcOrd="1" destOrd="0" presId="urn:microsoft.com/office/officeart/2005/8/layout/hierarchy4"/>
    <dgm:cxn modelId="{24DF21E7-E96C-488B-B234-8CA95761BF18}" type="presParOf" srcId="{EEF0C1FD-F126-4CDB-9916-397E51326973}" destId="{117F1DC0-93B9-4352-91CA-4FED9605B111}" srcOrd="2" destOrd="0" presId="urn:microsoft.com/office/officeart/2005/8/layout/hierarchy4"/>
    <dgm:cxn modelId="{227A70AC-25F8-4503-8649-D623B57047E2}" type="presParOf" srcId="{117F1DC0-93B9-4352-91CA-4FED9605B111}" destId="{E839CF82-938D-4F5B-B4DB-B6B36052B672}" srcOrd="0" destOrd="0" presId="urn:microsoft.com/office/officeart/2005/8/layout/hierarchy4"/>
    <dgm:cxn modelId="{8B193C86-8EC3-45B1-BD92-2B4E3B3C2756}" type="presParOf" srcId="{117F1DC0-93B9-4352-91CA-4FED9605B111}" destId="{8B7B3266-4B33-4A27-A116-E88A8113D3B1}" srcOrd="1" destOrd="0" presId="urn:microsoft.com/office/officeart/2005/8/layout/hierarchy4"/>
    <dgm:cxn modelId="{5F56BA96-B9DC-4E03-94D8-A756B3FE3601}" type="presParOf" srcId="{EEF0C1FD-F126-4CDB-9916-397E51326973}" destId="{1097FD2F-9042-4926-9897-8A6E36D4C109}" srcOrd="3" destOrd="0" presId="urn:microsoft.com/office/officeart/2005/8/layout/hierarchy4"/>
    <dgm:cxn modelId="{5CD62465-2C41-429E-8C12-3315F5B4112C}" type="presParOf" srcId="{EEF0C1FD-F126-4CDB-9916-397E51326973}" destId="{BAD79895-EAEB-416D-A3D1-F3ECF04BA8EA}" srcOrd="4" destOrd="0" presId="urn:microsoft.com/office/officeart/2005/8/layout/hierarchy4"/>
    <dgm:cxn modelId="{D43C8121-8AEC-4F75-96D1-B5B245F707F1}" type="presParOf" srcId="{BAD79895-EAEB-416D-A3D1-F3ECF04BA8EA}" destId="{2F3678A3-25AE-4C64-B48B-965285F3FAE0}" srcOrd="0" destOrd="0" presId="urn:microsoft.com/office/officeart/2005/8/layout/hierarchy4"/>
    <dgm:cxn modelId="{D188CB17-5950-4C20-80A8-FE213301F32E}" type="presParOf" srcId="{BAD79895-EAEB-416D-A3D1-F3ECF04BA8EA}" destId="{5612256C-2BD7-4F0F-9B32-4D1BCBDC35A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0293E-5A0D-4E16-97DB-DEFFE945FB93}">
      <dsp:nvSpPr>
        <dsp:cNvPr id="0" name=""/>
        <dsp:cNvSpPr/>
      </dsp:nvSpPr>
      <dsp:spPr>
        <a:xfrm>
          <a:off x="3906" y="153"/>
          <a:ext cx="10863386" cy="210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solidFill>
                <a:schemeClr val="tx1"/>
              </a:solidFill>
            </a:rPr>
            <a:t>Database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 dirty="0" smtClean="0">
            <a:solidFill>
              <a:schemeClr val="tx1"/>
            </a:solidFill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>
            <a:solidFill>
              <a:schemeClr val="tx1"/>
            </a:solidFill>
          </a:endParaRPr>
        </a:p>
      </dsp:txBody>
      <dsp:txXfrm>
        <a:off x="65566" y="61813"/>
        <a:ext cx="10740066" cy="1981891"/>
      </dsp:txXfrm>
    </dsp:sp>
    <dsp:sp modelId="{222D23EF-7B2D-42E6-AACB-C07A876BB4A3}">
      <dsp:nvSpPr>
        <dsp:cNvPr id="0" name=""/>
        <dsp:cNvSpPr/>
      </dsp:nvSpPr>
      <dsp:spPr>
        <a:xfrm>
          <a:off x="3906" y="2390435"/>
          <a:ext cx="3429099" cy="210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solidFill>
                <a:schemeClr val="tx1"/>
              </a:solidFill>
            </a:rPr>
            <a:t>Sensor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 dirty="0" smtClean="0">
            <a:solidFill>
              <a:schemeClr val="tx1"/>
            </a:solidFill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>
            <a:solidFill>
              <a:schemeClr val="tx1"/>
            </a:solidFill>
          </a:endParaRPr>
        </a:p>
      </dsp:txBody>
      <dsp:txXfrm>
        <a:off x="65566" y="2452095"/>
        <a:ext cx="3305779" cy="1981891"/>
      </dsp:txXfrm>
    </dsp:sp>
    <dsp:sp modelId="{E839CF82-938D-4F5B-B4DB-B6B36052B672}">
      <dsp:nvSpPr>
        <dsp:cNvPr id="0" name=""/>
        <dsp:cNvSpPr/>
      </dsp:nvSpPr>
      <dsp:spPr>
        <a:xfrm>
          <a:off x="3721050" y="2390435"/>
          <a:ext cx="3429099" cy="210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solidFill>
                <a:schemeClr val="tx1"/>
              </a:solidFill>
            </a:rPr>
            <a:t>Controller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 dirty="0" smtClean="0">
            <a:solidFill>
              <a:schemeClr val="tx1"/>
            </a:solidFill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>
            <a:solidFill>
              <a:schemeClr val="tx1"/>
            </a:solidFill>
          </a:endParaRPr>
        </a:p>
      </dsp:txBody>
      <dsp:txXfrm>
        <a:off x="3782710" y="2452095"/>
        <a:ext cx="3305779" cy="1981891"/>
      </dsp:txXfrm>
    </dsp:sp>
    <dsp:sp modelId="{2F3678A3-25AE-4C64-B48B-965285F3FAE0}">
      <dsp:nvSpPr>
        <dsp:cNvPr id="0" name=""/>
        <dsp:cNvSpPr/>
      </dsp:nvSpPr>
      <dsp:spPr>
        <a:xfrm>
          <a:off x="7438193" y="2390435"/>
          <a:ext cx="3429099" cy="210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solidFill>
                <a:schemeClr val="tx1"/>
              </a:solidFill>
            </a:rPr>
            <a:t>Light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3600" kern="1200" dirty="0" smtClean="0">
            <a:solidFill>
              <a:schemeClr val="tx1"/>
            </a:solidFill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>
            <a:solidFill>
              <a:schemeClr val="tx1"/>
            </a:solidFill>
          </a:endParaRPr>
        </a:p>
      </dsp:txBody>
      <dsp:txXfrm>
        <a:off x="7499853" y="2452095"/>
        <a:ext cx="3305779" cy="198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B909B-D514-47CF-BE10-71B2EC9EFFE7}" type="datetimeFigureOut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6514-B609-42E2-AA2B-17F901E20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3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Left: PIR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triggered signal</a:t>
            </a:r>
            <a:endParaRPr lang="zh-TW" altLang="en-US" dirty="0" smtClean="0"/>
          </a:p>
          <a:p>
            <a:r>
              <a:rPr lang="en-US" altLang="zh-TW" dirty="0" smtClean="0"/>
              <a:t>Right: PIR close light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A6514-B609-42E2-AA2B-17F901E200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9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Left: close light</a:t>
            </a:r>
          </a:p>
          <a:p>
            <a:r>
              <a:rPr lang="en-US" altLang="zh-TW" dirty="0" smtClean="0"/>
              <a:t>Right: set timer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A6514-B609-42E2-AA2B-17F901E200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0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5F631C2-05E0-4CC8-AA93-D80DF9623ADE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32F9-889B-4C25-9EC2-F49240B7A829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28EAC85-02E9-4156-AD25-36C09E2E9AB2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320-C86B-4654-9E88-DFBB329E7B96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E337-1F18-478B-93B9-9057A1157E4C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2184B7-C7C2-4495-A903-1C969AEE8935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02F0A9-753E-451C-B2EA-9743B08D29D5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B922-53EC-421E-814F-D78D76F05307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C3C2-5E79-4F8B-B211-B09ABF72F617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E93-7872-493B-A6A2-9BBDFE215C61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5E83897-7796-4725-8894-5830FC664D25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4BE337-1F18-478B-93B9-9057A1157E4C}" type="datetime1">
              <a:rPr lang="zh-TW" altLang="en-US" smtClean="0"/>
              <a:pPr/>
              <a:t>2017/1/15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1B2A4-FC44-4930-8D7E-D80363A43A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14669" y="1466850"/>
            <a:ext cx="10341902" cy="289787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系統專題研究</a:t>
            </a:r>
            <a:r>
              <a:rPr lang="en-US" altLang="zh-TW" dirty="0" smtClean="0"/>
              <a:t>-</a:t>
            </a:r>
            <a:r>
              <a:rPr lang="zh-TW" altLang="en-US" dirty="0" smtClean="0"/>
              <a:t>物聯網中介軟體設計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大樓智慧照明服務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4669" y="4290322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D04944002	</a:t>
            </a:r>
            <a:r>
              <a:rPr lang="zh-TW" altLang="en-US" dirty="0" smtClean="0"/>
              <a:t>楊大煒</a:t>
            </a:r>
            <a:endParaRPr lang="en-US" altLang="zh-TW" dirty="0" smtClean="0"/>
          </a:p>
          <a:p>
            <a:r>
              <a:rPr lang="en-US" altLang="zh-TW" dirty="0" smtClean="0"/>
              <a:t>D05922021	</a:t>
            </a:r>
            <a:r>
              <a:rPr lang="zh-TW" altLang="en-US" dirty="0" smtClean="0"/>
              <a:t>李祐棠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B2A4-FC44-4930-8D7E-D80363A43A7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 / Server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Controller:</a:t>
            </a:r>
          </a:p>
          <a:p>
            <a:pPr lvl="1"/>
            <a:r>
              <a:rPr lang="en-US" altLang="zh-TW" dirty="0" smtClean="0"/>
              <a:t>Collect Data from sensors, </a:t>
            </a:r>
          </a:p>
          <a:p>
            <a:pPr lvl="1"/>
            <a:r>
              <a:rPr lang="en-US" altLang="zh-TW" dirty="0" smtClean="0"/>
              <a:t>Implement all control logic</a:t>
            </a:r>
          </a:p>
          <a:p>
            <a:r>
              <a:rPr lang="en-US" altLang="zh-TW" sz="3200" dirty="0" smtClean="0"/>
              <a:t>Server:</a:t>
            </a:r>
          </a:p>
          <a:p>
            <a:pPr lvl="1"/>
            <a:r>
              <a:rPr lang="en-US" altLang="zh-TW" dirty="0" smtClean="0"/>
              <a:t>Listen to upload data from controller</a:t>
            </a:r>
          </a:p>
          <a:p>
            <a:pPr lvl="1"/>
            <a:r>
              <a:rPr lang="en-US" altLang="zh-TW" dirty="0" smtClean="0"/>
              <a:t>According to </a:t>
            </a:r>
            <a:r>
              <a:rPr lang="en-US" altLang="zh-TW" dirty="0" err="1" smtClean="0"/>
              <a:t>dataID</a:t>
            </a:r>
            <a:r>
              <a:rPr lang="en-US" altLang="zh-TW" dirty="0" smtClean="0"/>
              <a:t>, extract </a:t>
            </a:r>
            <a:r>
              <a:rPr lang="en-US" altLang="zh-TW" dirty="0" err="1" smtClean="0"/>
              <a:t>datavalue</a:t>
            </a:r>
            <a:r>
              <a:rPr lang="en-US" altLang="zh-TW" dirty="0" smtClean="0"/>
              <a:t> and save to database</a:t>
            </a:r>
            <a:br>
              <a:rPr lang="en-US" altLang="zh-TW" dirty="0" smtClean="0"/>
            </a:br>
            <a:r>
              <a:rPr lang="en-US" altLang="zh-TW" dirty="0" smtClean="0"/>
              <a:t>(we implement in SQL)</a:t>
            </a:r>
          </a:p>
          <a:p>
            <a:pPr lvl="1"/>
            <a:r>
              <a:rPr lang="en-US" altLang="zh-TW" dirty="0" smtClean="0"/>
              <a:t>Send update command to controller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內容版面配置區 4" descr="DSC_02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0404" y="1654628"/>
            <a:ext cx="8910975" cy="5010150"/>
          </a:xfrm>
        </p:spPr>
      </p:pic>
      <p:sp>
        <p:nvSpPr>
          <p:cNvPr id="6" name="矩形 5"/>
          <p:cNvSpPr/>
          <p:nvPr/>
        </p:nvSpPr>
        <p:spPr>
          <a:xfrm>
            <a:off x="2517322" y="3635828"/>
            <a:ext cx="1047750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88572" y="4454978"/>
            <a:ext cx="268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Touch Switch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4172" y="2569028"/>
            <a:ext cx="4114800" cy="35433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4322" y="4188278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</a:rPr>
              <a:t>Sensor Set</a:t>
            </a:r>
          </a:p>
        </p:txBody>
      </p:sp>
      <p:sp>
        <p:nvSpPr>
          <p:cNvPr id="10" name="矩形 9"/>
          <p:cNvSpPr/>
          <p:nvPr/>
        </p:nvSpPr>
        <p:spPr>
          <a:xfrm>
            <a:off x="1298122" y="2264228"/>
            <a:ext cx="1714500" cy="1257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88572" y="1673678"/>
            <a:ext cx="2118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Controller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361714" y="1654628"/>
            <a:ext cx="26452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Sensor: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Pir</a:t>
            </a:r>
            <a:r>
              <a:rPr lang="en-US" altLang="zh-TW" sz="2000" dirty="0" smtClean="0"/>
              <a:t> sensor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x1</a:t>
            </a:r>
          </a:p>
          <a:p>
            <a:r>
              <a:rPr lang="zh-TW" altLang="en-US" sz="2000" dirty="0" smtClean="0"/>
              <a:t>  </a:t>
            </a:r>
            <a:r>
              <a:rPr lang="en-US" altLang="zh-TW" sz="2000" dirty="0" smtClean="0"/>
              <a:t>Light sensor x1</a:t>
            </a:r>
          </a:p>
          <a:p>
            <a:r>
              <a:rPr lang="zh-TW" altLang="en-US" sz="2000" dirty="0" smtClean="0"/>
              <a:t>  </a:t>
            </a:r>
            <a:r>
              <a:rPr lang="en-US" altLang="zh-TW" sz="2000" dirty="0" smtClean="0"/>
              <a:t>LED x1</a:t>
            </a:r>
          </a:p>
          <a:p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Wudevice</a:t>
            </a:r>
            <a:r>
              <a:rPr lang="en-US" altLang="zh-TW" sz="2000" dirty="0" smtClean="0"/>
              <a:t> x1</a:t>
            </a:r>
          </a:p>
          <a:p>
            <a:r>
              <a:rPr lang="zh-TW" altLang="en-US" sz="2000" dirty="0" smtClean="0"/>
              <a:t>  </a:t>
            </a:r>
            <a:r>
              <a:rPr lang="en-US" altLang="zh-TW" sz="2000" dirty="0" smtClean="0"/>
              <a:t>Edison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x1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Controller:</a:t>
            </a:r>
          </a:p>
          <a:p>
            <a:r>
              <a:rPr lang="en-US" altLang="zh-TW" sz="2000" dirty="0" smtClean="0"/>
              <a:t>  LED x1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Touch pad x1</a:t>
            </a:r>
          </a:p>
          <a:p>
            <a:r>
              <a:rPr lang="en-US" altLang="zh-TW" sz="2000" dirty="0" smtClean="0"/>
              <a:t>  Edison x1</a:t>
            </a:r>
            <a:endParaRPr lang="en-US" altLang="zh-TW" sz="2000" dirty="0"/>
          </a:p>
          <a:p>
            <a:r>
              <a:rPr lang="en-US" altLang="zh-TW" sz="2000" dirty="0" smtClean="0"/>
              <a:t>  REST client x1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REST Server:</a:t>
            </a:r>
          </a:p>
          <a:p>
            <a:r>
              <a:rPr lang="en-US" altLang="zh-TW" sz="2000" dirty="0" smtClean="0"/>
              <a:t>  REST server x1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Structure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 descr="DSC_02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968" y="1767529"/>
            <a:ext cx="7809461" cy="439083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72500" y="5619750"/>
            <a:ext cx="2326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PIR sensor </a:t>
            </a:r>
            <a:br>
              <a:rPr lang="en-US" altLang="zh-TW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here</a:t>
            </a:r>
            <a:endParaRPr lang="zh-TW" alt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圓形箭號 6"/>
          <p:cNvSpPr/>
          <p:nvPr/>
        </p:nvSpPr>
        <p:spPr>
          <a:xfrm flipH="1">
            <a:off x="5181600" y="3676650"/>
            <a:ext cx="4838700" cy="4248150"/>
          </a:xfrm>
          <a:prstGeom prst="circularArrow">
            <a:avLst>
              <a:gd name="adj1" fmla="val 3973"/>
              <a:gd name="adj2" fmla="val 917445"/>
              <a:gd name="adj3" fmla="val 20392166"/>
              <a:gd name="adj4" fmla="val 11165622"/>
              <a:gd name="adj5" fmla="val 81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FBP for One Area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內容版面配置區 4" descr="fullfb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75684" y="1600200"/>
            <a:ext cx="8554958" cy="4495800"/>
          </a:xfrm>
        </p:spPr>
      </p:pic>
      <p:grpSp>
        <p:nvGrpSpPr>
          <p:cNvPr id="13" name="群組 12"/>
          <p:cNvGrpSpPr/>
          <p:nvPr/>
        </p:nvGrpSpPr>
        <p:grpSpPr>
          <a:xfrm>
            <a:off x="5823857" y="3788229"/>
            <a:ext cx="3298372" cy="1186543"/>
            <a:chOff x="5823857" y="3788229"/>
            <a:chExt cx="3298372" cy="1186543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3857" y="3788229"/>
              <a:ext cx="3298372" cy="64225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3857" y="3984172"/>
              <a:ext cx="3298372" cy="64225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5823857" y="4223658"/>
              <a:ext cx="3298372" cy="5878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5823857" y="4386944"/>
              <a:ext cx="3298372" cy="5878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Light Control 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Adjust light with light sensor value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19635" y="3265714"/>
            <a:ext cx="72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Lghtpattern_level.mp4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Light Control 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Close light based on PIR sensor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5722" y="3925082"/>
            <a:ext cx="42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Close_wo_pir.mp4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99949" y="3925082"/>
            <a:ext cx="4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Close_wi_pir.mp4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Upload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Upload data to server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6864" y="2492829"/>
            <a:ext cx="72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severwork.mp4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Server Command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Server can close light remotely, or set the time to close light without people in environment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61157" y="4120634"/>
            <a:ext cx="344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Server_close_light.mp4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65265" y="4120634"/>
            <a:ext cx="33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Server_set_time.mp4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to </a:t>
            </a:r>
            <a:r>
              <a:rPr lang="en-US" altLang="zh-TW" dirty="0" err="1" smtClean="0"/>
              <a:t>WuKong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能夠大量管理</a:t>
            </a:r>
            <a:r>
              <a:rPr lang="en-US" altLang="zh-TW" sz="3200" dirty="0" smtClean="0"/>
              <a:t>devices 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API</a:t>
            </a:r>
            <a:r>
              <a:rPr lang="zh-TW" altLang="en-US" sz="3200" dirty="0" smtClean="0"/>
              <a:t>或是介面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自行連結新的</a:t>
            </a:r>
            <a:r>
              <a:rPr lang="en-US" altLang="zh-TW" sz="3200" dirty="0" smtClean="0"/>
              <a:t>devices</a:t>
            </a:r>
            <a:r>
              <a:rPr lang="zh-TW" altLang="en-US" sz="3200" dirty="0" smtClean="0"/>
              <a:t>，並即時</a:t>
            </a:r>
            <a:r>
              <a:rPr lang="en-US" altLang="zh-TW" sz="3200" dirty="0" smtClean="0"/>
              <a:t>deploy</a:t>
            </a:r>
          </a:p>
          <a:p>
            <a:pPr lvl="1"/>
            <a:r>
              <a:rPr lang="zh-TW" altLang="en-US" sz="3200" dirty="0" smtClean="0"/>
              <a:t>現有的介面並不適於大量 </a:t>
            </a:r>
            <a:r>
              <a:rPr lang="en-US" altLang="zh-TW" sz="3200" dirty="0" smtClean="0"/>
              <a:t>devices</a:t>
            </a:r>
            <a:r>
              <a:rPr lang="zh-TW" altLang="en-US" sz="3200" dirty="0" smtClean="0"/>
              <a:t>的管理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諸如</a:t>
            </a:r>
            <a:r>
              <a:rPr lang="en-US" altLang="zh-TW" sz="3200" dirty="0" smtClean="0"/>
              <a:t>location </a:t>
            </a:r>
            <a:r>
              <a:rPr lang="zh-TW" altLang="en-US" sz="3200" dirty="0" smtClean="0"/>
              <a:t>或各類資訊需要自動化的設定方式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58656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Problems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WuClass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REST_Daemon</a:t>
            </a:r>
            <a:r>
              <a:rPr lang="en-US" altLang="zh-TW" sz="1800" dirty="0" smtClean="0"/>
              <a:t>" id="2040" virtual="false" type="hard"&gt;</a:t>
            </a:r>
          </a:p>
          <a:p>
            <a:pPr>
              <a:buNone/>
            </a:pPr>
            <a:r>
              <a:rPr lang="en-US" altLang="zh-TW" sz="1800" dirty="0" smtClean="0"/>
              <a:t>  &lt;property name="</a:t>
            </a:r>
            <a:r>
              <a:rPr lang="en-US" altLang="zh-TW" sz="1800" dirty="0" err="1" smtClean="0"/>
              <a:t>pir_recv</a:t>
            </a:r>
            <a:r>
              <a:rPr lang="en-US" altLang="zh-TW" sz="1800" dirty="0" smtClean="0"/>
              <a:t>" access="</a:t>
            </a:r>
            <a:r>
              <a:rPr lang="en-US" altLang="zh-TW" sz="1800" dirty="0" err="1" smtClean="0"/>
              <a:t>readwrite</a:t>
            </a:r>
            <a:r>
              <a:rPr lang="en-US" altLang="zh-TW" sz="1800" dirty="0" smtClean="0"/>
              <a:t>" </a:t>
            </a:r>
            <a:r>
              <a:rPr lang="en-US" altLang="zh-TW" sz="1800" dirty="0" err="1" smtClean="0"/>
              <a:t>datatype</a:t>
            </a:r>
            <a:r>
              <a:rPr lang="en-US" altLang="zh-TW" sz="1800" dirty="0" smtClean="0"/>
              <a:t>="short" default="0"/&gt;</a:t>
            </a:r>
          </a:p>
          <a:p>
            <a:pPr>
              <a:buNone/>
            </a:pPr>
            <a:r>
              <a:rPr lang="en-US" altLang="zh-TW" sz="1800" dirty="0" smtClean="0"/>
              <a:t>  &lt;property name="</a:t>
            </a:r>
            <a:r>
              <a:rPr lang="en-US" altLang="zh-TW" sz="1800" dirty="0" err="1" smtClean="0"/>
              <a:t>lightsensor_recv</a:t>
            </a:r>
            <a:r>
              <a:rPr lang="en-US" altLang="zh-TW" sz="1800" dirty="0" smtClean="0"/>
              <a:t>" access="</a:t>
            </a:r>
            <a:r>
              <a:rPr lang="en-US" altLang="zh-TW" sz="1800" dirty="0" err="1" smtClean="0"/>
              <a:t>readwrite</a:t>
            </a:r>
            <a:r>
              <a:rPr lang="en-US" altLang="zh-TW" sz="1800" dirty="0" smtClean="0"/>
              <a:t>"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datatype</a:t>
            </a:r>
            <a:r>
              <a:rPr lang="en-US" altLang="zh-TW" sz="1800" dirty="0" smtClean="0">
                <a:solidFill>
                  <a:srgbClr val="FF0000"/>
                </a:solidFill>
              </a:rPr>
              <a:t>="short" default="false"</a:t>
            </a:r>
            <a:r>
              <a:rPr lang="en-US" altLang="zh-TW" sz="1800" dirty="0" smtClean="0"/>
              <a:t>/&gt;</a:t>
            </a:r>
          </a:p>
          <a:p>
            <a:pPr>
              <a:buNone/>
            </a:pPr>
            <a:r>
              <a:rPr lang="en-US" altLang="zh-TW" sz="1800" dirty="0" smtClean="0"/>
              <a:t>  &lt;property name="</a:t>
            </a:r>
            <a:r>
              <a:rPr lang="en-US" altLang="zh-TW" sz="1800" dirty="0" err="1" smtClean="0"/>
              <a:t>refresh_rate</a:t>
            </a:r>
            <a:r>
              <a:rPr lang="en-US" altLang="zh-TW" sz="1800" dirty="0" smtClean="0"/>
              <a:t>" access="</a:t>
            </a:r>
            <a:r>
              <a:rPr lang="en-US" altLang="zh-TW" sz="1800" dirty="0" err="1" smtClean="0"/>
              <a:t>readwrite</a:t>
            </a:r>
            <a:r>
              <a:rPr lang="en-US" altLang="zh-TW" sz="1800" dirty="0" smtClean="0"/>
              <a:t>" </a:t>
            </a:r>
            <a:r>
              <a:rPr lang="en-US" altLang="zh-TW" sz="1800" dirty="0" err="1" smtClean="0"/>
              <a:t>datatype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refresh_rate</a:t>
            </a:r>
            <a:r>
              <a:rPr lang="en-US" altLang="zh-TW" sz="1800" dirty="0" smtClean="0"/>
              <a:t>" default="100"  /&gt;</a:t>
            </a:r>
          </a:p>
          <a:p>
            <a:pPr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 err="1" smtClean="0"/>
              <a:t>WuClass</a:t>
            </a:r>
            <a:r>
              <a:rPr lang="en-US" altLang="zh-TW" sz="1800" dirty="0" smtClean="0"/>
              <a:t>&gt;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Deploy Failed with very limited info: </a:t>
            </a:r>
          </a:p>
          <a:p>
            <a:pPr>
              <a:buNone/>
            </a:pPr>
            <a:r>
              <a:rPr lang="en-US" altLang="zh-TW" sz="2400" dirty="0" smtClean="0"/>
              <a:t>File not found: …/</a:t>
            </a:r>
            <a:r>
              <a:rPr lang="en-US" altLang="zh-TW" sz="2400" dirty="0" err="1" smtClean="0"/>
              <a:t>wkdeploy.wkpf_linktable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1685592"/>
            <a:ext cx="4289926" cy="21733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以租代買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擁有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dirty="0" smtClean="0"/>
              <a:t>將照明變成一種服務</a:t>
            </a:r>
            <a:endParaRPr lang="en-US" altLang="zh-TW" sz="3200" dirty="0" smtClean="0"/>
          </a:p>
          <a:p>
            <a:r>
              <a:rPr lang="zh-TW" altLang="en-US" sz="3200" dirty="0" smtClean="0"/>
              <a:t>收費會比直接購買燈泡便宜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顧客購買後，服務會一直用下去</a:t>
            </a:r>
          </a:p>
          <a:p>
            <a:pPr lvl="1"/>
            <a:r>
              <a:rPr lang="zh-TW" altLang="en-US" sz="3200" dirty="0" smtClean="0"/>
              <a:t>顧客不須管理與維護燈泡</a:t>
            </a:r>
            <a:endParaRPr lang="en-US" altLang="zh-TW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0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Problems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TW" sz="2400" dirty="0" err="1" smtClean="0"/>
              <a:t>Wukong</a:t>
            </a:r>
            <a:r>
              <a:rPr lang="en-US" altLang="zh-TW" sz="2400" dirty="0" smtClean="0"/>
              <a:t> signal is not reliable.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sz="2400" dirty="0" smtClean="0"/>
              <a:t>If we set a property to 1, and back to 0 quickly, the receiver will only get one update and get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Target: Light Monitor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大樓電燈智能監控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監控建築物內照明設備是否需要更換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通知維護廠商更換燈泡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隨時添加需要監控的照明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隨時擴展到不同的建築物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84858" y="6118098"/>
            <a:ext cx="67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://www.youtube.com/watch?v=agpBh4ujGWA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829550" y="4287338"/>
            <a:ext cx="3994331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</a:t>
            </a:r>
            <a:r>
              <a:rPr lang="en-US" altLang="zh-TW" dirty="0" smtClean="0"/>
              <a:t>Target: Light Control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結合智能照明的功能，節省照明</a:t>
            </a:r>
            <a:endParaRPr lang="en-US" altLang="zh-TW" sz="3200" dirty="0" smtClean="0"/>
          </a:p>
          <a:p>
            <a:r>
              <a:rPr lang="zh-TW" altLang="en-US" sz="3200" dirty="0" smtClean="0"/>
              <a:t>利用</a:t>
            </a:r>
            <a:r>
              <a:rPr lang="en-US" altLang="zh-TW" sz="3200" dirty="0" smtClean="0"/>
              <a:t>PIR sensor</a:t>
            </a:r>
          </a:p>
          <a:p>
            <a:pPr lvl="1"/>
            <a:r>
              <a:rPr lang="zh-TW" altLang="en-US" sz="3200" dirty="0" smtClean="0"/>
              <a:t>室內無人一段時間自動關燈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少人時段公共區域自動減光，節約燈具消耗</a:t>
            </a:r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lvl="1"/>
            <a:endParaRPr lang="en-US" altLang="zh-TW" sz="3200" dirty="0" smtClean="0"/>
          </a:p>
        </p:txBody>
      </p:sp>
      <p:pic>
        <p:nvPicPr>
          <p:cNvPr id="1026" name="Picture 2" descr="E:\iStock_000005784947XSmall-empty-offic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72350" y="3967161"/>
            <a:ext cx="3549651" cy="2662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0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Logic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按開關開燈，系統環境亮度設定適當的光度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Light Sensor </a:t>
            </a:r>
            <a:r>
              <a:rPr lang="zh-TW" altLang="en-US" dirty="0" smtClean="0"/>
              <a:t>偵測燈光是否有正常運作，回報 </a:t>
            </a:r>
            <a:r>
              <a:rPr lang="en-US" altLang="zh-TW" dirty="0" smtClean="0"/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PIR Sensor </a:t>
            </a:r>
            <a:r>
              <a:rPr lang="zh-TW" altLang="en-US" dirty="0" smtClean="0"/>
              <a:t>偵測現場是否有人，適時關燈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 </a:t>
            </a:r>
            <a:r>
              <a:rPr lang="zh-TW" altLang="en-US" dirty="0" smtClean="0"/>
              <a:t>可對系統做各種設定</a:t>
            </a:r>
            <a:r>
              <a:rPr lang="en-US" altLang="zh-TW" dirty="0" smtClean="0"/>
              <a:t>Controller </a:t>
            </a:r>
            <a:r>
              <a:rPr lang="zh-TW" altLang="en-US" dirty="0" smtClean="0"/>
              <a:t>依不同時間，調節光度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關燈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 descr="pic-a-4826209122.JPG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250" y="4566914"/>
            <a:ext cx="2593328" cy="1471936"/>
          </a:xfrm>
          <a:prstGeom prst="rect">
            <a:avLst/>
          </a:prstGeom>
        </p:spPr>
      </p:pic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4867275" y="223287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 descr="database-152091_640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6669286" y="2294782"/>
            <a:ext cx="1122164" cy="1238250"/>
          </a:xfrm>
          <a:prstGeom prst="rect">
            <a:avLst/>
          </a:prstGeom>
        </p:spPr>
      </p:pic>
      <p:pic>
        <p:nvPicPr>
          <p:cNvPr id="9" name="圖片 8" descr="New-Electric-Unit-font-b-Light-b-font-Intensity-font-b-Sensor-b-font-font-b.jpg"/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50" y="4567237"/>
            <a:ext cx="1447800" cy="1447800"/>
          </a:xfrm>
          <a:prstGeom prst="rect">
            <a:avLst/>
          </a:prstGeom>
        </p:spPr>
      </p:pic>
      <p:pic>
        <p:nvPicPr>
          <p:cNvPr id="10" name="Picture 2" descr="E:\image_thumb[4].png"/>
          <p:cNvPicPr>
            <a:picLocks noChangeAspect="1" noChangeArrowheads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0" y="4665498"/>
            <a:ext cx="1643063" cy="1259052"/>
          </a:xfrm>
          <a:prstGeom prst="rect">
            <a:avLst/>
          </a:prstGeom>
          <a:noFill/>
        </p:spPr>
      </p:pic>
      <p:pic>
        <p:nvPicPr>
          <p:cNvPr id="12" name="圖片 11" descr="ligh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0800000">
            <a:off x="8705850" y="4487130"/>
            <a:ext cx="2457450" cy="158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Light Sensors &amp; Light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en-US" altLang="zh-TW" dirty="0" smtClean="0"/>
              <a:t>Light Sensor and LED as light</a:t>
            </a:r>
          </a:p>
          <a:p>
            <a:r>
              <a:rPr lang="en-US" altLang="zh-TW" dirty="0" smtClean="0"/>
              <a:t>Running on </a:t>
            </a:r>
            <a:r>
              <a:rPr lang="en-US" altLang="zh-TW" dirty="0" err="1" smtClean="0"/>
              <a:t>Wudevice</a:t>
            </a:r>
            <a:endParaRPr lang="en-US" altLang="zh-TW" dirty="0" smtClean="0"/>
          </a:p>
          <a:p>
            <a:r>
              <a:rPr lang="en-US" altLang="zh-TW" dirty="0" smtClean="0"/>
              <a:t>Sensor connect to controller using Z-WAVE, sending sensed light level and receiving control</a:t>
            </a:r>
          </a:p>
        </p:txBody>
      </p:sp>
      <p:pic>
        <p:nvPicPr>
          <p:cNvPr id="5" name="圖片 4" descr="pic-a-4826209122.JPG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861" y="4688947"/>
            <a:ext cx="2593328" cy="1471936"/>
          </a:xfrm>
          <a:prstGeom prst="rect">
            <a:avLst/>
          </a:prstGeom>
        </p:spPr>
      </p:pic>
      <p:pic>
        <p:nvPicPr>
          <p:cNvPr id="6" name="圖片 5" descr="New-Electric-Unit-font-b-Light-b-font-Intensity-font-b-Sensor-b-font-font-b.jpg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4701015"/>
            <a:ext cx="1447800" cy="1447800"/>
          </a:xfrm>
          <a:prstGeom prst="rect">
            <a:avLst/>
          </a:prstGeom>
        </p:spPr>
      </p:pic>
      <p:pic>
        <p:nvPicPr>
          <p:cNvPr id="7" name="圖片 6" descr="l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8705850" y="4632387"/>
            <a:ext cx="2457450" cy="1585055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6200000">
            <a:off x="3280730" y="4948665"/>
            <a:ext cx="609600" cy="95250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6200000">
            <a:off x="7558719" y="4948665"/>
            <a:ext cx="609600" cy="95250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Light Sensors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 descr="pic-a-4826209122.JPG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211" y="1717147"/>
            <a:ext cx="2593328" cy="1471936"/>
          </a:xfrm>
          <a:prstGeom prst="rect">
            <a:avLst/>
          </a:prstGeom>
        </p:spPr>
      </p:pic>
      <p:pic>
        <p:nvPicPr>
          <p:cNvPr id="7" name="圖片 6" descr="l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01150" y="4918137"/>
            <a:ext cx="2457450" cy="158505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772650" y="3219450"/>
            <a:ext cx="1428750" cy="1695450"/>
            <a:chOff x="9772650" y="3219450"/>
            <a:chExt cx="1428750" cy="1695450"/>
          </a:xfrm>
        </p:grpSpPr>
        <p:sp>
          <p:nvSpPr>
            <p:cNvPr id="9" name="向下箭號 8"/>
            <p:cNvSpPr/>
            <p:nvPr/>
          </p:nvSpPr>
          <p:spPr>
            <a:xfrm>
              <a:off x="10168569" y="3653265"/>
              <a:ext cx="609600" cy="95250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乘號 9"/>
            <p:cNvSpPr/>
            <p:nvPr/>
          </p:nvSpPr>
          <p:spPr>
            <a:xfrm>
              <a:off x="9772650" y="3219450"/>
              <a:ext cx="1428750" cy="1695450"/>
            </a:xfrm>
            <a:prstGeom prst="mathMultiply">
              <a:avLst>
                <a:gd name="adj1" fmla="val 1014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16864" y="2492829"/>
            <a:ext cx="72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Zwave_fail.mp4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general daemon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71B2A4-FC44-4930-8D7E-D80363A43A7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8212836" cy="4495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User can set server address</a:t>
            </a:r>
          </a:p>
          <a:p>
            <a:r>
              <a:rPr lang="en-US" altLang="zh-TW" dirty="0" smtClean="0"/>
              <a:t>To upload:</a:t>
            </a:r>
          </a:p>
          <a:p>
            <a:pPr lvl="1"/>
            <a:r>
              <a:rPr lang="en-US" altLang="zh-TW" dirty="0" err="1" smtClean="0"/>
              <a:t>Uploadtype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uploadvalue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Upon </a:t>
            </a:r>
            <a:r>
              <a:rPr lang="en-US" altLang="zh-TW" dirty="0" err="1" smtClean="0"/>
              <a:t>uploadvalue</a:t>
            </a:r>
            <a:r>
              <a:rPr lang="en-US" altLang="zh-TW" dirty="0" smtClean="0"/>
              <a:t> update, daemon send request to assigned server</a:t>
            </a:r>
          </a:p>
          <a:p>
            <a:r>
              <a:rPr lang="en-US" altLang="zh-TW" dirty="0" smtClean="0"/>
              <a:t>Data field related to download:</a:t>
            </a:r>
          </a:p>
          <a:p>
            <a:pPr lvl="1"/>
            <a:r>
              <a:rPr lang="en-US" altLang="zh-TW" dirty="0" smtClean="0"/>
              <a:t>Server get download type, value, update to all listener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6" name="圖片 5" descr="serverfb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6160" y="1638482"/>
            <a:ext cx="2574525" cy="4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1816</TotalTime>
  <Words>589</Words>
  <Application>Microsoft Office PowerPoint</Application>
  <PresentationFormat>寬螢幕</PresentationFormat>
  <Paragraphs>128</Paragraphs>
  <Slides>20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Tw Cen MT</vt:lpstr>
      <vt:lpstr>Wingdings</vt:lpstr>
      <vt:lpstr>Wingdings 2</vt:lpstr>
      <vt:lpstr>中庸</vt:lpstr>
      <vt:lpstr>系統專題研究-物聯網中介軟體設計  Final Project  大樓智慧照明服務</vt:lpstr>
      <vt:lpstr>&lt;以租代買&gt;擁有</vt:lpstr>
      <vt:lpstr>System Target: Light Monitor</vt:lpstr>
      <vt:lpstr>System Target: Light Control</vt:lpstr>
      <vt:lpstr>Control Logic</vt:lpstr>
      <vt:lpstr>系統架構</vt:lpstr>
      <vt:lpstr>Light Sensors &amp; Light</vt:lpstr>
      <vt:lpstr>Light Sensors</vt:lpstr>
      <vt:lpstr>A general daemon</vt:lpstr>
      <vt:lpstr>Controller / Server</vt:lpstr>
      <vt:lpstr>System Structure</vt:lpstr>
      <vt:lpstr>System Structure</vt:lpstr>
      <vt:lpstr>FBP for One Area</vt:lpstr>
      <vt:lpstr>Demo: Light Control </vt:lpstr>
      <vt:lpstr>Demo: Light Control </vt:lpstr>
      <vt:lpstr>Demo: Upload Server</vt:lpstr>
      <vt:lpstr>Demo: Server Command</vt:lpstr>
      <vt:lpstr>Improvement to WuKong</vt:lpstr>
      <vt:lpstr>Other Problems</vt:lpstr>
      <vt:lpstr>Other Problems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</dc:creator>
  <cp:lastModifiedBy>DAVID</cp:lastModifiedBy>
  <cp:revision>164</cp:revision>
  <dcterms:created xsi:type="dcterms:W3CDTF">2016-11-01T13:05:14Z</dcterms:created>
  <dcterms:modified xsi:type="dcterms:W3CDTF">2017-01-15T02:20:33Z</dcterms:modified>
</cp:coreProperties>
</file>