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C1035-6497-104E-BE58-BEC98D0E867D}" type="datetimeFigureOut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E401F-60FE-394E-9BC9-BACBC4262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10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12C50-DF5D-EC47-11BB-52037BDE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83E97-CE2E-68AB-7D96-78A224B1B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FB23F-8301-E092-F63F-812A28E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8F00-8FA6-0742-A27D-1B9178BB07CE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B87BB-F82E-B21E-BB8B-A3953622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6F5A1-B8C5-8408-B625-903AB798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2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E5702-7724-5A06-2027-0B9EFC7B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5B954-06C3-112E-8408-313BC5E2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E6C8B-1093-F554-8133-150435BD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046-F53D-0743-B535-EA0A62162861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17CBB-CC76-1CBA-A28A-1A77756C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88ECC-212E-A4ED-0206-B0E329B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9B0D5A-EE09-A68D-B121-63E72F547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C9354-9F8E-0720-57BC-8B30E398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3E8D4-49AD-E756-7FE8-CF6E9C20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C4E5-718F-EC44-89F4-88C5A67E8EE1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87C57-216A-EAC9-BA39-CB0159CC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83625-63DF-3319-3C45-075D3C81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C2303-81AE-380E-D420-948552BA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4E6916-42CA-51C5-1A97-1133D9FE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6E5B0-3C34-E07C-455E-DF169785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878425-561B-B901-FDAF-44468941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6FA9A-E08A-9C51-B900-EE044E97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5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45300-FCFC-B627-3954-F8E34C05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95284-DD31-D488-C797-C03E7B7F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280CB-1F68-D38C-BA41-148E0ABC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7FD-C007-C445-9D49-41C35BA8F3F9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34588-037A-FC76-F980-DBF309E5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23702-A5CE-9BD9-FAC6-1DED3530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67B00-B7FA-FA14-E362-74749FD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79C39A-EB11-C08C-29F8-CD7B08862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48BE68-3A5B-FB82-1E8D-E17C3EE5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C2DE-FD9A-1866-D96F-B228E21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BC83-B1D0-D247-9837-6109CCA34727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9A6B15-FE6D-F3CD-63AB-8EE661BA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390DE3-0557-1A90-6FD9-77C2B2A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9E669-9A8C-ABE5-6EA0-241057D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9D3C38-BF7C-0F28-AE96-E6919984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46863-D459-258F-EFB7-E960A3629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FF02F7-C357-8732-C5AF-3DF739549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A7EA2A-35F2-3A3F-3CC6-7CB91294C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54117A-559A-22F8-4BD9-7052ECF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41B-21A7-A645-B8DF-6F711E72C207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BE7E94-72E3-3BD3-B605-09CCEF58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D087CA-D0DC-29D1-A9FF-5A6F2FC3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6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2158D-8378-167C-B5C9-793C88EF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625506-A81C-19A5-ED9B-DBAA5D8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A4C9-E6BF-634D-BCE7-20891139BD85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87D4CE-EF9D-8276-5472-1067747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7DF646-29E3-D369-3FEE-3233B87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15172-2581-27F3-6C3B-A9636400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E45-EDBC-884E-9341-44585A8D3908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EAA1A-E715-974C-B4E8-3718767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CCAC1E-506A-1693-25BC-C79660E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1B9F-C4C4-9F5F-3604-F54C1684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F10A46-F8C1-086A-A76E-B3593D63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F88F3B-662A-00B6-5FF8-E73E8F612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965FC-262F-7A13-B459-3C57E2A8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A52-26A3-2D49-9DAF-7D31475610BD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1EA10A-0913-7B39-2BAD-B8503690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66C94-C696-A2F9-0881-28688F2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9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BEBDC-6735-ECEB-6E7D-CC60F395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E219FE-E752-1638-27A9-FBA616974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3744F2-8C2E-9008-41E6-B493D63F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93516-5387-D785-019D-7B72AFF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D5B2-A1B5-1141-AB8E-F6E3ED54091F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D85B4-C0D7-D100-33E3-AC055F14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5C5F90-5EC6-5093-AB80-D7662932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6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976CD-E2D4-FF5F-9495-10577350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B12320-0AD7-EA73-EFE3-C6FA72E2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02296-018F-96F3-BA1F-4DA88A014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9DF5-6E19-5E40-B84E-9CA14B4A3EA7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6A741-7C32-F3A3-0B07-E48D00D89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D6A45-EC1F-891D-6461-CC5F13EEB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E934-C644-F942-BDFA-F65E4BCE83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9C429-BBE9-0D87-C54B-BD3E9252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競馬予想システム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199859-6301-AE53-0FD6-C31ED79B7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依田倫太朗</a:t>
            </a:r>
          </a:p>
        </p:txBody>
      </p:sp>
    </p:spTree>
    <p:extLst>
      <p:ext uri="{BB962C8B-B14F-4D97-AF65-F5344CB8AC3E}">
        <p14:creationId xmlns:p14="http://schemas.microsoft.com/office/powerpoint/2010/main" val="243330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4284B-F3C3-91F8-0719-2DD2E980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fasttext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BEEEC-FDDF-B944-71D6-E4A39100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競馬の血統データのベクトル化に</a:t>
            </a:r>
            <a:r>
              <a:rPr kumimoji="1" lang="en-US" altLang="ja-JP" dirty="0"/>
              <a:t>, </a:t>
            </a:r>
            <a:r>
              <a:rPr kumimoji="1" lang="ja-JP" altLang="en-US"/>
              <a:t>自然言語処理で用いられる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が良いと聞いた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ただインストール方法がクソだるい割に精度の向上に貢献したかは謎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多分エラーのオンパレードなので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fasttext</a:t>
            </a:r>
            <a:r>
              <a:rPr kumimoji="1" lang="ja-JP" altLang="en-US"/>
              <a:t>は当分使わない方針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ただ</a:t>
            </a:r>
            <a:r>
              <a:rPr lang="en-US" altLang="ja-JP" dirty="0"/>
              <a:t>, </a:t>
            </a:r>
            <a:r>
              <a:rPr lang="ja-JP" altLang="en-US"/>
              <a:t>血統データのカテゴリ数がデータ多いと</a:t>
            </a:r>
            <a:r>
              <a:rPr lang="en-US" altLang="ja-JP" dirty="0"/>
              <a:t>5</a:t>
            </a:r>
            <a:r>
              <a:rPr lang="ja-JP" altLang="en-US"/>
              <a:t>万とかなるので</a:t>
            </a:r>
            <a:r>
              <a:rPr lang="en-US" altLang="ja-JP" dirty="0"/>
              <a:t>, </a:t>
            </a:r>
            <a:r>
              <a:rPr lang="ja-JP" altLang="en-US"/>
              <a:t>精度の観点からは後々</a:t>
            </a:r>
            <a:r>
              <a:rPr lang="en-US" altLang="ja-JP" dirty="0"/>
              <a:t>, </a:t>
            </a:r>
            <a:r>
              <a:rPr lang="ja-JP" altLang="en-US"/>
              <a:t>カテゴリ変数ではなく</a:t>
            </a:r>
            <a:r>
              <a:rPr lang="en-US" altLang="ja-JP" dirty="0"/>
              <a:t>, </a:t>
            </a:r>
            <a:r>
              <a:rPr lang="ja-JP" altLang="en-US"/>
              <a:t>ベクトル化していきたい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/>
              <a:t>エラー出る場合は無視して該当箇所を適宜コメントアウトして</a:t>
            </a:r>
            <a:r>
              <a:rPr kumimoji="1" lang="en-US" altLang="ja-JP" dirty="0"/>
              <a:t>!</a:t>
            </a:r>
          </a:p>
          <a:p>
            <a:pPr>
              <a:lnSpc>
                <a:spcPct val="150000"/>
              </a:lnSpc>
            </a:pP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A4BC3-C524-CF84-279B-DDF7EEA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7A4F6B-A8AA-75AD-50BF-305FDDED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65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F7746-3F3C-D76B-EDF4-5EF98B9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ロードマップ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A1A4-B783-5E51-F4FD-655CD1856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コードをスッキリさせたいでーす</a:t>
            </a:r>
            <a:endParaRPr kumimoji="1" lang="en-US" altLang="ja-JP" dirty="0"/>
          </a:p>
          <a:p>
            <a:r>
              <a:rPr lang="ja-JP" altLang="en-US"/>
              <a:t>修論描き終わったら本格的にやる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C9899-8879-791C-E93E-5E5C2521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A0AE3A-8257-53C0-CDB3-D69CDB0B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B60EA-3E29-9868-2EB2-819A9E17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更新情報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3E35A-EA6B-A18F-3677-67325DAD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2023/01/25</a:t>
            </a:r>
          </a:p>
          <a:p>
            <a:r>
              <a:rPr kumimoji="1" lang="en-US" altLang="ja-JP" dirty="0" err="1"/>
              <a:t>my_modules</a:t>
            </a:r>
            <a:r>
              <a:rPr kumimoji="1" lang="ja-JP" altLang="en-US"/>
              <a:t>の階層変えた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00695-FA5E-E08D-2765-0760029A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3DA03-996C-49F4-6996-8D8C14B1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8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415C9-4345-C2C6-E7B6-A2ED9E62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EE5032-D913-0DF7-0EC1-E87825DC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目的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ディレクトリ構成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ライブラリと使用法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ロードマップ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AFC97-8DE8-12C7-D6DE-329065CF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9D0-5374-A949-95D1-ED8B72934ACD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8CA560-C6C3-9A51-5550-A4B8CC2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EFB62A-8DF7-604D-48AD-3986A96659E4}"/>
              </a:ext>
            </a:extLst>
          </p:cNvPr>
          <p:cNvSpPr txBox="1"/>
          <p:nvPr/>
        </p:nvSpPr>
        <p:spPr>
          <a:xfrm>
            <a:off x="838200" y="17786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更新情報</a:t>
            </a:r>
          </a:p>
        </p:txBody>
      </p:sp>
    </p:spTree>
    <p:extLst>
      <p:ext uri="{BB962C8B-B14F-4D97-AF65-F5344CB8AC3E}">
        <p14:creationId xmlns:p14="http://schemas.microsoft.com/office/powerpoint/2010/main" val="129957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EA560-3665-1B98-459B-475395FB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341E-1D69-AB12-3A85-40E8FF65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めざせ不労所得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ラインから</a:t>
            </a:r>
            <a:r>
              <a:rPr kumimoji="1" lang="en-US" altLang="ja-JP" dirty="0"/>
              <a:t>60</a:t>
            </a:r>
            <a:r>
              <a:rPr kumimoji="1" lang="ja-JP" altLang="en-US"/>
              <a:t>秒で始められる高収入バイト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万馬券を当てよう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BFBD1-D963-B8FA-279C-B915CEF0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F0390F-813A-CEFB-1A06-54CA5546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DA730-66F8-AB1C-DDB8-863540F3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/>
              <a:t>ディレクトリ構成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D6F9C-A3F5-BC89-3887-800981AC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67535B-1B8B-A22B-B62A-BD6C9B02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A355F356-9131-0BE3-5D4E-CCFAD0E5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4" b="87608"/>
          <a:stretch/>
        </p:blipFill>
        <p:spPr>
          <a:xfrm>
            <a:off x="228600" y="3603571"/>
            <a:ext cx="5867400" cy="1120767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8EAC88-A193-B06C-089E-845943052348}"/>
              </a:ext>
            </a:extLst>
          </p:cNvPr>
          <p:cNvSpPr txBox="1"/>
          <p:nvPr/>
        </p:nvSpPr>
        <p:spPr>
          <a:xfrm>
            <a:off x="1030014" y="2312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データベース</a:t>
            </a:r>
          </a:p>
        </p:txBody>
      </p:sp>
    </p:spTree>
    <p:extLst>
      <p:ext uri="{BB962C8B-B14F-4D97-AF65-F5344CB8AC3E}">
        <p14:creationId xmlns:p14="http://schemas.microsoft.com/office/powerpoint/2010/main" val="41507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1DDA3-814A-0DC5-3E9F-A2392702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/>
              <a:t>ディレクトリ構成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F4A91-3079-D5F0-F10D-6C6B3E42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58048-EAD8-AA5E-9D73-D1AEAB18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9DDF7573-1238-6419-0ECB-7EF4876EB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2" b="4123"/>
          <a:stretch/>
        </p:blipFill>
        <p:spPr>
          <a:xfrm>
            <a:off x="640341" y="1366345"/>
            <a:ext cx="3863697" cy="490521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AF93BA-0BF5-F43F-6CED-0D92513085BF}"/>
              </a:ext>
            </a:extLst>
          </p:cNvPr>
          <p:cNvSpPr txBox="1"/>
          <p:nvPr/>
        </p:nvSpPr>
        <p:spPr>
          <a:xfrm>
            <a:off x="4794026" y="1912881"/>
            <a:ext cx="626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今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horse.py</a:t>
            </a:r>
            <a:r>
              <a:rPr kumimoji="1" lang="en-US" altLang="ja-JP" dirty="0"/>
              <a:t> </a:t>
            </a:r>
            <a:r>
              <a:rPr kumimoji="1" lang="ja-JP" altLang="en-US"/>
              <a:t>にベタ書きしてる</a:t>
            </a:r>
            <a:r>
              <a:rPr kumimoji="1" lang="en-US" altLang="ja-JP" dirty="0"/>
              <a:t> class </a:t>
            </a:r>
            <a:r>
              <a:rPr kumimoji="1" lang="ja-JP" altLang="en-US"/>
              <a:t>や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func</a:t>
            </a:r>
            <a:r>
              <a:rPr kumimoji="1" lang="en-US" altLang="ja-JP" dirty="0"/>
              <a:t> </a:t>
            </a:r>
            <a:r>
              <a:rPr kumimoji="1" lang="ja-JP" altLang="en-US"/>
              <a:t>を順次</a:t>
            </a:r>
            <a:r>
              <a:rPr lang="en-US" altLang="ja-JP" dirty="0" err="1"/>
              <a:t>my_libraly</a:t>
            </a:r>
            <a:r>
              <a:rPr lang="en-US" altLang="ja-JP" dirty="0"/>
              <a:t>/</a:t>
            </a:r>
            <a:r>
              <a:rPr lang="en-US" altLang="ja-JP" dirty="0" err="1"/>
              <a:t>my_modules</a:t>
            </a:r>
            <a:r>
              <a:rPr lang="en-US" altLang="ja-JP" dirty="0"/>
              <a:t> </a:t>
            </a:r>
            <a:r>
              <a:rPr lang="ja-JP" altLang="en-US"/>
              <a:t>に移行する予定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現在は</a:t>
            </a:r>
            <a:r>
              <a:rPr lang="en-US" altLang="ja-JP" dirty="0"/>
              <a:t> </a:t>
            </a:r>
            <a:r>
              <a:rPr lang="en-US" altLang="ja-JP" dirty="0" err="1"/>
              <a:t>my_library</a:t>
            </a:r>
            <a:r>
              <a:rPr lang="en-US" altLang="ja-JP" dirty="0"/>
              <a:t>/</a:t>
            </a:r>
            <a:r>
              <a:rPr lang="en-US" altLang="ja-JP" dirty="0" err="1"/>
              <a:t>horse.py</a:t>
            </a:r>
            <a:r>
              <a:rPr lang="en-US" altLang="ja-JP" dirty="0"/>
              <a:t> </a:t>
            </a:r>
            <a:r>
              <a:rPr lang="ja-JP" altLang="en-US"/>
              <a:t>でよく使う奴らを定義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64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0ED31-6997-866B-06C5-0E6EAA63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7772" cy="1325563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3</a:t>
            </a:r>
            <a:r>
              <a:rPr kumimoji="1" lang="en-US" altLang="ja-JP" sz="4000" dirty="0"/>
              <a:t>. </a:t>
            </a:r>
            <a:r>
              <a:rPr kumimoji="1" lang="ja-JP" altLang="en-US" sz="4000"/>
              <a:t>ライブラリと使用法</a:t>
            </a:r>
            <a:r>
              <a:rPr kumimoji="1" lang="en-US" altLang="ja-JP" sz="4000" dirty="0"/>
              <a:t> (</a:t>
            </a:r>
            <a:r>
              <a:rPr kumimoji="1" lang="ja-JP" altLang="en-US" sz="4000"/>
              <a:t>主に使ってるやつね</a:t>
            </a:r>
            <a:r>
              <a:rPr kumimoji="1" lang="en-US" altLang="ja-JP" sz="4000" dirty="0"/>
              <a:t>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E56C2-6BF2-BE54-A7ED-0A61FFE4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class </a:t>
            </a:r>
            <a:r>
              <a:rPr kumimoji="1" lang="en-US" altLang="ja-JP" dirty="0" err="1"/>
              <a:t>HorseResults</a:t>
            </a:r>
            <a:r>
              <a:rPr kumimoji="1" lang="en-US" altLang="ja-JP" dirty="0"/>
              <a:t> </a:t>
            </a:r>
          </a:p>
          <a:p>
            <a:pPr marL="457200" lvl="1" indent="0">
              <a:buNone/>
            </a:pPr>
            <a:r>
              <a:rPr kumimoji="1" lang="en-US" altLang="ja-JP" dirty="0" err="1"/>
              <a:t>horse_results</a:t>
            </a:r>
            <a:r>
              <a:rPr kumimoji="1" lang="en-US" altLang="ja-JP" dirty="0"/>
              <a:t> </a:t>
            </a:r>
            <a:r>
              <a:rPr kumimoji="1" lang="ja-JP" altLang="en-US"/>
              <a:t>テーブルの前処理を行うクラス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class Return</a:t>
            </a:r>
          </a:p>
          <a:p>
            <a:pPr marL="457200" lvl="1" indent="0">
              <a:buNone/>
            </a:pPr>
            <a:r>
              <a:rPr lang="en-US" altLang="ja-JP" dirty="0"/>
              <a:t>returns </a:t>
            </a:r>
            <a:r>
              <a:rPr lang="ja-JP" altLang="en-US"/>
              <a:t>テーブルの前処理を行うクラス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class Results</a:t>
            </a:r>
          </a:p>
          <a:p>
            <a:pPr marL="457200" lvl="1" indent="0">
              <a:buNone/>
            </a:pPr>
            <a:r>
              <a:rPr kumimoji="1" lang="en-US" altLang="ja-JP" dirty="0"/>
              <a:t>results </a:t>
            </a:r>
            <a:r>
              <a:rPr kumimoji="1" lang="ja-JP" altLang="en-US"/>
              <a:t>テーブルの前処理を行うクラス</a:t>
            </a: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class Peds</a:t>
            </a:r>
          </a:p>
          <a:p>
            <a:pPr marL="457200" lvl="1" indent="0">
              <a:buNone/>
            </a:pPr>
            <a:r>
              <a:rPr lang="en-US" altLang="ja-JP" dirty="0"/>
              <a:t>peds </a:t>
            </a:r>
            <a:r>
              <a:rPr lang="ja-JP" altLang="en-US"/>
              <a:t>テーブルの前処理を行うクラス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C2C84-A18B-0377-91FD-A480B2D6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6ED2FF-FF70-A7BB-C949-A1CEA413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C63C2D-556E-11A6-AA86-3973CADEF2B5}"/>
              </a:ext>
            </a:extLst>
          </p:cNvPr>
          <p:cNvSpPr txBox="1"/>
          <p:nvPr/>
        </p:nvSpPr>
        <p:spPr>
          <a:xfrm>
            <a:off x="7924800" y="408852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全部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horse.py</a:t>
            </a:r>
            <a:r>
              <a:rPr kumimoji="1" lang="en-US" altLang="ja-JP" dirty="0"/>
              <a:t> </a:t>
            </a:r>
            <a:r>
              <a:rPr kumimoji="1" lang="ja-JP" altLang="en-US"/>
              <a:t>にいる</a:t>
            </a:r>
          </a:p>
        </p:txBody>
      </p:sp>
    </p:spTree>
    <p:extLst>
      <p:ext uri="{BB962C8B-B14F-4D97-AF65-F5344CB8AC3E}">
        <p14:creationId xmlns:p14="http://schemas.microsoft.com/office/powerpoint/2010/main" val="428859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ABEC0-041C-A338-C0B3-3AF769B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ja-JP" altLang="en-US"/>
              <a:t>ライブラリと使用法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E75ED-B21E-F57A-19C5-E6C97040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dirty="0"/>
              <a:t>class Simulator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※</a:t>
            </a:r>
            <a:r>
              <a:rPr lang="ja-JP" altLang="en-US"/>
              <a:t> </a:t>
            </a:r>
            <a:r>
              <a:rPr lang="en-US" altLang="ja-JP" dirty="0" err="1"/>
              <a:t>result_df</a:t>
            </a:r>
            <a:r>
              <a:rPr lang="en-US" altLang="ja-JP" dirty="0"/>
              <a:t> </a:t>
            </a:r>
            <a:r>
              <a:rPr lang="ja-JP" altLang="en-US"/>
              <a:t>返却するだけなので将来的に</a:t>
            </a:r>
            <a:r>
              <a:rPr lang="en-US" altLang="ja-JP" dirty="0"/>
              <a:t>class -&gt; </a:t>
            </a:r>
            <a:r>
              <a:rPr lang="en-US" altLang="ja-JP" dirty="0" err="1"/>
              <a:t>func</a:t>
            </a:r>
            <a:r>
              <a:rPr lang="en-US" altLang="ja-JP" dirty="0"/>
              <a:t> </a:t>
            </a:r>
            <a:r>
              <a:rPr lang="ja-JP" altLang="en-US"/>
              <a:t>にする予定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dirty="0" err="1"/>
              <a:t>result_df</a:t>
            </a:r>
            <a:r>
              <a:rPr kumimoji="1" lang="en-US" altLang="ja-JP" dirty="0"/>
              <a:t> : </a:t>
            </a:r>
            <a:r>
              <a:rPr kumimoji="1" lang="ja-JP" altLang="en-US"/>
              <a:t>予測の情報と</a:t>
            </a:r>
            <a:r>
              <a:rPr kumimoji="1" lang="en-US" altLang="ja-JP" dirty="0"/>
              <a:t>, odds, </a:t>
            </a:r>
            <a:r>
              <a:rPr kumimoji="1" lang="ja-JP" altLang="en-US"/>
              <a:t>払い戻しなどが記載されたテーブル</a:t>
            </a:r>
            <a:endParaRPr kumimoji="1"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ja-JP" dirty="0" err="1"/>
              <a:t>my_modules.func.calc</a:t>
            </a:r>
            <a:r>
              <a:rPr kumimoji="1" lang="en-US" altLang="ja-JP" dirty="0"/>
              <a:t>_(</a:t>
            </a:r>
            <a:r>
              <a:rPr kumimoji="1" lang="en-US" altLang="ja-JP" dirty="0" err="1"/>
              <a:t>result_df,kaime</a:t>
            </a:r>
            <a:r>
              <a:rPr kumimoji="1" lang="en-US" altLang="ja-JP" dirty="0"/>
              <a:t>=‘</a:t>
            </a:r>
            <a:r>
              <a:rPr kumimoji="1" lang="en-US" altLang="ja-JP" dirty="0" err="1"/>
              <a:t>tansho</a:t>
            </a:r>
            <a:r>
              <a:rPr kumimoji="1" lang="en-US" altLang="ja-JP" dirty="0"/>
              <a:t>’)</a:t>
            </a:r>
            <a:r>
              <a:rPr kumimoji="1" lang="ja-JP" altLang="en-US"/>
              <a:t>で使う予定</a:t>
            </a:r>
            <a:r>
              <a:rPr kumimoji="1" lang="en-US" altLang="ja-JP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class </a:t>
            </a:r>
            <a:r>
              <a:rPr lang="en-US" altLang="ja-JP" dirty="0" err="1"/>
              <a:t>TodaySimulator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ja-JP" altLang="en-US"/>
              <a:t>レース当日の</a:t>
            </a:r>
            <a:r>
              <a:rPr lang="en-US" altLang="ja-JP" dirty="0"/>
              <a:t> sim </a:t>
            </a:r>
            <a:r>
              <a:rPr lang="ja-JP" altLang="en-US"/>
              <a:t>用のクラス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/>
              <a:t>こいつも廃止予定</a:t>
            </a:r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24721-6BFB-65DD-1BC7-5105422C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71436B-172E-8A94-20D8-C185940F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1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4C90B-6AEF-06F9-1D36-B5B46D0C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lang="ja-JP" altLang="en-US"/>
              <a:t>ライブラリと使用法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E42EC-B7F3-854C-1A46-79DA31C2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class </a:t>
            </a:r>
            <a:r>
              <a:rPr kumimoji="1" lang="en-US" altLang="ja-JP" dirty="0" err="1"/>
              <a:t>LearnLGBM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 err="1"/>
              <a:t>lightgbm</a:t>
            </a:r>
            <a:r>
              <a:rPr kumimoji="1" lang="ja-JP" altLang="en-US"/>
              <a:t>を学習させるクラス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lightgbm</a:t>
            </a:r>
            <a:r>
              <a:rPr lang="ja-JP" altLang="en-US"/>
              <a:t>についてはググってね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本研究ではランク学習を用いる方針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/>
              <a:t>これもクラス化したメリットあんま感じないので</a:t>
            </a:r>
            <a:r>
              <a:rPr kumimoji="1" lang="en-US" altLang="ja-JP" dirty="0"/>
              <a:t>, </a:t>
            </a:r>
            <a:r>
              <a:rPr kumimoji="1" lang="ja-JP" altLang="en-US"/>
              <a:t>廃止予定</a:t>
            </a:r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class Predictor (</a:t>
            </a:r>
            <a:r>
              <a:rPr lang="en-US" altLang="ja-JP" dirty="0" err="1"/>
              <a:t>LearnLGBM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kumimoji="1" lang="ja-JP" altLang="en-US"/>
              <a:t>当日レース用</a:t>
            </a:r>
            <a:r>
              <a:rPr kumimoji="1" lang="en-US" altLang="ja-JP" dirty="0"/>
              <a:t> </a:t>
            </a:r>
            <a:r>
              <a:rPr kumimoji="1" lang="ja-JP" altLang="en-US"/>
              <a:t>予測モデル作成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/>
              <a:t>こいつもキモいから廃止予定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67143-5F1C-2FCA-7BCB-6E89D339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50B2-FCDF-3248-90E7-B55C9AE895A2}" type="datetime1">
              <a:rPr kumimoji="1" lang="ja-JP" altLang="en-US" smtClean="0"/>
              <a:t>2023/1/25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BE0895-19B6-92EA-9A0E-4D350EF8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CE934-C644-F942-BDFA-F65E4BCE83E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3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399</Words>
  <Application>Microsoft Macintosh PowerPoint</Application>
  <PresentationFormat>ワイド画面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競馬予想システム</vt:lpstr>
      <vt:lpstr>更新情報</vt:lpstr>
      <vt:lpstr>目次</vt:lpstr>
      <vt:lpstr>1. 目的</vt:lpstr>
      <vt:lpstr>2. ディレクトリ構成</vt:lpstr>
      <vt:lpstr>2. ディレクトリ構成</vt:lpstr>
      <vt:lpstr>3. ライブラリと使用法 (主に使ってるやつね)</vt:lpstr>
      <vt:lpstr>3. ライブラリと使用法</vt:lpstr>
      <vt:lpstr>3. ライブラリと使用法</vt:lpstr>
      <vt:lpstr>※ fasttext</vt:lpstr>
      <vt:lpstr>ロードマップ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競馬予想システム</dc:title>
  <dc:creator>YODARINTARO</dc:creator>
  <cp:lastModifiedBy>YODARINTARO</cp:lastModifiedBy>
  <cp:revision>22</cp:revision>
  <dcterms:created xsi:type="dcterms:W3CDTF">2023-01-24T23:58:10Z</dcterms:created>
  <dcterms:modified xsi:type="dcterms:W3CDTF">2023-01-25T05:55:12Z</dcterms:modified>
</cp:coreProperties>
</file>