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7" r:id="rId4"/>
    <p:sldId id="266" r:id="rId5"/>
    <p:sldId id="257" r:id="rId6"/>
    <p:sldId id="258" r:id="rId7"/>
    <p:sldId id="261" r:id="rId8"/>
    <p:sldId id="262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C1035-6497-104E-BE58-BEC98D0E867D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401F-60FE-394E-9BC9-BACBC4262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10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12C50-DF5D-EC47-11BB-52037BDE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783E97-CE2E-68AB-7D96-78A224B1B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FB23F-8301-E092-F63F-812A28EC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8F00-8FA6-0742-A27D-1B9178BB07CE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AB87BB-F82E-B21E-BB8B-A3953622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6F5A1-B8C5-8408-B625-903AB798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2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E5702-7724-5A06-2027-0B9EFC7B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85B954-06C3-112E-8408-313BC5E25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E6C8B-1093-F554-8133-150435BD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046-F53D-0743-B535-EA0A62162861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817CBB-CC76-1CBA-A28A-1A77756C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88ECC-212E-A4ED-0206-B0E329B3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04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9B0D5A-EE09-A68D-B121-63E72F547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C9354-9F8E-0720-57BC-8B30E398C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3E8D4-49AD-E756-7FE8-CF6E9C20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C4E5-718F-EC44-89F4-88C5A67E8EE1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87C57-216A-EAC9-BA39-CB0159CC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83625-63DF-3319-3C45-075D3C81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8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1C2303-81AE-380E-D420-948552BA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4E6916-42CA-51C5-1A97-1133D9FE5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A6E5B0-3C34-E07C-455E-DF169785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878425-561B-B901-FDAF-44468941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6FA9A-E08A-9C51-B900-EE044E97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0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45300-FCFC-B627-3954-F8E34C05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A95284-DD31-D488-C797-C03E7B7F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280CB-1F68-D38C-BA41-148E0ABC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7FD-C007-C445-9D49-41C35BA8F3F9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34588-037A-FC76-F980-DBF309E5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C23702-A5CE-9BD9-FAC6-1DED3530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6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67B00-B7FA-FA14-E362-74749FD7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79C39A-EB11-C08C-29F8-CD7B08862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48BE68-3A5B-FB82-1E8D-E17C3EE5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E1C2DE-FD9A-1866-D96F-B228E215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BC83-B1D0-D247-9837-6109CCA34727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9A6B15-FE6D-F3CD-63AB-8EE661BA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390DE3-0557-1A90-6FD9-77C2B2AB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6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9E669-9A8C-ABE5-6EA0-241057D6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9D3C38-BF7C-0F28-AE96-E6919984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E46863-D459-258F-EFB7-E960A3629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FF02F7-C357-8732-C5AF-3DF739549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A7EA2A-35F2-3A3F-3CC6-7CB91294C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54117A-559A-22F8-4BD9-7052ECF8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041B-21A7-A645-B8DF-6F711E72C207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BE7E94-72E3-3BD3-B605-09CCEF58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D087CA-D0DC-29D1-A9FF-5A6F2FC3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96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2158D-8378-167C-B5C9-793C88EF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625506-A81C-19A5-ED9B-DBAA5D86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4C9-E6BF-634D-BCE7-20891139BD85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87D4CE-EF9D-8276-5472-10677471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7DF646-29E3-D369-3FEE-3233B87C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2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715172-2581-27F3-6C3B-A9636400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E45-EDBC-884E-9341-44585A8D3908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EAA1A-E715-974C-B4E8-37187676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CCAC1E-506A-1693-25BC-C79660E6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6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A1B9F-C4C4-9F5F-3604-F54C1684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F10A46-F8C1-086A-A76E-B3593D63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F88F3B-662A-00B6-5FF8-E73E8F612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6965FC-262F-7A13-B459-3C57E2A8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FA52-26A3-2D49-9DAF-7D31475610BD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1EA10A-0913-7B39-2BAD-B8503690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A66C94-C696-A2F9-0881-28688F23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19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BEBDC-6735-ECEB-6E7D-CC60F395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E219FE-E752-1638-27A9-FBA616974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3744F2-8C2E-9008-41E6-B493D63FE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93516-5387-D785-019D-7B72AFF4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D5B2-A1B5-1141-AB8E-F6E3ED54091F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8D85B4-C0D7-D100-33E3-AC055F14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5C5F90-5EC6-5093-AB80-D7662932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6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5976CD-E2D4-FF5F-9495-10577350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12320-0AD7-EA73-EFE3-C6FA72E2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B02296-018F-96F3-BA1F-4DA88A014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9DF5-6E19-5E40-B84E-9CA14B4A3EA7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6A741-7C32-F3A3-0B07-E48D00D89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D6A45-EC1F-891D-6461-CC5F13EEB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15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9C429-BBE9-0D87-C54B-BD3E9252E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競馬予想システム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199859-6301-AE53-0FD6-C31ED79B7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依田倫太朗</a:t>
            </a:r>
          </a:p>
        </p:txBody>
      </p:sp>
    </p:spTree>
    <p:extLst>
      <p:ext uri="{BB962C8B-B14F-4D97-AF65-F5344CB8AC3E}">
        <p14:creationId xmlns:p14="http://schemas.microsoft.com/office/powerpoint/2010/main" val="243330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789ED-8D54-1BD4-D435-0C6BD4FF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21" y="418163"/>
            <a:ext cx="10515600" cy="1325563"/>
          </a:xfrm>
        </p:spPr>
        <p:txBody>
          <a:bodyPr/>
          <a:lstStyle/>
          <a:p>
            <a:r>
              <a:rPr kumimoji="1" lang="ja-JP" altLang="en-US"/>
              <a:t>ライブラリと使用法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394E29-808E-D360-D42A-D5A3A9C7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2E3192-A4A5-7E52-1DC0-CD87872D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768AD2-C211-F5EF-61AE-9FA7BC9EEF34}"/>
              </a:ext>
            </a:extLst>
          </p:cNvPr>
          <p:cNvSpPr/>
          <p:nvPr/>
        </p:nvSpPr>
        <p:spPr>
          <a:xfrm>
            <a:off x="212834" y="1947040"/>
            <a:ext cx="1996966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各種データ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323F5-FDB8-FBA6-A003-835B94FC5C8E}"/>
              </a:ext>
            </a:extLst>
          </p:cNvPr>
          <p:cNvSpPr/>
          <p:nvPr/>
        </p:nvSpPr>
        <p:spPr>
          <a:xfrm>
            <a:off x="2909722" y="1609970"/>
            <a:ext cx="2655045" cy="147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preprocess/</a:t>
            </a:r>
            <a:r>
              <a:rPr kumimoji="1" lang="en-US" altLang="ja-JP" sz="1200" dirty="0" err="1"/>
              <a:t>process_hoge</a:t>
            </a:r>
            <a:endParaRPr kumimoji="1" lang="ja-JP" altLang="en-US" sz="1200"/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8086E514-3B0B-111B-FAD4-5761E308A5AD}"/>
              </a:ext>
            </a:extLst>
          </p:cNvPr>
          <p:cNvSpPr/>
          <p:nvPr/>
        </p:nvSpPr>
        <p:spPr>
          <a:xfrm rot="14905614">
            <a:off x="2500926" y="1813700"/>
            <a:ext cx="365125" cy="315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B1CB45DC-4880-B23A-6B10-CC79B5F008FC}"/>
              </a:ext>
            </a:extLst>
          </p:cNvPr>
          <p:cNvSpPr/>
          <p:nvPr/>
        </p:nvSpPr>
        <p:spPr>
          <a:xfrm rot="17339983">
            <a:off x="2518487" y="2416407"/>
            <a:ext cx="365125" cy="315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D751B-C271-523C-52E4-7C2304AEEAFF}"/>
              </a:ext>
            </a:extLst>
          </p:cNvPr>
          <p:cNvSpPr/>
          <p:nvPr/>
        </p:nvSpPr>
        <p:spPr>
          <a:xfrm>
            <a:off x="6264689" y="1529252"/>
            <a:ext cx="1996966" cy="155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preprocess/</a:t>
            </a:r>
            <a:r>
              <a:rPr kumimoji="1" lang="en-US" altLang="ja-JP" sz="1200" dirty="0" err="1"/>
              <a:t>DataMerger</a:t>
            </a:r>
            <a:endParaRPr kumimoji="1" lang="ja-JP" altLang="en-US" sz="1200"/>
          </a:p>
        </p:txBody>
      </p:sp>
      <p:sp>
        <p:nvSpPr>
          <p:cNvPr id="13" name="下矢印 12">
            <a:extLst>
              <a:ext uri="{FF2B5EF4-FFF2-40B4-BE49-F238E27FC236}">
                <a16:creationId xmlns:a16="http://schemas.microsoft.com/office/drawing/2014/main" id="{BAF3EA62-E61E-A5B1-F482-3048595BFC08}"/>
              </a:ext>
            </a:extLst>
          </p:cNvPr>
          <p:cNvSpPr/>
          <p:nvPr/>
        </p:nvSpPr>
        <p:spPr>
          <a:xfrm rot="14905614">
            <a:off x="5744750" y="1821446"/>
            <a:ext cx="365125" cy="315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>
            <a:extLst>
              <a:ext uri="{FF2B5EF4-FFF2-40B4-BE49-F238E27FC236}">
                <a16:creationId xmlns:a16="http://schemas.microsoft.com/office/drawing/2014/main" id="{A97A2AFD-0891-9D0A-5B8A-DF3BBDCC8D64}"/>
              </a:ext>
            </a:extLst>
          </p:cNvPr>
          <p:cNvSpPr/>
          <p:nvPr/>
        </p:nvSpPr>
        <p:spPr>
          <a:xfrm rot="17339983">
            <a:off x="5762311" y="2424153"/>
            <a:ext cx="365125" cy="315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>
            <a:extLst>
              <a:ext uri="{FF2B5EF4-FFF2-40B4-BE49-F238E27FC236}">
                <a16:creationId xmlns:a16="http://schemas.microsoft.com/office/drawing/2014/main" id="{0457B26E-0CA2-5ED6-FC91-D5D382600473}"/>
              </a:ext>
            </a:extLst>
          </p:cNvPr>
          <p:cNvSpPr/>
          <p:nvPr/>
        </p:nvSpPr>
        <p:spPr>
          <a:xfrm rot="18508037">
            <a:off x="8865182" y="2864431"/>
            <a:ext cx="270678" cy="739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2C88301-D177-8E6A-EE54-B3F187CD25B8}"/>
              </a:ext>
            </a:extLst>
          </p:cNvPr>
          <p:cNvSpPr/>
          <p:nvPr/>
        </p:nvSpPr>
        <p:spPr>
          <a:xfrm>
            <a:off x="9000521" y="4052011"/>
            <a:ext cx="2633164" cy="155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preprocess/</a:t>
            </a:r>
            <a:r>
              <a:rPr kumimoji="1" lang="en-US" altLang="ja-JP" sz="1200" dirty="0" err="1"/>
              <a:t>MakeTrainData</a:t>
            </a:r>
            <a:endParaRPr kumimoji="1" lang="ja-JP" altLang="en-US" sz="12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84A5297-2DDE-0A18-CAF2-22058FCC701B}"/>
              </a:ext>
            </a:extLst>
          </p:cNvPr>
          <p:cNvSpPr/>
          <p:nvPr/>
        </p:nvSpPr>
        <p:spPr>
          <a:xfrm>
            <a:off x="5099823" y="4052011"/>
            <a:ext cx="2633164" cy="155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funcs</a:t>
            </a:r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change_answer_label</a:t>
            </a:r>
            <a:endParaRPr kumimoji="1" lang="en-US" altLang="ja-JP" sz="1200" dirty="0"/>
          </a:p>
          <a:p>
            <a:pPr algn="ctr"/>
            <a:r>
              <a:rPr lang="en-US" altLang="ja-JP" sz="1200" dirty="0" err="1"/>
              <a:t>funcs</a:t>
            </a:r>
            <a:r>
              <a:rPr lang="en-US" altLang="ja-JP" sz="1200" dirty="0"/>
              <a:t>/</a:t>
            </a:r>
            <a:r>
              <a:rPr lang="en-US" altLang="ja-JP" sz="1200" dirty="0" err="1"/>
              <a:t>make_data</a:t>
            </a:r>
            <a:endParaRPr kumimoji="1" lang="ja-JP" altLang="en-US" sz="1200"/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866B0CC3-0674-3F7F-0C5C-0631E8BB0435}"/>
              </a:ext>
            </a:extLst>
          </p:cNvPr>
          <p:cNvSpPr/>
          <p:nvPr/>
        </p:nvSpPr>
        <p:spPr>
          <a:xfrm rot="5400000">
            <a:off x="8231415" y="4458195"/>
            <a:ext cx="270678" cy="739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7C86017F-A8AF-4BEF-EF4E-F65631DFBDE4}"/>
              </a:ext>
            </a:extLst>
          </p:cNvPr>
          <p:cNvSpPr/>
          <p:nvPr/>
        </p:nvSpPr>
        <p:spPr>
          <a:xfrm rot="5400000">
            <a:off x="4190187" y="4458195"/>
            <a:ext cx="270678" cy="739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079B657-CE9C-87F8-A787-4B3F515B4821}"/>
              </a:ext>
            </a:extLst>
          </p:cNvPr>
          <p:cNvSpPr/>
          <p:nvPr/>
        </p:nvSpPr>
        <p:spPr>
          <a:xfrm>
            <a:off x="853118" y="4085126"/>
            <a:ext cx="2633164" cy="155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学習</a:t>
            </a:r>
          </a:p>
        </p:txBody>
      </p:sp>
    </p:spTree>
    <p:extLst>
      <p:ext uri="{BB962C8B-B14F-4D97-AF65-F5344CB8AC3E}">
        <p14:creationId xmlns:p14="http://schemas.microsoft.com/office/powerpoint/2010/main" val="182702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4284B-F3C3-91F8-0719-2DD2E980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※ </a:t>
            </a:r>
            <a:r>
              <a:rPr kumimoji="1" lang="en-US" altLang="ja-JP" dirty="0" err="1"/>
              <a:t>fasttext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BEEEC-FDDF-B944-71D6-E4A39100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競馬の血統データのベクトル化に</a:t>
            </a:r>
            <a:r>
              <a:rPr kumimoji="1" lang="en-US" altLang="ja-JP" dirty="0"/>
              <a:t>, </a:t>
            </a:r>
            <a:r>
              <a:rPr kumimoji="1" lang="ja-JP" altLang="en-US"/>
              <a:t>自然言語処理で用いられる</a:t>
            </a:r>
            <a:r>
              <a:rPr kumimoji="1" lang="en-US" altLang="ja-JP" dirty="0" err="1"/>
              <a:t>fasttext</a:t>
            </a:r>
            <a:r>
              <a:rPr kumimoji="1" lang="ja-JP" altLang="en-US"/>
              <a:t>が良いと聞いた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ただインストール方法がクソだるい割に精度の向上に貢献したかは謎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/>
              <a:t>多分エラーのオンパレードなので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fasttext</a:t>
            </a:r>
            <a:r>
              <a:rPr kumimoji="1" lang="ja-JP" altLang="en-US"/>
              <a:t>は当分使わない方針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ただ</a:t>
            </a:r>
            <a:r>
              <a:rPr lang="en-US" altLang="ja-JP" dirty="0"/>
              <a:t>, </a:t>
            </a:r>
            <a:r>
              <a:rPr lang="ja-JP" altLang="en-US"/>
              <a:t>血統データのカテゴリ数がデータ多いと</a:t>
            </a:r>
            <a:r>
              <a:rPr lang="en-US" altLang="ja-JP" dirty="0"/>
              <a:t>5</a:t>
            </a:r>
            <a:r>
              <a:rPr lang="ja-JP" altLang="en-US"/>
              <a:t>万とかなるので</a:t>
            </a:r>
            <a:r>
              <a:rPr lang="en-US" altLang="ja-JP" dirty="0"/>
              <a:t>, </a:t>
            </a:r>
            <a:r>
              <a:rPr lang="ja-JP" altLang="en-US"/>
              <a:t>精度の観点からは後々</a:t>
            </a:r>
            <a:r>
              <a:rPr lang="en-US" altLang="ja-JP" dirty="0"/>
              <a:t>, </a:t>
            </a:r>
            <a:r>
              <a:rPr lang="ja-JP" altLang="en-US"/>
              <a:t>カテゴリ変数ではなく</a:t>
            </a:r>
            <a:r>
              <a:rPr lang="en-US" altLang="ja-JP" dirty="0"/>
              <a:t>, </a:t>
            </a:r>
            <a:r>
              <a:rPr lang="ja-JP" altLang="en-US"/>
              <a:t>ベクトル化していきたい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/>
              <a:t>エラー出る場合は無視して該当箇所を適宜コメントアウトして</a:t>
            </a:r>
            <a:r>
              <a:rPr kumimoji="1" lang="en-US" altLang="ja-JP" dirty="0"/>
              <a:t>!</a:t>
            </a:r>
          </a:p>
          <a:p>
            <a:pPr>
              <a:lnSpc>
                <a:spcPct val="150000"/>
              </a:lnSpc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AA4BC3-C524-CF84-279B-DDF7EEA9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7A4F6B-A8AA-75AD-50BF-305FDDED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65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B60EA-3E29-9868-2EB2-819A9E17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更新情報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83E35A-EA6B-A18F-3677-67325DAD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2023/01/25</a:t>
            </a:r>
          </a:p>
          <a:p>
            <a:pPr lvl="1"/>
            <a:r>
              <a:rPr kumimoji="1" lang="en-US" altLang="ja-JP" dirty="0" err="1"/>
              <a:t>my_modules</a:t>
            </a:r>
            <a:r>
              <a:rPr kumimoji="1" lang="ja-JP" altLang="en-US"/>
              <a:t>の階層変えた</a:t>
            </a:r>
            <a:endParaRPr kumimoji="1" lang="en-US" altLang="ja-JP" dirty="0"/>
          </a:p>
          <a:p>
            <a:r>
              <a:rPr lang="en-US" altLang="ja-JP" dirty="0"/>
              <a:t>2023/02/02</a:t>
            </a:r>
          </a:p>
          <a:p>
            <a:pPr lvl="1"/>
            <a:r>
              <a:rPr kumimoji="1" lang="en-US" altLang="ja-JP" dirty="0" err="1"/>
              <a:t>my_modulese</a:t>
            </a:r>
            <a:r>
              <a:rPr kumimoji="1" lang="en-US" altLang="ja-JP" dirty="0"/>
              <a:t>/prepare </a:t>
            </a:r>
            <a:r>
              <a:rPr kumimoji="1" lang="ja-JP" altLang="en-US"/>
              <a:t>実装</a:t>
            </a:r>
            <a:endParaRPr kumimoji="1" lang="en-US" altLang="ja-JP" dirty="0"/>
          </a:p>
          <a:p>
            <a:pPr lvl="1"/>
            <a:r>
              <a:rPr lang="en-US" altLang="ja-JP" dirty="0" err="1"/>
              <a:t>my_modulese</a:t>
            </a:r>
            <a:r>
              <a:rPr lang="en-US" altLang="ja-JP" dirty="0"/>
              <a:t>/constants </a:t>
            </a:r>
            <a:r>
              <a:rPr lang="ja-JP" altLang="en-US"/>
              <a:t>実装</a:t>
            </a:r>
            <a:endParaRPr lang="en-US" altLang="ja-JP" dirty="0"/>
          </a:p>
          <a:p>
            <a:pPr lvl="1"/>
            <a:r>
              <a:rPr kumimoji="1" lang="en-US" altLang="ja-JP" dirty="0"/>
              <a:t>results</a:t>
            </a:r>
            <a:r>
              <a:rPr kumimoji="1" lang="ja-JP" altLang="en-US"/>
              <a:t>テーブル</a:t>
            </a:r>
            <a:r>
              <a:rPr kumimoji="1" lang="en-US" altLang="ja-JP" dirty="0"/>
              <a:t> -&gt; </a:t>
            </a:r>
            <a:r>
              <a:rPr kumimoji="1" lang="en-US" altLang="ja-JP" dirty="0" err="1"/>
              <a:t>race_results</a:t>
            </a:r>
            <a:r>
              <a:rPr kumimoji="1" lang="ja-JP" altLang="en-US"/>
              <a:t>に変数名変更</a:t>
            </a:r>
            <a:endParaRPr kumimoji="1" lang="en-US" altLang="ja-JP" dirty="0"/>
          </a:p>
          <a:p>
            <a:pPr lvl="1"/>
            <a:r>
              <a:rPr lang="en-US" altLang="ja-JP" dirty="0" err="1"/>
              <a:t>race_results</a:t>
            </a:r>
            <a:r>
              <a:rPr lang="ja-JP" altLang="en-US"/>
              <a:t>テーブルに</a:t>
            </a:r>
            <a:r>
              <a:rPr lang="en-US" altLang="ja-JP" dirty="0" err="1"/>
              <a:t>trainer_id</a:t>
            </a:r>
            <a:r>
              <a:rPr lang="en-US" altLang="ja-JP" dirty="0"/>
              <a:t>, </a:t>
            </a:r>
            <a:r>
              <a:rPr lang="en-US" altLang="ja-JP" dirty="0" err="1"/>
              <a:t>owner_id</a:t>
            </a:r>
            <a:r>
              <a:rPr lang="en-US" altLang="ja-JP" dirty="0"/>
              <a:t> </a:t>
            </a:r>
            <a:r>
              <a:rPr lang="ja-JP" altLang="en-US"/>
              <a:t>を追加</a:t>
            </a:r>
            <a:r>
              <a:rPr lang="en-US" altLang="ja-JP" dirty="0"/>
              <a:t> (</a:t>
            </a:r>
            <a:r>
              <a:rPr lang="ja-JP" altLang="en-US"/>
              <a:t>過去の</a:t>
            </a:r>
            <a:r>
              <a:rPr lang="en-US" altLang="ja-JP" dirty="0"/>
              <a:t>csv</a:t>
            </a:r>
            <a:r>
              <a:rPr lang="ja-JP" altLang="en-US"/>
              <a:t>とは一致しないので</a:t>
            </a:r>
            <a:r>
              <a:rPr lang="en-US" altLang="ja-JP" dirty="0"/>
              <a:t>, </a:t>
            </a:r>
            <a:r>
              <a:rPr lang="ja-JP" altLang="en-US"/>
              <a:t>古い</a:t>
            </a:r>
            <a:r>
              <a:rPr lang="en-US" altLang="ja-JP" dirty="0"/>
              <a:t>csv</a:t>
            </a:r>
            <a:r>
              <a:rPr lang="ja-JP" altLang="en-US"/>
              <a:t>消して</a:t>
            </a:r>
            <a:r>
              <a:rPr lang="en-US" altLang="ja-JP" dirty="0"/>
              <a:t>, </a:t>
            </a:r>
            <a:r>
              <a:rPr lang="ja-JP" altLang="en-US"/>
              <a:t>新たにデータをダウンロードする必要あり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/>
              <a:t>詳しくは</a:t>
            </a:r>
            <a:r>
              <a:rPr lang="en-US" altLang="ja-JP" dirty="0" err="1"/>
              <a:t>main.ipynb</a:t>
            </a:r>
            <a:r>
              <a:rPr lang="ja-JP" altLang="en-US"/>
              <a:t>を見よ</a:t>
            </a:r>
            <a:endParaRPr lang="en-US" altLang="ja-JP" dirty="0"/>
          </a:p>
          <a:p>
            <a:pPr lvl="1"/>
            <a:r>
              <a:rPr kumimoji="1" lang="ja-JP" altLang="en-US"/>
              <a:t>学習まではもしかしたら動かないかもしれない</a:t>
            </a:r>
            <a:r>
              <a:rPr kumimoji="1" lang="en-US" altLang="ja-JP" dirty="0"/>
              <a:t> (</a:t>
            </a:r>
            <a:r>
              <a:rPr kumimoji="1" lang="ja-JP" altLang="en-US"/>
              <a:t>未テスト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B00695-FA5E-E08D-2765-0760029A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03DA03-996C-49F4-6996-8D8C14B1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88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516A2-9C82-4AE0-7117-826DE01E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更新情報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401892-6DC7-DEB6-EE3D-44C16C62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2023/02/05	</a:t>
            </a:r>
          </a:p>
          <a:p>
            <a:pPr lvl="1"/>
            <a:r>
              <a:rPr lang="en-US" altLang="ja-JP" dirty="0"/>
              <a:t>preprocess </a:t>
            </a:r>
            <a:r>
              <a:rPr lang="ja-JP" altLang="en-US"/>
              <a:t>実装</a:t>
            </a:r>
            <a:endParaRPr lang="en-US" altLang="ja-JP" dirty="0"/>
          </a:p>
          <a:p>
            <a:pPr lvl="1"/>
            <a:r>
              <a:rPr kumimoji="1" lang="ja-JP" altLang="en-US"/>
              <a:t>過去データで</a:t>
            </a:r>
            <a:r>
              <a:rPr kumimoji="1" lang="en-US" altLang="ja-JP" dirty="0"/>
              <a:t>,</a:t>
            </a:r>
            <a:r>
              <a:rPr kumimoji="1" lang="ja-JP" altLang="en-US"/>
              <a:t> 訓練シミュレーション可能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4453F6-06CD-C2C2-12A1-6BC5E311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A136FD-25B0-ACF6-43B3-C9C0D11A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30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F7746-3F3C-D76B-EDF4-5EF98B95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ロードマップ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EEA1A4-B783-5E51-F4FD-655CD185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次</a:t>
            </a:r>
            <a:r>
              <a:rPr lang="ja-JP" altLang="en-US"/>
              <a:t>やること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当日データで予測するコード書く</a:t>
            </a:r>
            <a:r>
              <a:rPr lang="en-US" altLang="ja-JP" dirty="0"/>
              <a:t>(</a:t>
            </a:r>
            <a:r>
              <a:rPr lang="ja-JP" altLang="en-US"/>
              <a:t>わかりやすく</a:t>
            </a:r>
            <a:r>
              <a:rPr lang="en-US" altLang="ja-JP" dirty="0"/>
              <a:t>)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C9899-8879-791C-E93E-5E5C2521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0AE3A-8257-53C0-CDB3-D69CDB0B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5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415C9-4345-C2C6-E7B6-A2ED9E62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EE5032-D913-0DF7-0EC1-E87825DC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412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目的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ディレクトリ構成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ライブラリと使用法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7AFC97-8DE8-12C7-D6DE-329065CF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9D0-5374-A949-95D1-ED8B72934ACD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8CA560-C6C3-9A51-5550-A4B8CC26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EFB62A-8DF7-604D-48AD-3986A96659E4}"/>
              </a:ext>
            </a:extLst>
          </p:cNvPr>
          <p:cNvSpPr txBox="1"/>
          <p:nvPr/>
        </p:nvSpPr>
        <p:spPr>
          <a:xfrm>
            <a:off x="838200" y="1778609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更新情報</a:t>
            </a:r>
            <a:endParaRPr kumimoji="1" lang="en-US" altLang="ja-JP" sz="2400" dirty="0"/>
          </a:p>
          <a:p>
            <a:r>
              <a:rPr lang="ja-JP" altLang="en-US" sz="2400"/>
              <a:t>ロードマップ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9957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EA560-3665-1B98-459B-475395FB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4341E-1D69-AB12-3A85-40E8FF65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めざせ不労所得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ラインから</a:t>
            </a:r>
            <a:r>
              <a:rPr kumimoji="1" lang="en-US" altLang="ja-JP" dirty="0"/>
              <a:t>60</a:t>
            </a:r>
            <a:r>
              <a:rPr kumimoji="1" lang="ja-JP" altLang="en-US"/>
              <a:t>秒で始められる高収入バイト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万馬券を当てよう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BFBD1-D963-B8FA-279C-B915CEF0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F0390F-813A-CEFB-1A06-54CA5546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95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DA730-66F8-AB1C-DDB8-863540F3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/>
              <a:t>ディレクトリ構成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8D6F9C-A3F5-BC89-3887-800981AC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67535B-1B8B-A22B-B62A-BD6C9B02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A355F356-9131-0BE3-5D4E-CCFAD0E51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4" b="87608"/>
          <a:stretch/>
        </p:blipFill>
        <p:spPr>
          <a:xfrm>
            <a:off x="228600" y="3603571"/>
            <a:ext cx="5867400" cy="1120767"/>
          </a:xfr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8EAC88-A193-B06C-089E-845943052348}"/>
              </a:ext>
            </a:extLst>
          </p:cNvPr>
          <p:cNvSpPr txBox="1"/>
          <p:nvPr/>
        </p:nvSpPr>
        <p:spPr>
          <a:xfrm>
            <a:off x="1030014" y="23122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データベース</a:t>
            </a:r>
          </a:p>
        </p:txBody>
      </p:sp>
    </p:spTree>
    <p:extLst>
      <p:ext uri="{BB962C8B-B14F-4D97-AF65-F5344CB8AC3E}">
        <p14:creationId xmlns:p14="http://schemas.microsoft.com/office/powerpoint/2010/main" val="415075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1DDA3-814A-0DC5-3E9F-A2392702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/>
              <a:t>ディレクトリ構成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9F4A91-3079-D5F0-F10D-6C6B3E42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58048-EAD8-AA5E-9D73-D1AEAB18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8" name="コンテンツ プレースホルダー 6">
            <a:extLst>
              <a:ext uri="{FF2B5EF4-FFF2-40B4-BE49-F238E27FC236}">
                <a16:creationId xmlns:a16="http://schemas.microsoft.com/office/drawing/2014/main" id="{9DDF7573-1238-6419-0ECB-7EF4876EB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2" b="4123"/>
          <a:stretch/>
        </p:blipFill>
        <p:spPr>
          <a:xfrm>
            <a:off x="640341" y="1366345"/>
            <a:ext cx="3863697" cy="490521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AF93BA-0BF5-F43F-6CED-0D92513085BF}"/>
              </a:ext>
            </a:extLst>
          </p:cNvPr>
          <p:cNvSpPr txBox="1"/>
          <p:nvPr/>
        </p:nvSpPr>
        <p:spPr>
          <a:xfrm>
            <a:off x="5084015" y="1828798"/>
            <a:ext cx="6269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2023/02/04</a:t>
            </a:r>
          </a:p>
          <a:p>
            <a:r>
              <a:rPr kumimoji="1" lang="en-US" altLang="ja-JP" dirty="0" err="1"/>
              <a:t>my_library</a:t>
            </a:r>
            <a:r>
              <a:rPr kumimoji="1" lang="en-US" altLang="ja-JP" dirty="0"/>
              <a:t> </a:t>
            </a:r>
            <a:r>
              <a:rPr kumimoji="1" lang="ja-JP" altLang="en-US"/>
              <a:t>はもう使わない予定</a:t>
            </a:r>
            <a:endParaRPr kumimoji="1" lang="en-US" altLang="ja-JP" dirty="0"/>
          </a:p>
          <a:p>
            <a:r>
              <a:rPr kumimoji="1" lang="ja-JP" altLang="en-US"/>
              <a:t>自作ライブラリは</a:t>
            </a:r>
            <a:r>
              <a:rPr lang="en-US" altLang="ja-JP" dirty="0" err="1"/>
              <a:t>my_modules</a:t>
            </a:r>
            <a:r>
              <a:rPr lang="ja-JP" altLang="en-US"/>
              <a:t>で完結させる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64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E9C95-AEDA-0087-A6A7-F1EC3F03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ライブラリと使用法</a:t>
            </a: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08648-8137-CB8E-4B6B-DE5D4F28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詳しくは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main.ipynb</a:t>
            </a:r>
            <a:r>
              <a:rPr kumimoji="1" lang="ja-JP" altLang="en-US"/>
              <a:t>を見よ</a:t>
            </a:r>
            <a:endParaRPr kumimoji="1" lang="en-US" altLang="ja-JP" dirty="0"/>
          </a:p>
          <a:p>
            <a:r>
              <a:rPr lang="ja-JP" altLang="en-US"/>
              <a:t>基本的に</a:t>
            </a:r>
            <a:r>
              <a:rPr lang="en-US" altLang="ja-JP" dirty="0"/>
              <a:t>main</a:t>
            </a:r>
            <a:r>
              <a:rPr lang="ja-JP" altLang="en-US"/>
              <a:t>のセルを頭から順次実行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D442D6-AAA6-DF2B-0494-609A6A9B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503567-CAC1-A106-E9F0-A50A0D21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2DCF327-55E7-B326-30E5-F789B21D8980}"/>
              </a:ext>
            </a:extLst>
          </p:cNvPr>
          <p:cNvSpPr/>
          <p:nvPr/>
        </p:nvSpPr>
        <p:spPr>
          <a:xfrm>
            <a:off x="6434958" y="4138362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6710CC-FA94-F08D-4D8B-696D7DE316CD}"/>
              </a:ext>
            </a:extLst>
          </p:cNvPr>
          <p:cNvSpPr/>
          <p:nvPr/>
        </p:nvSpPr>
        <p:spPr>
          <a:xfrm>
            <a:off x="2209800" y="3697883"/>
            <a:ext cx="2406869" cy="64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read_csv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CDE6C39-56D6-AE90-3D2F-787D85B89AFB}"/>
              </a:ext>
            </a:extLst>
          </p:cNvPr>
          <p:cNvSpPr/>
          <p:nvPr/>
        </p:nvSpPr>
        <p:spPr>
          <a:xfrm>
            <a:off x="2120374" y="5481041"/>
            <a:ext cx="2406869" cy="64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prepare/scrape~.</a:t>
            </a:r>
            <a:r>
              <a:rPr lang="en-US" altLang="ja-JP" dirty="0" err="1"/>
              <a:t>py</a:t>
            </a:r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734FEBDC-0771-2767-78F1-8E579136C1BE}"/>
              </a:ext>
            </a:extLst>
          </p:cNvPr>
          <p:cNvSpPr/>
          <p:nvPr/>
        </p:nvSpPr>
        <p:spPr>
          <a:xfrm rot="7347225">
            <a:off x="4970342" y="365956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A8BE7CEF-EF96-3580-87AB-3E725B014DAD}"/>
              </a:ext>
            </a:extLst>
          </p:cNvPr>
          <p:cNvSpPr/>
          <p:nvPr/>
        </p:nvSpPr>
        <p:spPr>
          <a:xfrm rot="14778156">
            <a:off x="5308341" y="499183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898311-AA3E-8146-29C3-122D9D5FFC8F}"/>
              </a:ext>
            </a:extLst>
          </p:cNvPr>
          <p:cNvSpPr txBox="1"/>
          <p:nvPr/>
        </p:nvSpPr>
        <p:spPr>
          <a:xfrm>
            <a:off x="2403250" y="31936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訓練用データ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9CB43DD-09DB-D09C-60D8-67600B4522EA}"/>
              </a:ext>
            </a:extLst>
          </p:cNvPr>
          <p:cNvSpPr txBox="1"/>
          <p:nvPr/>
        </p:nvSpPr>
        <p:spPr>
          <a:xfrm>
            <a:off x="2654395" y="49242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収集データ</a:t>
            </a:r>
          </a:p>
        </p:txBody>
      </p:sp>
    </p:spTree>
    <p:extLst>
      <p:ext uri="{BB962C8B-B14F-4D97-AF65-F5344CB8AC3E}">
        <p14:creationId xmlns:p14="http://schemas.microsoft.com/office/powerpoint/2010/main" val="399911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351</Words>
  <Application>Microsoft Macintosh PowerPoint</Application>
  <PresentationFormat>ワイド画面</PresentationFormat>
  <Paragraphs>79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競馬予想システム</vt:lpstr>
      <vt:lpstr>更新情報</vt:lpstr>
      <vt:lpstr>更新情報</vt:lpstr>
      <vt:lpstr>ロードマップ</vt:lpstr>
      <vt:lpstr>目次</vt:lpstr>
      <vt:lpstr>1. 目的</vt:lpstr>
      <vt:lpstr>2. ディレクトリ構成</vt:lpstr>
      <vt:lpstr>2. ディレクトリ構成</vt:lpstr>
      <vt:lpstr>ライブラリと使用法 </vt:lpstr>
      <vt:lpstr>ライブラリと使用法</vt:lpstr>
      <vt:lpstr>※ fasttext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競馬予想システム</dc:title>
  <dc:creator>YODARINTARO</dc:creator>
  <cp:lastModifiedBy>YODARINTARO</cp:lastModifiedBy>
  <cp:revision>38</cp:revision>
  <dcterms:created xsi:type="dcterms:W3CDTF">2023-01-24T23:58:10Z</dcterms:created>
  <dcterms:modified xsi:type="dcterms:W3CDTF">2023-02-05T05:48:29Z</dcterms:modified>
</cp:coreProperties>
</file>