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57" r:id="rId4"/>
    <p:sldId id="258" r:id="rId5"/>
    <p:sldId id="261" r:id="rId6"/>
    <p:sldId id="262" r:id="rId7"/>
    <p:sldId id="259" r:id="rId8"/>
    <p:sldId id="260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C1035-6497-104E-BE58-BEC98D0E867D}" type="datetimeFigureOut">
              <a:rPr kumimoji="1" lang="ja-JP" altLang="en-US" smtClean="0"/>
              <a:t>2023/1/25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E401F-60FE-394E-9BC9-BACBC42625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10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A12C50-DF5D-EC47-11BB-52037BDEE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C783E97-CE2E-68AB-7D96-78A224B1B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CFB23F-8301-E092-F63F-812A28EC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28F00-8FA6-0742-A27D-1B9178BB07CE}" type="datetime1">
              <a:rPr kumimoji="1" lang="ja-JP" altLang="en-US" smtClean="0"/>
              <a:t>2023/1/25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AB87BB-F82E-B21E-BB8B-A3953622A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A6F5A1-B8C5-8408-B625-903AB7985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E934-C644-F942-BDFA-F65E4BCE83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1252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2E5702-7724-5A06-2027-0B9EFC7BE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285B954-06C3-112E-8408-313BC5E25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AE6C8B-1093-F554-8133-150435BDC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1B046-F53D-0743-B535-EA0A62162861}" type="datetime1">
              <a:rPr kumimoji="1" lang="ja-JP" altLang="en-US" smtClean="0"/>
              <a:t>2023/1/25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817CBB-CC76-1CBA-A28A-1A77756C7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088ECC-212E-A4ED-0206-B0E329B39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E934-C644-F942-BDFA-F65E4BCE83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04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39B0D5A-EE09-A68D-B121-63E72F5473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D4C9354-9F8E-0720-57BC-8B30E398C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93E8D4-49AD-E756-7FE8-CF6E9C203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C4E5-718F-EC44-89F4-88C5A67E8EE1}" type="datetime1">
              <a:rPr kumimoji="1" lang="ja-JP" altLang="en-US" smtClean="0"/>
              <a:t>2023/1/25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A87C57-216A-EAC9-BA39-CB0159CC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183625-63DF-3319-3C45-075D3C81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E934-C644-F942-BDFA-F65E4BCE83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581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1C2303-81AE-380E-D420-948552BA6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4E6916-42CA-51C5-1A97-1133D9FE5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A6E5B0-3C34-E07C-455E-DF1697855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50B2-FCDF-3248-90E7-B55C9AE895A2}" type="datetime1">
              <a:rPr kumimoji="1" lang="ja-JP" altLang="en-US" smtClean="0"/>
              <a:t>2023/1/25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878425-561B-B901-FDAF-444689413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46FA9A-E08A-9C51-B900-EE044E97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E934-C644-F942-BDFA-F65E4BCE83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9506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F45300-FCFC-B627-3954-F8E34C05D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A95284-DD31-D488-C797-C03E7B7FD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9280CB-1F68-D38C-BA41-148E0ABC7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37FD-C007-C445-9D49-41C35BA8F3F9}" type="datetime1">
              <a:rPr kumimoji="1" lang="ja-JP" altLang="en-US" smtClean="0"/>
              <a:t>2023/1/25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A34588-037A-FC76-F980-DBF309E5D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C23702-A5CE-9BD9-FAC6-1DED35307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E934-C644-F942-BDFA-F65E4BCE83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65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A67B00-B7FA-FA14-E362-74749FD7E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79C39A-EB11-C08C-29F8-CD7B08862E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F48BE68-3A5B-FB82-1E8D-E17C3EE57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E1C2DE-FD9A-1866-D96F-B228E215D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3BC83-B1D0-D247-9837-6109CCA34727}" type="datetime1">
              <a:rPr kumimoji="1" lang="ja-JP" altLang="en-US" smtClean="0"/>
              <a:t>2023/1/25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9A6B15-FE6D-F3CD-63AB-8EE661BAB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390DE3-0557-1A90-6FD9-77C2B2ABB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E934-C644-F942-BDFA-F65E4BCE83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069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09E669-9A8C-ABE5-6EA0-241057D6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9D3C38-BF7C-0F28-AE96-E69199840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CE46863-D459-258F-EFB7-E960A3629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5FF02F7-C357-8732-C5AF-3DF739549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4A7EA2A-35F2-3A3F-3CC6-7CB91294C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354117A-559A-22F8-4BD9-7052ECF8A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041B-21A7-A645-B8DF-6F711E72C207}" type="datetime1">
              <a:rPr kumimoji="1" lang="ja-JP" altLang="en-US" smtClean="0"/>
              <a:t>2023/1/25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ABE7E94-72E3-3BD3-B605-09CCEF58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7D087CA-D0DC-29D1-A9FF-5A6F2FC3A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E934-C644-F942-BDFA-F65E4BCE83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296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32158D-8378-167C-B5C9-793C88EF3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F625506-A81C-19A5-ED9B-DBAA5D867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A4C9-E6BF-634D-BCE7-20891139BD85}" type="datetime1">
              <a:rPr kumimoji="1" lang="ja-JP" altLang="en-US" smtClean="0"/>
              <a:t>2023/1/25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787D4CE-EF9D-8276-5472-106774715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97DF646-29E3-D369-3FEE-3233B87CC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E934-C644-F942-BDFA-F65E4BCE83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024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B715172-2581-27F3-6C3B-A96364005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E45-EDBC-884E-9341-44585A8D3908}" type="datetime1">
              <a:rPr kumimoji="1" lang="ja-JP" altLang="en-US" smtClean="0"/>
              <a:t>2023/1/25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51EAA1A-E715-974C-B4E8-371876766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CCAC1E-506A-1693-25BC-C79660E6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E934-C644-F942-BDFA-F65E4BCE83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61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8A1B9F-C4C4-9F5F-3604-F54C1684B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F10A46-F8C1-086A-A76E-B3593D633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1F88F3B-662A-00B6-5FF8-E73E8F612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6965FC-262F-7A13-B459-3C57E2A82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FA52-26A3-2D49-9DAF-7D31475610BD}" type="datetime1">
              <a:rPr kumimoji="1" lang="ja-JP" altLang="en-US" smtClean="0"/>
              <a:t>2023/1/25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1EA10A-0913-7B39-2BAD-B85036902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8A66C94-C696-A2F9-0881-28688F23B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E934-C644-F942-BDFA-F65E4BCE83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197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1BEBDC-6735-ECEB-6E7D-CC60F3958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9E219FE-E752-1638-27A9-FBA616974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73744F2-8C2E-9008-41E6-B493D63FE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893516-5387-D785-019D-7B72AFF4E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D5B2-A1B5-1141-AB8E-F6E3ED54091F}" type="datetime1">
              <a:rPr kumimoji="1" lang="ja-JP" altLang="en-US" smtClean="0"/>
              <a:t>2023/1/25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E8D85B4-C0D7-D100-33E3-AC055F14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5C5F90-5EC6-5093-AB80-D7662932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E934-C644-F942-BDFA-F65E4BCE83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6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25976CD-E2D4-FF5F-9495-105773505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B12320-0AD7-EA73-EFE3-C6FA72E29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B02296-018F-96F3-BA1F-4DA88A014B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A9DF5-6E19-5E40-B84E-9CA14B4A3EA7}" type="datetime1">
              <a:rPr kumimoji="1" lang="ja-JP" altLang="en-US" smtClean="0"/>
              <a:t>2023/1/25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86A741-7C32-F3A3-0B07-E48D00D89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4D6A45-EC1F-891D-6461-CC5F13EEB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CE934-C644-F942-BDFA-F65E4BCE83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4157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F9C429-BBE9-0D87-C54B-BD3E9252EB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競馬予想システム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B199859-6301-AE53-0FD6-C31ED79B73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依田倫太朗</a:t>
            </a:r>
          </a:p>
        </p:txBody>
      </p:sp>
    </p:spTree>
    <p:extLst>
      <p:ext uri="{BB962C8B-B14F-4D97-AF65-F5344CB8AC3E}">
        <p14:creationId xmlns:p14="http://schemas.microsoft.com/office/powerpoint/2010/main" val="2433307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C4284B-F3C3-91F8-0719-2DD2E9807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※ </a:t>
            </a:r>
            <a:r>
              <a:rPr kumimoji="1" lang="en-US" altLang="ja-JP" dirty="0" err="1"/>
              <a:t>fasttext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3BEEEC-FDDF-B944-71D6-E4A39100C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kumimoji="1" lang="ja-JP" altLang="en-US"/>
              <a:t>競馬の血統データのベクトル化に</a:t>
            </a:r>
            <a:r>
              <a:rPr kumimoji="1" lang="en-US" altLang="ja-JP" dirty="0"/>
              <a:t>, </a:t>
            </a:r>
            <a:r>
              <a:rPr kumimoji="1" lang="ja-JP" altLang="en-US"/>
              <a:t>自然言語処理で用いられる</a:t>
            </a:r>
            <a:r>
              <a:rPr kumimoji="1" lang="en-US" altLang="ja-JP" dirty="0" err="1"/>
              <a:t>fasttext</a:t>
            </a:r>
            <a:r>
              <a:rPr kumimoji="1" lang="ja-JP" altLang="en-US"/>
              <a:t>が良いと聞いた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lang="ja-JP" altLang="en-US"/>
              <a:t>ただインストール方法がクソだるい割に精度の向上に貢献したかは謎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kumimoji="1" lang="ja-JP" altLang="en-US"/>
              <a:t>多分エラーのオンパレードなので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fasttext</a:t>
            </a:r>
            <a:r>
              <a:rPr kumimoji="1" lang="ja-JP" altLang="en-US"/>
              <a:t>は当分使わない方針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lang="ja-JP" altLang="en-US"/>
              <a:t>ただ</a:t>
            </a:r>
            <a:r>
              <a:rPr lang="en-US" altLang="ja-JP" dirty="0"/>
              <a:t>, </a:t>
            </a:r>
            <a:r>
              <a:rPr lang="ja-JP" altLang="en-US"/>
              <a:t>血統データのカテゴリ数がデータ多いと</a:t>
            </a:r>
            <a:r>
              <a:rPr lang="en-US" altLang="ja-JP" dirty="0"/>
              <a:t>5</a:t>
            </a:r>
            <a:r>
              <a:rPr lang="ja-JP" altLang="en-US"/>
              <a:t>万とかなるので</a:t>
            </a:r>
            <a:r>
              <a:rPr lang="en-US" altLang="ja-JP" dirty="0"/>
              <a:t>, </a:t>
            </a:r>
            <a:r>
              <a:rPr lang="ja-JP" altLang="en-US"/>
              <a:t>精度の観点からは後々</a:t>
            </a:r>
            <a:r>
              <a:rPr lang="en-US" altLang="ja-JP" dirty="0"/>
              <a:t>, </a:t>
            </a:r>
            <a:r>
              <a:rPr lang="ja-JP" altLang="en-US"/>
              <a:t>カテゴリ変数ではなく</a:t>
            </a:r>
            <a:r>
              <a:rPr lang="en-US" altLang="ja-JP" dirty="0"/>
              <a:t>, </a:t>
            </a:r>
            <a:r>
              <a:rPr lang="ja-JP" altLang="en-US"/>
              <a:t>ベクトル化していきたい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kumimoji="1" lang="ja-JP" altLang="en-US"/>
              <a:t>エラー出る場合は無視して該当箇所を適宜コメントアウトして</a:t>
            </a:r>
            <a:r>
              <a:rPr kumimoji="1" lang="en-US" altLang="ja-JP" dirty="0"/>
              <a:t>!</a:t>
            </a:r>
          </a:p>
          <a:p>
            <a:pPr>
              <a:lnSpc>
                <a:spcPct val="150000"/>
              </a:lnSpc>
            </a:pP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AA4BC3-C524-CF84-279B-DDF7EEA95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50B2-FCDF-3248-90E7-B55C9AE895A2}" type="datetime1">
              <a:rPr kumimoji="1" lang="ja-JP" altLang="en-US" smtClean="0"/>
              <a:t>2023/1/25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87A4F6B-A8AA-75AD-50BF-305FDDED2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E934-C644-F942-BDFA-F65E4BCE83E8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5651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1F7746-3F3C-D76B-EDF4-5EF98B95B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ロードマップ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EEA1A4-B783-5E51-F4FD-655CD1856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コードをスッキリさせたいでーす</a:t>
            </a:r>
            <a:endParaRPr kumimoji="1" lang="en-US" altLang="ja-JP" dirty="0"/>
          </a:p>
          <a:p>
            <a:r>
              <a:rPr lang="ja-JP" altLang="en-US"/>
              <a:t>修論描き終わったら本格的にやる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DC9899-8879-791C-E93E-5E5C25219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50B2-FCDF-3248-90E7-B55C9AE895A2}" type="datetime1">
              <a:rPr kumimoji="1" lang="ja-JP" altLang="en-US" smtClean="0"/>
              <a:t>2023/1/25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3A0AE3A-8257-53C0-CDB3-D69CDB0B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E934-C644-F942-BDFA-F65E4BCE83E8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257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1B60EA-3E29-9868-2EB2-819A9E17D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更新情報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83E35A-EA6B-A18F-3677-67325DAD2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2023/01/25</a:t>
            </a:r>
          </a:p>
          <a:p>
            <a:r>
              <a:rPr kumimoji="1" lang="en-US" altLang="ja-JP" dirty="0" err="1"/>
              <a:t>my_modules</a:t>
            </a:r>
            <a:r>
              <a:rPr kumimoji="1" lang="ja-JP" altLang="en-US"/>
              <a:t>の階層変えた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B00695-FA5E-E08D-2765-0760029AE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50B2-FCDF-3248-90E7-B55C9AE895A2}" type="datetime1">
              <a:rPr kumimoji="1" lang="ja-JP" altLang="en-US" smtClean="0"/>
              <a:t>2023/1/25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E03DA03-996C-49F4-6996-8D8C14B1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E934-C644-F942-BDFA-F65E4BCE83E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0883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B415C9-4345-C2C6-E7B6-A2ED9E621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EE5032-D913-0DF7-0EC1-E87825DC8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0137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目的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ディレクトリ構成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ライブラリと使用法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ロードマップ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7AFC97-8DE8-12C7-D6DE-329065CFA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9D0-5374-A949-95D1-ED8B72934ACD}" type="datetime1">
              <a:rPr kumimoji="1" lang="ja-JP" altLang="en-US" smtClean="0"/>
              <a:t>2023/1/25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8CA560-C6C3-9A51-5550-A4B8CC267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E934-C644-F942-BDFA-F65E4BCE83E8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CEFB62A-8DF7-604D-48AD-3986A96659E4}"/>
              </a:ext>
            </a:extLst>
          </p:cNvPr>
          <p:cNvSpPr txBox="1"/>
          <p:nvPr/>
        </p:nvSpPr>
        <p:spPr>
          <a:xfrm>
            <a:off x="838200" y="177860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更新情報</a:t>
            </a:r>
          </a:p>
        </p:txBody>
      </p:sp>
    </p:spTree>
    <p:extLst>
      <p:ext uri="{BB962C8B-B14F-4D97-AF65-F5344CB8AC3E}">
        <p14:creationId xmlns:p14="http://schemas.microsoft.com/office/powerpoint/2010/main" val="1299576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1EA560-3665-1B98-459B-475395FB8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ja-JP" altLang="en-US"/>
              <a:t>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94341E-1D69-AB12-3A85-40E8FF652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めざせ不労所得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ラインから</a:t>
            </a:r>
            <a:r>
              <a:rPr kumimoji="1" lang="en-US" altLang="ja-JP" dirty="0"/>
              <a:t>60</a:t>
            </a:r>
            <a:r>
              <a:rPr kumimoji="1" lang="ja-JP" altLang="en-US"/>
              <a:t>秒で始められる高収入バイト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万馬券を当てよう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1BFBD1-D963-B8FA-279C-B915CEF06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50B2-FCDF-3248-90E7-B55C9AE895A2}" type="datetime1">
              <a:rPr kumimoji="1" lang="ja-JP" altLang="en-US" smtClean="0"/>
              <a:t>2023/1/25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CF0390F-813A-CEFB-1A06-54CA55467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E934-C644-F942-BDFA-F65E4BCE83E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3956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BDA730-66F8-AB1C-DDB8-863540F3F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 </a:t>
            </a:r>
            <a:r>
              <a:rPr lang="ja-JP" altLang="en-US"/>
              <a:t>ディレクトリ構成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8D6F9C-A3F5-BC89-3887-800981ACE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50B2-FCDF-3248-90E7-B55C9AE895A2}" type="datetime1">
              <a:rPr kumimoji="1" lang="ja-JP" altLang="en-US" smtClean="0"/>
              <a:t>2023/1/25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A67535B-1B8B-A22B-B62A-BD6C9B02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E934-C644-F942-BDFA-F65E4BCE83E8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11" name="コンテンツ プレースホルダー 10">
            <a:extLst>
              <a:ext uri="{FF2B5EF4-FFF2-40B4-BE49-F238E27FC236}">
                <a16:creationId xmlns:a16="http://schemas.microsoft.com/office/drawing/2014/main" id="{A355F356-9131-0BE3-5D4E-CCFAD0E519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14" b="87608"/>
          <a:stretch/>
        </p:blipFill>
        <p:spPr>
          <a:xfrm>
            <a:off x="228600" y="3603571"/>
            <a:ext cx="5867400" cy="1120767"/>
          </a:xfr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D8EAC88-A193-B06C-089E-845943052348}"/>
              </a:ext>
            </a:extLst>
          </p:cNvPr>
          <p:cNvSpPr txBox="1"/>
          <p:nvPr/>
        </p:nvSpPr>
        <p:spPr>
          <a:xfrm>
            <a:off x="1030014" y="231227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データベース</a:t>
            </a:r>
          </a:p>
        </p:txBody>
      </p:sp>
    </p:spTree>
    <p:extLst>
      <p:ext uri="{BB962C8B-B14F-4D97-AF65-F5344CB8AC3E}">
        <p14:creationId xmlns:p14="http://schemas.microsoft.com/office/powerpoint/2010/main" val="4150751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C1DDA3-814A-0DC5-3E9F-A2392702B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/>
              <a:t>ディレクトリ構成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9F4A91-3079-D5F0-F10D-6C6B3E427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50B2-FCDF-3248-90E7-B55C9AE895A2}" type="datetime1">
              <a:rPr kumimoji="1" lang="ja-JP" altLang="en-US" smtClean="0"/>
              <a:t>2023/1/25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8C58048-EAD8-AA5E-9D73-D1AEAB18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E934-C644-F942-BDFA-F65E4BCE83E8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8" name="コンテンツ プレースホルダー 6">
            <a:extLst>
              <a:ext uri="{FF2B5EF4-FFF2-40B4-BE49-F238E27FC236}">
                <a16:creationId xmlns:a16="http://schemas.microsoft.com/office/drawing/2014/main" id="{9DDF7573-1238-6419-0ECB-7EF4876EBA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42" b="4123"/>
          <a:stretch/>
        </p:blipFill>
        <p:spPr>
          <a:xfrm>
            <a:off x="640341" y="1366345"/>
            <a:ext cx="3863697" cy="4905211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DAF93BA-0BF5-F43F-6CED-0D92513085BF}"/>
              </a:ext>
            </a:extLst>
          </p:cNvPr>
          <p:cNvSpPr txBox="1"/>
          <p:nvPr/>
        </p:nvSpPr>
        <p:spPr>
          <a:xfrm>
            <a:off x="4794026" y="1912881"/>
            <a:ext cx="6269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今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horse.py</a:t>
            </a:r>
            <a:r>
              <a:rPr kumimoji="1" lang="en-US" altLang="ja-JP" dirty="0"/>
              <a:t> </a:t>
            </a:r>
            <a:r>
              <a:rPr kumimoji="1" lang="ja-JP" altLang="en-US"/>
              <a:t>にベタ書きしてる</a:t>
            </a:r>
            <a:r>
              <a:rPr kumimoji="1" lang="en-US" altLang="ja-JP" dirty="0"/>
              <a:t> class </a:t>
            </a:r>
            <a:r>
              <a:rPr kumimoji="1" lang="ja-JP" altLang="en-US"/>
              <a:t>や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func</a:t>
            </a:r>
            <a:r>
              <a:rPr kumimoji="1" lang="en-US" altLang="ja-JP" dirty="0"/>
              <a:t> </a:t>
            </a:r>
            <a:r>
              <a:rPr kumimoji="1" lang="ja-JP" altLang="en-US"/>
              <a:t>を順次</a:t>
            </a:r>
            <a:r>
              <a:rPr lang="en-US" altLang="ja-JP" dirty="0" err="1"/>
              <a:t>my_libraly</a:t>
            </a:r>
            <a:r>
              <a:rPr lang="en-US" altLang="ja-JP" dirty="0"/>
              <a:t>/</a:t>
            </a:r>
            <a:r>
              <a:rPr lang="en-US" altLang="ja-JP" dirty="0" err="1"/>
              <a:t>my_modules</a:t>
            </a:r>
            <a:r>
              <a:rPr lang="en-US" altLang="ja-JP" dirty="0"/>
              <a:t> </a:t>
            </a:r>
            <a:r>
              <a:rPr lang="ja-JP" altLang="en-US"/>
              <a:t>に移行する予定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現在は</a:t>
            </a:r>
            <a:r>
              <a:rPr lang="en-US" altLang="ja-JP" dirty="0"/>
              <a:t> </a:t>
            </a:r>
            <a:r>
              <a:rPr lang="en-US" altLang="ja-JP" dirty="0" err="1"/>
              <a:t>my_library</a:t>
            </a:r>
            <a:r>
              <a:rPr lang="en-US" altLang="ja-JP" dirty="0"/>
              <a:t>/</a:t>
            </a:r>
            <a:r>
              <a:rPr lang="en-US" altLang="ja-JP" dirty="0" err="1"/>
              <a:t>horse.py</a:t>
            </a:r>
            <a:r>
              <a:rPr lang="en-US" altLang="ja-JP" dirty="0"/>
              <a:t> </a:t>
            </a:r>
            <a:r>
              <a:rPr lang="ja-JP" altLang="en-US"/>
              <a:t>でよく使う奴らを定義</a:t>
            </a:r>
            <a:endParaRPr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4643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70ED31-6997-866B-06C5-0E6EAA63B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7772" cy="1325563"/>
          </a:xfrm>
        </p:spPr>
        <p:txBody>
          <a:bodyPr>
            <a:normAutofit/>
          </a:bodyPr>
          <a:lstStyle/>
          <a:p>
            <a:r>
              <a:rPr lang="en-US" altLang="ja-JP" sz="4000" dirty="0"/>
              <a:t>3</a:t>
            </a:r>
            <a:r>
              <a:rPr kumimoji="1" lang="en-US" altLang="ja-JP" sz="4000" dirty="0"/>
              <a:t>. </a:t>
            </a:r>
            <a:r>
              <a:rPr kumimoji="1" lang="ja-JP" altLang="en-US" sz="4000"/>
              <a:t>ライブラリと使用法</a:t>
            </a:r>
            <a:r>
              <a:rPr kumimoji="1" lang="en-US" altLang="ja-JP" sz="4000" dirty="0"/>
              <a:t> (</a:t>
            </a:r>
            <a:r>
              <a:rPr kumimoji="1" lang="ja-JP" altLang="en-US" sz="4000"/>
              <a:t>主に使ってるやつね</a:t>
            </a:r>
            <a:r>
              <a:rPr kumimoji="1" lang="en-US" altLang="ja-JP" sz="4000" dirty="0"/>
              <a:t>)</a:t>
            </a:r>
            <a:endParaRPr kumimoji="1" lang="ja-JP" altLang="en-US" sz="40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CE56C2-6BF2-BE54-A7ED-0A61FFE45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ja-JP" dirty="0"/>
              <a:t>class </a:t>
            </a:r>
            <a:r>
              <a:rPr kumimoji="1" lang="en-US" altLang="ja-JP" dirty="0" err="1"/>
              <a:t>HorseResults</a:t>
            </a:r>
            <a:r>
              <a:rPr kumimoji="1" lang="en-US" altLang="ja-JP" dirty="0"/>
              <a:t> </a:t>
            </a:r>
          </a:p>
          <a:p>
            <a:pPr marL="457200" lvl="1" indent="0">
              <a:buNone/>
            </a:pPr>
            <a:r>
              <a:rPr kumimoji="1" lang="en-US" altLang="ja-JP" dirty="0" err="1"/>
              <a:t>horse_results</a:t>
            </a:r>
            <a:r>
              <a:rPr kumimoji="1" lang="en-US" altLang="ja-JP" dirty="0"/>
              <a:t> </a:t>
            </a:r>
            <a:r>
              <a:rPr kumimoji="1" lang="ja-JP" altLang="en-US"/>
              <a:t>テーブルの前処理を行うクラス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class Return</a:t>
            </a:r>
          </a:p>
          <a:p>
            <a:pPr marL="457200" lvl="1" indent="0">
              <a:buNone/>
            </a:pPr>
            <a:r>
              <a:rPr lang="en-US" altLang="ja-JP" dirty="0"/>
              <a:t>returns </a:t>
            </a:r>
            <a:r>
              <a:rPr lang="ja-JP" altLang="en-US"/>
              <a:t>テーブルの前処理を行うクラス</a:t>
            </a:r>
            <a:endParaRPr lang="en-US" altLang="ja-JP" dirty="0"/>
          </a:p>
          <a:p>
            <a:pPr marL="457200" lvl="1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class Results</a:t>
            </a:r>
          </a:p>
          <a:p>
            <a:pPr marL="457200" lvl="1" indent="0">
              <a:buNone/>
            </a:pPr>
            <a:r>
              <a:rPr kumimoji="1" lang="en-US" altLang="ja-JP" dirty="0"/>
              <a:t>results </a:t>
            </a:r>
            <a:r>
              <a:rPr kumimoji="1" lang="ja-JP" altLang="en-US"/>
              <a:t>テーブルの前処理を行うクラス</a:t>
            </a:r>
            <a:endParaRPr kumimoji="1"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class Peds</a:t>
            </a:r>
          </a:p>
          <a:p>
            <a:pPr marL="457200" lvl="1" indent="0">
              <a:buNone/>
            </a:pPr>
            <a:r>
              <a:rPr lang="en-US" altLang="ja-JP" dirty="0"/>
              <a:t>peds </a:t>
            </a:r>
            <a:r>
              <a:rPr lang="ja-JP" altLang="en-US"/>
              <a:t>テーブルの前処理を行うクラス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5C2C84-A18B-0377-91FD-A480B2D66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50B2-FCDF-3248-90E7-B55C9AE895A2}" type="datetime1">
              <a:rPr kumimoji="1" lang="ja-JP" altLang="en-US" smtClean="0"/>
              <a:t>2023/1/25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96ED2FF-FF70-A7BB-C949-A1CEA413C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E934-C644-F942-BDFA-F65E4BCE83E8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DC63C2D-556E-11A6-AA86-3973CADEF2B5}"/>
              </a:ext>
            </a:extLst>
          </p:cNvPr>
          <p:cNvSpPr txBox="1"/>
          <p:nvPr/>
        </p:nvSpPr>
        <p:spPr>
          <a:xfrm>
            <a:off x="7924800" y="4088524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全部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horse.py</a:t>
            </a:r>
            <a:r>
              <a:rPr kumimoji="1" lang="en-US" altLang="ja-JP" dirty="0"/>
              <a:t> </a:t>
            </a:r>
            <a:r>
              <a:rPr kumimoji="1" lang="ja-JP" altLang="en-US"/>
              <a:t>にいる</a:t>
            </a:r>
          </a:p>
        </p:txBody>
      </p:sp>
    </p:spTree>
    <p:extLst>
      <p:ext uri="{BB962C8B-B14F-4D97-AF65-F5344CB8AC3E}">
        <p14:creationId xmlns:p14="http://schemas.microsoft.com/office/powerpoint/2010/main" val="4288593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1ABEC0-041C-A338-C0B3-3AF769BD6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kumimoji="1" lang="en-US" altLang="ja-JP" dirty="0"/>
              <a:t>. </a:t>
            </a:r>
            <a:r>
              <a:rPr kumimoji="1" lang="ja-JP" altLang="en-US"/>
              <a:t>ライブラリと使用法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1E75ED-B21E-F57A-19C5-E6C97040D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kumimoji="1" lang="en-US" altLang="ja-JP" dirty="0"/>
              <a:t>class Simulator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ja-JP" dirty="0"/>
              <a:t>※</a:t>
            </a:r>
            <a:r>
              <a:rPr lang="ja-JP" altLang="en-US"/>
              <a:t> </a:t>
            </a:r>
            <a:r>
              <a:rPr lang="en-US" altLang="ja-JP" dirty="0" err="1"/>
              <a:t>result_df</a:t>
            </a:r>
            <a:r>
              <a:rPr lang="en-US" altLang="ja-JP" dirty="0"/>
              <a:t> </a:t>
            </a:r>
            <a:r>
              <a:rPr lang="ja-JP" altLang="en-US"/>
              <a:t>返却するだけなので将来的に</a:t>
            </a:r>
            <a:r>
              <a:rPr lang="en-US" altLang="ja-JP" dirty="0"/>
              <a:t>class -&gt; </a:t>
            </a:r>
            <a:r>
              <a:rPr lang="en-US" altLang="ja-JP" dirty="0" err="1"/>
              <a:t>func</a:t>
            </a:r>
            <a:r>
              <a:rPr lang="en-US" altLang="ja-JP" dirty="0"/>
              <a:t> </a:t>
            </a:r>
            <a:r>
              <a:rPr lang="ja-JP" altLang="en-US"/>
              <a:t>にする予定</a:t>
            </a:r>
            <a:endParaRPr lang="en-US" altLang="ja-JP" dirty="0"/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en-US" altLang="ja-JP" dirty="0" err="1"/>
              <a:t>result_df</a:t>
            </a:r>
            <a:r>
              <a:rPr kumimoji="1" lang="en-US" altLang="ja-JP" dirty="0"/>
              <a:t> : </a:t>
            </a:r>
            <a:r>
              <a:rPr kumimoji="1" lang="ja-JP" altLang="en-US"/>
              <a:t>予測の情報と</a:t>
            </a:r>
            <a:r>
              <a:rPr kumimoji="1" lang="en-US" altLang="ja-JP" dirty="0"/>
              <a:t>, odds, </a:t>
            </a:r>
            <a:r>
              <a:rPr kumimoji="1" lang="ja-JP" altLang="en-US"/>
              <a:t>払い戻しなどが記載されたテーブル</a:t>
            </a:r>
            <a:endParaRPr kumimoji="1" lang="en-US" altLang="ja-JP" dirty="0"/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en-US" altLang="ja-JP" dirty="0" err="1"/>
              <a:t>my_modules.func.calc</a:t>
            </a:r>
            <a:r>
              <a:rPr kumimoji="1" lang="en-US" altLang="ja-JP" dirty="0"/>
              <a:t>_(</a:t>
            </a:r>
            <a:r>
              <a:rPr kumimoji="1" lang="en-US" altLang="ja-JP" dirty="0" err="1"/>
              <a:t>result_df,kaime</a:t>
            </a:r>
            <a:r>
              <a:rPr kumimoji="1" lang="en-US" altLang="ja-JP" dirty="0"/>
              <a:t>=‘</a:t>
            </a:r>
            <a:r>
              <a:rPr kumimoji="1" lang="en-US" altLang="ja-JP" dirty="0" err="1"/>
              <a:t>tansho</a:t>
            </a:r>
            <a:r>
              <a:rPr kumimoji="1" lang="en-US" altLang="ja-JP" dirty="0"/>
              <a:t>’)</a:t>
            </a:r>
            <a:r>
              <a:rPr kumimoji="1" lang="ja-JP" altLang="en-US"/>
              <a:t>で使う予定</a:t>
            </a:r>
            <a:r>
              <a:rPr kumimoji="1" lang="en-US" altLang="ja-JP" dirty="0"/>
              <a:t> 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ja-JP" dirty="0"/>
          </a:p>
          <a:p>
            <a:pPr marL="457200" lvl="1" indent="0">
              <a:lnSpc>
                <a:spcPct val="100000"/>
              </a:lnSpc>
              <a:buNone/>
            </a:pPr>
            <a:endParaRPr kumimoji="1" lang="en-US" altLang="ja-JP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dirty="0"/>
              <a:t>class </a:t>
            </a:r>
            <a:r>
              <a:rPr lang="en-US" altLang="ja-JP" dirty="0" err="1"/>
              <a:t>TodaySimulator</a:t>
            </a:r>
            <a:endParaRPr lang="en-US" altLang="ja-JP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ja-JP" altLang="en-US"/>
              <a:t>レース当日の</a:t>
            </a:r>
            <a:r>
              <a:rPr lang="en-US" altLang="ja-JP" dirty="0"/>
              <a:t> sim </a:t>
            </a:r>
            <a:r>
              <a:rPr lang="ja-JP" altLang="en-US"/>
              <a:t>用のクラス</a:t>
            </a:r>
            <a:endParaRPr lang="en-US" altLang="ja-JP" dirty="0"/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ja-JP" altLang="en-US"/>
              <a:t>こいつも廃止予定</a:t>
            </a:r>
            <a:endParaRPr kumimoji="1" lang="en-US" altLang="ja-JP" dirty="0"/>
          </a:p>
          <a:p>
            <a:pPr lvl="1"/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724721-6BFB-65DD-1BC7-5105422CA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50B2-FCDF-3248-90E7-B55C9AE895A2}" type="datetime1">
              <a:rPr kumimoji="1" lang="ja-JP" altLang="en-US" smtClean="0"/>
              <a:t>2023/1/25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771436B-172E-8A94-20D8-C185940F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E934-C644-F942-BDFA-F65E4BCE83E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4916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24C90B-6AEF-06F9-1D36-B5B46D0C9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 </a:t>
            </a:r>
            <a:r>
              <a:rPr lang="ja-JP" altLang="en-US"/>
              <a:t>ライブラリと使用法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1E42EC-B7F3-854C-1A46-79DA31C2D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class </a:t>
            </a:r>
            <a:r>
              <a:rPr kumimoji="1" lang="en-US" altLang="ja-JP" dirty="0" err="1"/>
              <a:t>LearnLGBM</a:t>
            </a:r>
            <a:endParaRPr kumimoji="1" lang="en-US" altLang="ja-JP" dirty="0"/>
          </a:p>
          <a:p>
            <a:pPr lvl="1"/>
            <a:r>
              <a:rPr kumimoji="1" lang="en-US" altLang="ja-JP" dirty="0" err="1"/>
              <a:t>lightgbm</a:t>
            </a:r>
            <a:r>
              <a:rPr kumimoji="1" lang="ja-JP" altLang="en-US"/>
              <a:t>を学習させるクラス</a:t>
            </a:r>
            <a:endParaRPr kumimoji="1" lang="en-US" altLang="ja-JP" dirty="0"/>
          </a:p>
          <a:p>
            <a:pPr lvl="1"/>
            <a:r>
              <a:rPr lang="en-US" altLang="ja-JP" dirty="0" err="1"/>
              <a:t>lightgbm</a:t>
            </a:r>
            <a:r>
              <a:rPr lang="ja-JP" altLang="en-US"/>
              <a:t>についてはググってね</a:t>
            </a:r>
            <a:endParaRPr lang="en-US" altLang="ja-JP" dirty="0"/>
          </a:p>
          <a:p>
            <a:pPr lvl="1"/>
            <a:r>
              <a:rPr kumimoji="1" lang="ja-JP" altLang="en-US"/>
              <a:t>本研究ではランク学習を用いる方針</a:t>
            </a:r>
            <a:endParaRPr kumimoji="1" lang="en-US" altLang="ja-JP" dirty="0"/>
          </a:p>
          <a:p>
            <a:pPr lvl="1"/>
            <a:r>
              <a:rPr kumimoji="1" lang="ja-JP" altLang="en-US"/>
              <a:t>これもクラス化したメリットあんま感じないので</a:t>
            </a:r>
            <a:r>
              <a:rPr kumimoji="1" lang="en-US" altLang="ja-JP" dirty="0"/>
              <a:t>, </a:t>
            </a:r>
            <a:r>
              <a:rPr kumimoji="1" lang="ja-JP" altLang="en-US"/>
              <a:t>廃止予定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lang="en-US" altLang="ja-JP" dirty="0"/>
              <a:t>class Predictor (</a:t>
            </a:r>
            <a:r>
              <a:rPr lang="en-US" altLang="ja-JP" dirty="0" err="1"/>
              <a:t>LearnLGBM</a:t>
            </a:r>
            <a:r>
              <a:rPr lang="en-US" altLang="ja-JP" dirty="0"/>
              <a:t>)</a:t>
            </a:r>
          </a:p>
          <a:p>
            <a:pPr lvl="1"/>
            <a:r>
              <a:rPr kumimoji="1" lang="ja-JP" altLang="en-US"/>
              <a:t>当日レース用</a:t>
            </a:r>
            <a:r>
              <a:rPr kumimoji="1" lang="en-US" altLang="ja-JP" dirty="0"/>
              <a:t> </a:t>
            </a:r>
            <a:r>
              <a:rPr kumimoji="1" lang="ja-JP" altLang="en-US"/>
              <a:t>予測モデル作成</a:t>
            </a:r>
            <a:endParaRPr kumimoji="1" lang="en-US" altLang="ja-JP" dirty="0"/>
          </a:p>
          <a:p>
            <a:pPr lvl="1"/>
            <a:r>
              <a:rPr lang="ja-JP" altLang="en-US"/>
              <a:t>こいつもキモいから廃止予定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467143-5F1C-2FCA-7BCB-6E89D3393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50B2-FCDF-3248-90E7-B55C9AE895A2}" type="datetime1">
              <a:rPr kumimoji="1" lang="ja-JP" altLang="en-US" smtClean="0"/>
              <a:t>2023/1/25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FBE0895-19B6-92EA-9A0E-4D350EF8D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E934-C644-F942-BDFA-F65E4BCE83E8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035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399</Words>
  <Application>Microsoft Macintosh PowerPoint</Application>
  <PresentationFormat>ワイド画面</PresentationFormat>
  <Paragraphs>84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游ゴシック Light</vt:lpstr>
      <vt:lpstr>Arial</vt:lpstr>
      <vt:lpstr>Office テーマ</vt:lpstr>
      <vt:lpstr>競馬予想システム</vt:lpstr>
      <vt:lpstr>更新情報</vt:lpstr>
      <vt:lpstr>目次</vt:lpstr>
      <vt:lpstr>1. 目的</vt:lpstr>
      <vt:lpstr>2. ディレクトリ構成</vt:lpstr>
      <vt:lpstr>2. ディレクトリ構成</vt:lpstr>
      <vt:lpstr>3. ライブラリと使用法 (主に使ってるやつね)</vt:lpstr>
      <vt:lpstr>3. ライブラリと使用法</vt:lpstr>
      <vt:lpstr>3. ライブラリと使用法</vt:lpstr>
      <vt:lpstr>※ fasttext</vt:lpstr>
      <vt:lpstr>ロードマップ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競馬予想システム</dc:title>
  <dc:creator>YODARINTARO</dc:creator>
  <cp:lastModifiedBy>YODARINTARO</cp:lastModifiedBy>
  <cp:revision>21</cp:revision>
  <dcterms:created xsi:type="dcterms:W3CDTF">2023-01-24T23:58:10Z</dcterms:created>
  <dcterms:modified xsi:type="dcterms:W3CDTF">2023-01-25T00:48:29Z</dcterms:modified>
</cp:coreProperties>
</file>