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A0FC2-0F14-4043-BFD0-38CC723A5EF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C49BD-0D41-441D-851C-7A99E73B8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4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1922-F5C5-A5FB-AB31-C1420B799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1F431-1167-97CC-9B83-E811E4433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50FF-3E6A-4DD5-2237-9D98FB85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A25F-F48B-452B-AD02-E9BB9D0696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9F8E4-A4C5-0B57-0C53-2A2E20CA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66CE-111B-51CE-E9DD-6D3C53CF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F0B-8463-43BF-A917-0E6B2767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2D57-4671-15BF-2A40-6AFCFD0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E7EF3-9527-3AD1-DC34-B5029A69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5BAF-2311-9857-8368-C2B7D1AD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A25F-F48B-452B-AD02-E9BB9D0696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F6EE-3FBC-2D2C-5487-26C39FC0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2908-02BC-6803-56F5-D94DB35F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F0B-8463-43BF-A917-0E6B2767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6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9BA87-6C36-6DD1-94F1-4CD918A6E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E443F-20CB-CE17-8473-0F6C7B2EC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D853-7FF3-6CE2-7B56-422135F6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A25F-F48B-452B-AD02-E9BB9D0696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1887-E3E1-4B39-E4A7-DA340AAC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FB659-CD6E-F2BF-8601-920A6230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F0B-8463-43BF-A917-0E6B2767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1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9183-423F-710B-8B31-8F21C6A7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7098-9BFD-7F58-2479-8B992F7B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7372-810D-765A-E020-BB6F9602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A25F-F48B-452B-AD02-E9BB9D0696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56A0E-D0AA-DAE3-7439-B29F348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6CD6-722E-96E1-809B-9211A7BD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F0B-8463-43BF-A917-0E6B2767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7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01FE-3E3A-3F18-6CB5-65A3875D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BF3D2-2FD0-79E9-3DA5-7761ED24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CAFDD-62DF-5B2B-9DCF-EE9DB215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A25F-F48B-452B-AD02-E9BB9D0696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6DD7-F5E4-6792-0DBF-C84CC3DF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688F-2B45-E128-B97D-65D23682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F0B-8463-43BF-A917-0E6B2767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FD0E-5172-7A2F-3CE3-4B7D17F7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EEF6-916C-0AF3-6C77-6369E6E81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825F-BDCD-9FBE-6F4F-B44B3EA19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DD177-5E9C-3070-EE1D-8DFE573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A25F-F48B-452B-AD02-E9BB9D0696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AF5B2-90FA-28CD-8A18-E2912F07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EA703-A002-80EE-EB53-62713CFE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F0B-8463-43BF-A917-0E6B2767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95FC-AA4B-84FB-51E8-4C6483E8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1A56B-039F-E6CE-60DC-E342BCA6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93D93-51DA-B4D6-315F-FC82A1533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DF197-9D62-E67F-1A8E-DFEE15A15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9B73E-17A5-BD18-32CF-1865A3EFF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9876A-86F0-C908-4D75-05903FA3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A25F-F48B-452B-AD02-E9BB9D0696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96C1F-A996-7F71-FC2A-211D50E0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10070-EAAD-FBED-BFAA-D91C5ABD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F0B-8463-43BF-A917-0E6B2767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A3F0-34DE-3A21-2E63-2E21E236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82B82-C6A3-3A3E-8AAC-40267844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A25F-F48B-452B-AD02-E9BB9D0696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84880-55A6-B0EA-B0B9-606801D0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D2C86-CC18-644A-673C-0D5C692C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F0B-8463-43BF-A917-0E6B2767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2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64FDC-8696-CBC0-EFE8-9530D109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A25F-F48B-452B-AD02-E9BB9D0696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F153C-A4C9-C14F-3647-72B37C56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F549-A388-3E1E-4EC3-5860C5FA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F0B-8463-43BF-A917-0E6B2767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A916-28BD-69D2-4431-3CAB8CD5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2006-7ABC-2A2B-B620-AF8C9F9B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5A643-ECE4-957B-AB24-52B5B418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AF614-B56B-62B4-B315-503DA107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A25F-F48B-452B-AD02-E9BB9D0696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91BED-8943-B631-1D38-E9A43611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F8BEB-624D-F8C6-EEAE-E471DC23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F0B-8463-43BF-A917-0E6B2767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1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29BC-E990-2FBC-5DD4-055D6E12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692DC-DAF7-79CD-9E40-6BBD725A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87F64-D20F-EBD1-09C2-F915AF4BC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C299E-A96D-0300-73DE-0CAAD5C5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A25F-F48B-452B-AD02-E9BB9D0696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FAD96-3435-3E8F-E9EB-100C2ACC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2276C-8559-EE25-A32B-6C137439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F0B-8463-43BF-A917-0E6B2767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E1E2-62DB-7970-53C0-7F846EC9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5E23-93A9-8FCA-BE98-D86B86C4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2490-F604-2D70-9FD8-80A398548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C0A25F-F48B-452B-AD02-E9BB9D0696B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24CDB-A93B-9845-CFEC-EFDF51D95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C8E3-1263-BC06-3AA1-6D03556AF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9BF0B-8463-43BF-A917-0E6B2767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415600" y="1016533"/>
            <a:ext cx="11360800" cy="115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b="1" dirty="0"/>
              <a:t>HUSTLE</a:t>
            </a:r>
            <a:endParaRPr b="1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415600" y="19500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3 Musketeers and a Rifleman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911400" y="3771801"/>
            <a:ext cx="8369200" cy="1908367"/>
          </a:xfrm>
          <a:prstGeom prst="rect">
            <a:avLst/>
          </a:prstGeom>
          <a:solidFill>
            <a:srgbClr val="FFFFFF">
              <a:alpha val="60670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sz="2800" b="1" dirty="0"/>
              <a:t>Use Case &amp; Activity Diagrams</a:t>
            </a:r>
          </a:p>
          <a:p>
            <a:pPr algn="ctr"/>
            <a:endParaRPr lang="en" sz="2667" dirty="0">
              <a:solidFill>
                <a:schemeClr val="dk1"/>
              </a:solidFill>
            </a:endParaRPr>
          </a:p>
          <a:p>
            <a:pPr algn="ctr"/>
            <a:r>
              <a:rPr lang="en" sz="2667" dirty="0">
                <a:solidFill>
                  <a:schemeClr val="dk1"/>
                </a:solidFill>
              </a:rPr>
              <a:t>Last Updated: 4/16/22</a:t>
            </a:r>
          </a:p>
          <a:p>
            <a:pPr algn="ctr"/>
            <a:r>
              <a:rPr lang="en" sz="2667" dirty="0">
                <a:solidFill>
                  <a:schemeClr val="dk1"/>
                </a:solidFill>
              </a:rPr>
              <a:t>Managed by Bennett DenBleyker</a:t>
            </a:r>
            <a:endParaRPr sz="2667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4C8B-A775-4BEF-195B-95D7951C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378" y="2739816"/>
            <a:ext cx="2891906" cy="865319"/>
          </a:xfrm>
        </p:spPr>
        <p:txBody>
          <a:bodyPr/>
          <a:lstStyle/>
          <a:p>
            <a:r>
              <a:rPr lang="en-US" dirty="0"/>
              <a:t>Complaints</a:t>
            </a: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4AA6415-AC89-BF27-C866-1576EBD96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642" y="0"/>
            <a:ext cx="1998358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461BA4-EF1A-13AD-011B-5D35ED601503}"/>
              </a:ext>
            </a:extLst>
          </p:cNvPr>
          <p:cNvGrpSpPr/>
          <p:nvPr/>
        </p:nvGrpSpPr>
        <p:grpSpPr>
          <a:xfrm>
            <a:off x="0" y="0"/>
            <a:ext cx="2202763" cy="6858000"/>
            <a:chOff x="6607173" y="80963"/>
            <a:chExt cx="1330326" cy="4141787"/>
          </a:xfrm>
        </p:grpSpPr>
        <p:pic>
          <p:nvPicPr>
            <p:cNvPr id="6" name="Picture 5" descr="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FE063E8D-18C9-702A-0C30-0717E0945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29" t="1180" b="39259"/>
            <a:stretch/>
          </p:blipFill>
          <p:spPr>
            <a:xfrm>
              <a:off x="6607174" y="80963"/>
              <a:ext cx="1330325" cy="4084637"/>
            </a:xfrm>
            <a:prstGeom prst="rect">
              <a:avLst/>
            </a:prstGeom>
          </p:spPr>
        </p:pic>
        <p:pic>
          <p:nvPicPr>
            <p:cNvPr id="10" name="Picture 9" descr="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0E418472-93EB-2081-3495-C063157BE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29" t="99216" b="-49"/>
            <a:stretch/>
          </p:blipFill>
          <p:spPr>
            <a:xfrm>
              <a:off x="6607173" y="4165600"/>
              <a:ext cx="1330325" cy="571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7DD408-4DEB-F11E-401A-F4D7A9854BBF}"/>
              </a:ext>
            </a:extLst>
          </p:cNvPr>
          <p:cNvGrpSpPr/>
          <p:nvPr/>
        </p:nvGrpSpPr>
        <p:grpSpPr>
          <a:xfrm>
            <a:off x="2249416" y="0"/>
            <a:ext cx="2212260" cy="4552721"/>
            <a:chOff x="3475009" y="1126649"/>
            <a:chExt cx="1336062" cy="274954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8C364BA-69A7-720E-2817-F867B32DED28}"/>
                </a:ext>
              </a:extLst>
            </p:cNvPr>
            <p:cNvGrpSpPr/>
            <p:nvPr/>
          </p:nvGrpSpPr>
          <p:grpSpPr>
            <a:xfrm>
              <a:off x="3475009" y="1224280"/>
              <a:ext cx="1336062" cy="2651918"/>
              <a:chOff x="2906446" y="4165600"/>
              <a:chExt cx="1336062" cy="2651918"/>
            </a:xfrm>
          </p:grpSpPr>
          <p:pic>
            <p:nvPicPr>
              <p:cNvPr id="8" name="Picture 7" descr="A diagram of a diagram&#10;&#10;Description automatically generated with medium confidence">
                <a:extLst>
                  <a:ext uri="{FF2B5EF4-FFF2-40B4-BE49-F238E27FC236}">
                    <a16:creationId xmlns:a16="http://schemas.microsoft.com/office/drawing/2014/main" id="{7535E81E-34C8-3237-5552-F2B867CB24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331" r="66571"/>
              <a:stretch/>
            </p:blipFill>
            <p:spPr>
              <a:xfrm>
                <a:off x="2906446" y="4165600"/>
                <a:ext cx="668031" cy="2651918"/>
              </a:xfrm>
              <a:prstGeom prst="rect">
                <a:avLst/>
              </a:prstGeom>
            </p:spPr>
          </p:pic>
          <p:pic>
            <p:nvPicPr>
              <p:cNvPr id="12" name="Picture 11" descr="A diagram of a diagram&#10;&#10;Description automatically generated with medium confidence">
                <a:extLst>
                  <a:ext uri="{FF2B5EF4-FFF2-40B4-BE49-F238E27FC236}">
                    <a16:creationId xmlns:a16="http://schemas.microsoft.com/office/drawing/2014/main" id="{C3A25346-3BF5-303E-AF1E-8F5F041011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571" t="61331"/>
              <a:stretch/>
            </p:blipFill>
            <p:spPr>
              <a:xfrm>
                <a:off x="3574477" y="4165600"/>
                <a:ext cx="668031" cy="2651918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E00CBE-9E45-DC8E-3FDE-6D3466277836}"/>
                </a:ext>
              </a:extLst>
            </p:cNvPr>
            <p:cNvGrpSpPr/>
            <p:nvPr/>
          </p:nvGrpSpPr>
          <p:grpSpPr>
            <a:xfrm>
              <a:off x="3475009" y="1126649"/>
              <a:ext cx="1336062" cy="97631"/>
              <a:chOff x="4351029" y="130969"/>
              <a:chExt cx="1336062" cy="97631"/>
            </a:xfrm>
          </p:grpSpPr>
          <p:pic>
            <p:nvPicPr>
              <p:cNvPr id="13" name="Picture 12" descr="A diagram of a diagram&#10;&#10;Description automatically generated with medium confidence">
                <a:extLst>
                  <a:ext uri="{FF2B5EF4-FFF2-40B4-BE49-F238E27FC236}">
                    <a16:creationId xmlns:a16="http://schemas.microsoft.com/office/drawing/2014/main" id="{FFDD8A11-1B7E-2D3F-FDB2-F82142B3AE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80" r="66571" b="97396"/>
              <a:stretch/>
            </p:blipFill>
            <p:spPr>
              <a:xfrm>
                <a:off x="4351029" y="130969"/>
                <a:ext cx="668031" cy="97631"/>
              </a:xfrm>
              <a:prstGeom prst="rect">
                <a:avLst/>
              </a:prstGeom>
            </p:spPr>
          </p:pic>
          <p:pic>
            <p:nvPicPr>
              <p:cNvPr id="14" name="Picture 13" descr="A diagram of a diagram&#10;&#10;Description automatically generated with medium confidence">
                <a:extLst>
                  <a:ext uri="{FF2B5EF4-FFF2-40B4-BE49-F238E27FC236}">
                    <a16:creationId xmlns:a16="http://schemas.microsoft.com/office/drawing/2014/main" id="{951F13B7-915A-4A32-3584-C4369E774B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571" t="1180" b="97396"/>
              <a:stretch/>
            </p:blipFill>
            <p:spPr>
              <a:xfrm>
                <a:off x="5019060" y="130969"/>
                <a:ext cx="668031" cy="976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2145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670DD03E-7A34-241B-2943-2270B5B2C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272"/>
            <a:ext cx="12192000" cy="5850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1B156-DB39-3BE8-B875-689E8C413C2F}"/>
              </a:ext>
            </a:extLst>
          </p:cNvPr>
          <p:cNvSpPr txBox="1">
            <a:spLocks/>
          </p:cNvSpPr>
          <p:nvPr/>
        </p:nvSpPr>
        <p:spPr>
          <a:xfrm>
            <a:off x="838200" y="9249"/>
            <a:ext cx="10515600" cy="995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39440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4C8B-A775-4BEF-195B-95D7951C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Bid</a:t>
            </a:r>
          </a:p>
        </p:txBody>
      </p:sp>
      <p:pic>
        <p:nvPicPr>
          <p:cNvPr id="5" name="Picture 4" descr="A diagram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447F79B7-7CE8-60B3-C747-698E63977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8" t="675" r="15818" b="76269"/>
          <a:stretch/>
        </p:blipFill>
        <p:spPr>
          <a:xfrm>
            <a:off x="7079486" y="0"/>
            <a:ext cx="5112514" cy="2057401"/>
          </a:xfrm>
          <a:prstGeom prst="rect">
            <a:avLst/>
          </a:prstGeom>
        </p:spPr>
      </p:pic>
      <p:pic>
        <p:nvPicPr>
          <p:cNvPr id="4" name="Picture 3" descr="A diagram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14246C72-5C1B-F17D-0A9E-DA6C4921E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" t="59592" r="1246" b="921"/>
          <a:stretch/>
        </p:blipFill>
        <p:spPr>
          <a:xfrm>
            <a:off x="0" y="1915222"/>
            <a:ext cx="10448925" cy="49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8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3F16A7-6BE9-F187-3921-6D9D38594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7" t="565" r="29234" b="79028"/>
          <a:stretch/>
        </p:blipFill>
        <p:spPr>
          <a:xfrm>
            <a:off x="6462712" y="0"/>
            <a:ext cx="5729288" cy="2726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04C8B-A775-4BEF-195B-95D7951C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Bid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46C72-5C1B-F17D-0A9E-DA6C4921E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" t="53972" r="898" b="939"/>
          <a:stretch/>
        </p:blipFill>
        <p:spPr>
          <a:xfrm>
            <a:off x="-1" y="1388030"/>
            <a:ext cx="9208261" cy="5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4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FD6F8-6790-323A-7C14-85F84146E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2" t="764" r="37719" b="74306"/>
          <a:stretch/>
        </p:blipFill>
        <p:spPr>
          <a:xfrm>
            <a:off x="7331314" y="0"/>
            <a:ext cx="4843462" cy="2855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04C8B-A775-4BEF-195B-95D7951C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Worker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46C72-5C1B-F17D-0A9E-DA6C4921E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" t="63205" r="33933" b="871"/>
          <a:stretch/>
        </p:blipFill>
        <p:spPr>
          <a:xfrm>
            <a:off x="17224" y="1608887"/>
            <a:ext cx="8450501" cy="51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408F9-3744-3133-0A1D-174C613F4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4" t="625" r="26632" b="68611"/>
          <a:stretch/>
        </p:blipFill>
        <p:spPr>
          <a:xfrm>
            <a:off x="7692245" y="0"/>
            <a:ext cx="4499755" cy="304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246C72-5C1B-F17D-0A9E-DA6C4921E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 t="53614" r="821" b="873"/>
          <a:stretch/>
        </p:blipFill>
        <p:spPr>
          <a:xfrm>
            <a:off x="66674" y="1790700"/>
            <a:ext cx="8239125" cy="49720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A10A8F-5960-DE39-8B67-02316BDD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Account</a:t>
            </a:r>
          </a:p>
        </p:txBody>
      </p:sp>
    </p:spTree>
    <p:extLst>
      <p:ext uri="{BB962C8B-B14F-4D97-AF65-F5344CB8AC3E}">
        <p14:creationId xmlns:p14="http://schemas.microsoft.com/office/powerpoint/2010/main" val="324418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B156-DB39-3BE8-B875-689E8C413C2F}"/>
              </a:ext>
            </a:extLst>
          </p:cNvPr>
          <p:cNvSpPr txBox="1">
            <a:spLocks/>
          </p:cNvSpPr>
          <p:nvPr/>
        </p:nvSpPr>
        <p:spPr>
          <a:xfrm>
            <a:off x="838200" y="9249"/>
            <a:ext cx="10515600" cy="995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Activity Diagrams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5AAAAE92-21A0-8756-B165-6530D7C3F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58" y="1014413"/>
            <a:ext cx="2609683" cy="5852836"/>
          </a:xfrm>
          <a:prstGeom prst="rect">
            <a:avLst/>
          </a:prstGeom>
        </p:spPr>
      </p:pic>
      <p:pic>
        <p:nvPicPr>
          <p:cNvPr id="7" name="Picture 6" descr="A diagram of a work flow&#10;&#10;Description automatically generated">
            <a:extLst>
              <a:ext uri="{FF2B5EF4-FFF2-40B4-BE49-F238E27FC236}">
                <a16:creationId xmlns:a16="http://schemas.microsoft.com/office/drawing/2014/main" id="{81AB37DD-3E2C-BB64-D591-1A7F8218E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04" y="2648226"/>
            <a:ext cx="2771775" cy="4200525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AE432F5-BFF3-1A15-6147-34A4680FC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2" y="9249"/>
            <a:ext cx="1998358" cy="6858000"/>
          </a:xfrm>
          <a:prstGeom prst="rect">
            <a:avLst/>
          </a:prstGeom>
        </p:spPr>
      </p:pic>
      <p:pic>
        <p:nvPicPr>
          <p:cNvPr id="11" name="Picture 10" descr="A diagram of a flowchart&#10;&#10;Description automatically generated">
            <a:extLst>
              <a:ext uri="{FF2B5EF4-FFF2-40B4-BE49-F238E27FC236}">
                <a16:creationId xmlns:a16="http://schemas.microsoft.com/office/drawing/2014/main" id="{C68DB1ED-F253-1305-D9B3-A82565E44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9249"/>
            <a:ext cx="2341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7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4C8B-A775-4BEF-195B-95D7951C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338" y="5992681"/>
            <a:ext cx="2891906" cy="865319"/>
          </a:xfrm>
        </p:spPr>
        <p:txBody>
          <a:bodyPr/>
          <a:lstStyle/>
          <a:p>
            <a:r>
              <a:rPr lang="en-US" dirty="0"/>
              <a:t>Bidding</a:t>
            </a:r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8BA1523C-D1A7-21BE-1C48-6166F633A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955" y="0"/>
            <a:ext cx="2341045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496A820-FCB1-60D8-678C-25314D90778D}"/>
              </a:ext>
            </a:extLst>
          </p:cNvPr>
          <p:cNvGrpSpPr/>
          <p:nvPr/>
        </p:nvGrpSpPr>
        <p:grpSpPr>
          <a:xfrm>
            <a:off x="4310743" y="0"/>
            <a:ext cx="4254757" cy="5908501"/>
            <a:chOff x="3060134" y="1080049"/>
            <a:chExt cx="3035866" cy="4215851"/>
          </a:xfrm>
        </p:grpSpPr>
        <p:pic>
          <p:nvPicPr>
            <p:cNvPr id="11" name="Picture 10" descr="A diagram of a flowchart&#10;&#10;Description automatically generated">
              <a:extLst>
                <a:ext uri="{FF2B5EF4-FFF2-40B4-BE49-F238E27FC236}">
                  <a16:creationId xmlns:a16="http://schemas.microsoft.com/office/drawing/2014/main" id="{69A3C890-80A9-7F6C-A753-567FA9E00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" b="96970"/>
            <a:stretch/>
          </p:blipFill>
          <p:spPr>
            <a:xfrm>
              <a:off x="3060134" y="1080049"/>
              <a:ext cx="3035866" cy="143026"/>
            </a:xfrm>
            <a:prstGeom prst="rect">
              <a:avLst/>
            </a:prstGeom>
          </p:spPr>
        </p:pic>
        <p:pic>
          <p:nvPicPr>
            <p:cNvPr id="12" name="Picture 11" descr="A diagram of a flowchart&#10;&#10;Description automatically generated">
              <a:extLst>
                <a:ext uri="{FF2B5EF4-FFF2-40B4-BE49-F238E27FC236}">
                  <a16:creationId xmlns:a16="http://schemas.microsoft.com/office/drawing/2014/main" id="{B3E81A26-1A39-BE23-30DA-39204203B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190" b="21"/>
            <a:stretch/>
          </p:blipFill>
          <p:spPr>
            <a:xfrm>
              <a:off x="3060134" y="1223075"/>
              <a:ext cx="3035866" cy="407282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179068-A006-3DC1-7903-1E09D6FF986E}"/>
              </a:ext>
            </a:extLst>
          </p:cNvPr>
          <p:cNvGrpSpPr/>
          <p:nvPr/>
        </p:nvGrpSpPr>
        <p:grpSpPr>
          <a:xfrm>
            <a:off x="0" y="-11"/>
            <a:ext cx="4254759" cy="1410231"/>
            <a:chOff x="0" y="1080049"/>
            <a:chExt cx="3035867" cy="1006232"/>
          </a:xfrm>
        </p:grpSpPr>
        <p:pic>
          <p:nvPicPr>
            <p:cNvPr id="3" name="Picture 2" descr="A diagram of a flowchart&#10;&#10;Description automatically generated">
              <a:extLst>
                <a:ext uri="{FF2B5EF4-FFF2-40B4-BE49-F238E27FC236}">
                  <a16:creationId xmlns:a16="http://schemas.microsoft.com/office/drawing/2014/main" id="{230E47F2-0679-03E5-5561-FDFE91C24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3" b="87778"/>
            <a:stretch/>
          </p:blipFill>
          <p:spPr>
            <a:xfrm>
              <a:off x="1" y="1080049"/>
              <a:ext cx="3035866" cy="960511"/>
            </a:xfrm>
            <a:prstGeom prst="rect">
              <a:avLst/>
            </a:prstGeom>
          </p:spPr>
        </p:pic>
        <p:pic>
          <p:nvPicPr>
            <p:cNvPr id="14" name="Picture 13" descr="A diagram of a flowchart&#10;&#10;Description automatically generated">
              <a:extLst>
                <a:ext uri="{FF2B5EF4-FFF2-40B4-BE49-F238E27FC236}">
                  <a16:creationId xmlns:a16="http://schemas.microsoft.com/office/drawing/2014/main" id="{76348AED-9168-E5FB-74C4-D3F4A8CF07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465" b="21"/>
            <a:stretch/>
          </p:blipFill>
          <p:spPr>
            <a:xfrm>
              <a:off x="0" y="2040562"/>
              <a:ext cx="3035866" cy="4571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298519-6699-1B37-EA31-0EDB9ED1C281}"/>
              </a:ext>
            </a:extLst>
          </p:cNvPr>
          <p:cNvGrpSpPr/>
          <p:nvPr/>
        </p:nvGrpSpPr>
        <p:grpSpPr>
          <a:xfrm>
            <a:off x="0" y="1487080"/>
            <a:ext cx="4254758" cy="5370920"/>
            <a:chOff x="1912775" y="1904365"/>
            <a:chExt cx="3821389" cy="482386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B54B6D-6007-15D4-A893-0D8710E54D29}"/>
                </a:ext>
              </a:extLst>
            </p:cNvPr>
            <p:cNvGrpSpPr/>
            <p:nvPr/>
          </p:nvGrpSpPr>
          <p:grpSpPr>
            <a:xfrm>
              <a:off x="1912778" y="2084399"/>
              <a:ext cx="3821386" cy="4643830"/>
              <a:chOff x="3060134" y="1223075"/>
              <a:chExt cx="3035866" cy="3689249"/>
            </a:xfrm>
          </p:grpSpPr>
          <p:pic>
            <p:nvPicPr>
              <p:cNvPr id="8" name="Picture 7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D11EE70A-446C-A067-DEAD-A551258336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479" b="46557"/>
              <a:stretch/>
            </p:blipFill>
            <p:spPr>
              <a:xfrm>
                <a:off x="3060134" y="1223075"/>
                <a:ext cx="3035866" cy="3643529"/>
              </a:xfrm>
              <a:prstGeom prst="rect">
                <a:avLst/>
              </a:prstGeom>
            </p:spPr>
          </p:pic>
          <p:pic>
            <p:nvPicPr>
              <p:cNvPr id="13" name="Picture 12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0FF022B0-893A-F1E4-98BF-2CBF3F31C1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9465" b="21"/>
              <a:stretch/>
            </p:blipFill>
            <p:spPr>
              <a:xfrm>
                <a:off x="3060134" y="4866605"/>
                <a:ext cx="3035866" cy="45719"/>
              </a:xfrm>
              <a:prstGeom prst="rect">
                <a:avLst/>
              </a:prstGeom>
            </p:spPr>
          </p:pic>
        </p:grpSp>
        <p:pic>
          <p:nvPicPr>
            <p:cNvPr id="17" name="Picture 16" descr="A diagram of a flowchart&#10;&#10;Description automatically generated">
              <a:extLst>
                <a:ext uri="{FF2B5EF4-FFF2-40B4-BE49-F238E27FC236}">
                  <a16:creationId xmlns:a16="http://schemas.microsoft.com/office/drawing/2014/main" id="{94175C87-04D6-11C2-3841-A5ECD506E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" b="96970"/>
            <a:stretch/>
          </p:blipFill>
          <p:spPr>
            <a:xfrm>
              <a:off x="1912775" y="1904365"/>
              <a:ext cx="3821388" cy="180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551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4C8B-A775-4BEF-195B-95D7951C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307" y="2996340"/>
            <a:ext cx="2891906" cy="865319"/>
          </a:xfrm>
        </p:spPr>
        <p:txBody>
          <a:bodyPr/>
          <a:lstStyle/>
          <a:p>
            <a:r>
              <a:rPr lang="en-US" dirty="0"/>
              <a:t>Reviews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41E2EACD-26A5-7A4A-1C88-04E4C9E1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31" y="0"/>
            <a:ext cx="3057869" cy="6858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7FFE6DF-3A5E-8CF2-D772-BA373075D3E9}"/>
              </a:ext>
            </a:extLst>
          </p:cNvPr>
          <p:cNvGrpSpPr/>
          <p:nvPr/>
        </p:nvGrpSpPr>
        <p:grpSpPr>
          <a:xfrm>
            <a:off x="0" y="3465"/>
            <a:ext cx="2809519" cy="6858000"/>
            <a:chOff x="4747100" y="128588"/>
            <a:chExt cx="2034950" cy="4967288"/>
          </a:xfrm>
        </p:grpSpPr>
        <p:pic>
          <p:nvPicPr>
            <p:cNvPr id="7" name="Picture 6" descr="A diagram of a company&#10;&#10;Description automatically generated">
              <a:extLst>
                <a:ext uri="{FF2B5EF4-FFF2-40B4-BE49-F238E27FC236}">
                  <a16:creationId xmlns:a16="http://schemas.microsoft.com/office/drawing/2014/main" id="{59A7CD4E-B1E8-5A7E-C0BD-949EC6A6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5" r="66556" b="80278"/>
            <a:stretch/>
          </p:blipFill>
          <p:spPr>
            <a:xfrm>
              <a:off x="4747100" y="128588"/>
              <a:ext cx="1022669" cy="1223962"/>
            </a:xfrm>
            <a:prstGeom prst="rect">
              <a:avLst/>
            </a:prstGeom>
          </p:spPr>
        </p:pic>
        <p:pic>
          <p:nvPicPr>
            <p:cNvPr id="9" name="Picture 8" descr="A diagram of a company&#10;&#10;Description automatically generated">
              <a:extLst>
                <a:ext uri="{FF2B5EF4-FFF2-40B4-BE49-F238E27FC236}">
                  <a16:creationId xmlns:a16="http://schemas.microsoft.com/office/drawing/2014/main" id="{13154240-B097-BB23-BCC5-8B1CD7B511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96" t="1875" b="80278"/>
            <a:stretch/>
          </p:blipFill>
          <p:spPr>
            <a:xfrm>
              <a:off x="5769769" y="128588"/>
              <a:ext cx="1012281" cy="1223962"/>
            </a:xfrm>
            <a:prstGeom prst="rect">
              <a:avLst/>
            </a:prstGeom>
          </p:spPr>
        </p:pic>
        <p:pic>
          <p:nvPicPr>
            <p:cNvPr id="19" name="Picture 18" descr="A diagram of a company&#10;&#10;Description automatically generated">
              <a:extLst>
                <a:ext uri="{FF2B5EF4-FFF2-40B4-BE49-F238E27FC236}">
                  <a16:creationId xmlns:a16="http://schemas.microsoft.com/office/drawing/2014/main" id="{A23DD576-4160-E5A3-FF3D-5D1B19D291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416" r="66556" b="1"/>
            <a:stretch/>
          </p:blipFill>
          <p:spPr>
            <a:xfrm>
              <a:off x="4747100" y="1352550"/>
              <a:ext cx="1022669" cy="3743325"/>
            </a:xfrm>
            <a:prstGeom prst="rect">
              <a:avLst/>
            </a:prstGeom>
          </p:spPr>
        </p:pic>
        <p:pic>
          <p:nvPicPr>
            <p:cNvPr id="20" name="Picture 19" descr="A diagram of a company&#10;&#10;Description automatically generated">
              <a:extLst>
                <a:ext uri="{FF2B5EF4-FFF2-40B4-BE49-F238E27FC236}">
                  <a16:creationId xmlns:a16="http://schemas.microsoft.com/office/drawing/2014/main" id="{872BA355-390E-B9D1-6ECE-5A301132C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96" t="45416" b="1"/>
            <a:stretch/>
          </p:blipFill>
          <p:spPr>
            <a:xfrm>
              <a:off x="5769769" y="1352550"/>
              <a:ext cx="1012281" cy="374332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91D428-241E-15B2-AEAB-6CD25A2F8CE7}"/>
                </a:ext>
              </a:extLst>
            </p:cNvPr>
            <p:cNvSpPr/>
            <p:nvPr/>
          </p:nvSpPr>
          <p:spPr>
            <a:xfrm>
              <a:off x="5769770" y="1277805"/>
              <a:ext cx="995613" cy="1162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F34D35-CD0C-3EB1-87C9-DF91331E1F92}"/>
                </a:ext>
              </a:extLst>
            </p:cNvPr>
            <p:cNvSpPr/>
            <p:nvPr/>
          </p:nvSpPr>
          <p:spPr>
            <a:xfrm>
              <a:off x="6311628" y="1089223"/>
              <a:ext cx="277291" cy="297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525414-C485-E00D-61C3-BD1A58C98127}"/>
                </a:ext>
              </a:extLst>
            </p:cNvPr>
            <p:cNvSpPr/>
            <p:nvPr/>
          </p:nvSpPr>
          <p:spPr>
            <a:xfrm>
              <a:off x="6311627" y="586978"/>
              <a:ext cx="277291" cy="297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CD6CF0-25F9-5DEF-B304-D75D5774D65B}"/>
                </a:ext>
              </a:extLst>
            </p:cNvPr>
            <p:cNvSpPr/>
            <p:nvPr/>
          </p:nvSpPr>
          <p:spPr>
            <a:xfrm>
              <a:off x="5769768" y="607221"/>
              <a:ext cx="680503" cy="66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31C96-A466-29D8-6733-C534F0F29C64}"/>
              </a:ext>
            </a:extLst>
          </p:cNvPr>
          <p:cNvGrpSpPr/>
          <p:nvPr/>
        </p:nvGrpSpPr>
        <p:grpSpPr>
          <a:xfrm>
            <a:off x="2863799" y="0"/>
            <a:ext cx="2964591" cy="6197184"/>
            <a:chOff x="1628775" y="660816"/>
            <a:chExt cx="2979779" cy="622893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1D00407-1F4C-E19A-4C1F-F64B04E6D6CB}"/>
                </a:ext>
              </a:extLst>
            </p:cNvPr>
            <p:cNvGrpSpPr/>
            <p:nvPr/>
          </p:nvGrpSpPr>
          <p:grpSpPr>
            <a:xfrm>
              <a:off x="1628775" y="660816"/>
              <a:ext cx="2979779" cy="6167814"/>
              <a:chOff x="0" y="690186"/>
              <a:chExt cx="2979779" cy="6167814"/>
            </a:xfrm>
          </p:grpSpPr>
          <p:pic>
            <p:nvPicPr>
              <p:cNvPr id="5" name="Picture 4" descr="A diagram of a company&#10;&#10;Description automatically generated">
                <a:extLst>
                  <a:ext uri="{FF2B5EF4-FFF2-40B4-BE49-F238E27FC236}">
                    <a16:creationId xmlns:a16="http://schemas.microsoft.com/office/drawing/2014/main" id="{B852D395-08CF-F515-F22A-8ED8F8F173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43" t="1884" b="36504"/>
              <a:stretch/>
            </p:blipFill>
            <p:spPr>
              <a:xfrm>
                <a:off x="0" y="690186"/>
                <a:ext cx="2979779" cy="6167814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5C1DBA-151F-B1D7-B9F6-931981151598}"/>
                  </a:ext>
                </a:extLst>
              </p:cNvPr>
              <p:cNvSpPr/>
              <p:nvPr/>
            </p:nvSpPr>
            <p:spPr>
              <a:xfrm>
                <a:off x="12699" y="1470659"/>
                <a:ext cx="1461135" cy="865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C387F8-B2A7-BB82-CB33-CA7270D67742}"/>
                  </a:ext>
                </a:extLst>
              </p:cNvPr>
              <p:cNvSpPr/>
              <p:nvPr/>
            </p:nvSpPr>
            <p:spPr>
              <a:xfrm>
                <a:off x="1503430" y="1488538"/>
                <a:ext cx="563480" cy="297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306FBC7-7587-F3F7-0984-ACAC807890CD}"/>
                  </a:ext>
                </a:extLst>
              </p:cNvPr>
              <p:cNvSpPr/>
              <p:nvPr/>
            </p:nvSpPr>
            <p:spPr>
              <a:xfrm>
                <a:off x="1503430" y="2099902"/>
                <a:ext cx="563480" cy="297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3" name="Picture 32" descr="A diagram of a company&#10;&#10;Description automatically generated">
              <a:extLst>
                <a:ext uri="{FF2B5EF4-FFF2-40B4-BE49-F238E27FC236}">
                  <a16:creationId xmlns:a16="http://schemas.microsoft.com/office/drawing/2014/main" id="{CA5EB436-4AEE-995E-449F-5574BFBB6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99459" b="-93"/>
            <a:stretch/>
          </p:blipFill>
          <p:spPr>
            <a:xfrm>
              <a:off x="1628775" y="6826249"/>
              <a:ext cx="2979779" cy="6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293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</Words>
  <Application>Microsoft Office PowerPoint</Application>
  <PresentationFormat>Widescreen</PresentationFormat>
  <Paragraphs>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HUSTLE</vt:lpstr>
      <vt:lpstr>PowerPoint Presentation</vt:lpstr>
      <vt:lpstr>Accept Bid</vt:lpstr>
      <vt:lpstr>Leave Bid</vt:lpstr>
      <vt:lpstr>Review Worker</vt:lpstr>
      <vt:lpstr>View Account</vt:lpstr>
      <vt:lpstr>PowerPoint Presentation</vt:lpstr>
      <vt:lpstr>Bidding</vt:lpstr>
      <vt:lpstr>Reviews</vt:lpstr>
      <vt:lpstr>Complaints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 DenBleyker</dc:creator>
  <cp:lastModifiedBy>Bennett DenBleyker</cp:lastModifiedBy>
  <cp:revision>2</cp:revision>
  <dcterms:created xsi:type="dcterms:W3CDTF">2024-04-27T20:27:21Z</dcterms:created>
  <dcterms:modified xsi:type="dcterms:W3CDTF">2024-04-27T21:19:50Z</dcterms:modified>
</cp:coreProperties>
</file>