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57A4-8943-99E6-C412-02BFD8F6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FE2CB-0664-E20D-D208-269D00321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FEC2-5B78-FA59-0CCA-A134C0E1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6BB6-E465-2BDF-5D34-25617680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E57B-7963-20E0-6260-48BDEE74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B975-B13D-DD5D-F4E3-8C5B135B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BFDCD-2815-EFCE-0AEE-7DA3A15AF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4771-3EBF-00BA-C05F-8B6CCFE7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2227-8531-DE72-AD82-C5602405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95BF-8547-5747-4945-6BEE6D58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79E3D-5136-0E86-FE8D-E8068892D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22950-B8F7-2823-63A4-3C5AA56A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FD47-AA6D-5041-4C4E-DD0FD37E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D387-E0FB-CC79-6E58-9EC40FB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0882-7176-8B2F-0B37-324FF1BA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77BC-6595-DF3E-E45A-6A605459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3AE9-60C0-76B9-70DC-2A6F7B68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9B0D-B251-C71D-3D54-DB90BE51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7FCF-86B8-ACFF-7D20-ADA7D2D2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D8FD-6F3C-7001-0FA2-F289D4B3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0DCD-C0C3-DCA4-1C6D-A7936566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3C12D-2127-9CB4-D2AD-7DFCE078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62DEA-A58A-7CC9-F72D-C28DC439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D6AA-F598-DC7B-DBD6-27AA96C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87CA3-0B69-1883-B78A-EFCCCDD6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0BDC-AE97-2E8C-E38E-20FCEB00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2BBF-0B15-C683-C94B-5875734E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C66B2-568A-242C-AF86-E3397C315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917E7-A2BF-4287-A7C2-A256BDC9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8CD88-B3EC-274C-879A-17F65146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60F0-A2A7-2A59-F207-0F8C9D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7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73A9-D4C4-0F37-BBB8-5778A978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FD8E-D82F-F295-5641-0142CDAF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EACA-8AAC-D8C2-4FEF-B131E4F81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4C0AE-FE18-3953-506C-BE7DAF0C9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F1C57-A796-9909-62C2-E28EBC757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3D39C-EFF4-B8C8-0489-6FAA1603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386AB-D99F-9BB4-3423-1EC58C4A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5746F-5CB6-0EF9-7382-5A6A60DD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BB49-2431-6F05-AD66-8D7AA364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E89B5-95F7-F3DB-1B0E-3724829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48D79-0C75-00FB-BF74-B1E6A541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1D29E-8DB3-BF12-50C7-82ACA2D3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E7BAC-B8F2-F214-383A-0F38FD8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E4550-9265-5A92-8146-C61A93B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9ADB-D464-8F49-E2CD-95AE0BC9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1B5B-2E17-97B9-BE3E-05FAF33F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3816-EB98-50F7-A4CF-CB7DCAD3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0A95-B45D-54C8-FF3A-1BCEACAF6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3F7B-73D0-A599-4D54-D6AF243B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2BAB-D8C0-C64F-90B6-3B36951C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F0A9-B7BE-5BF9-99E9-4C3868C5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FB7-66C9-F304-C688-865C2298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6D2DB-A656-4506-81C9-66C38AB6A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7C643-4714-9B68-84DC-D58B6EEBB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6CFB-8665-AD5B-5113-834B6B5E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A849A-847E-0FD2-0481-6E4292BD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9469-4736-3F36-3F75-943E1BC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8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7083C-9F0B-D95E-C660-A214A497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6754A-D2EE-8E5C-2BCE-6C83DE70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FF17-3458-6D1A-0E90-BEC9485D8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2DCA-9477-40F0-83CD-2224F7087F7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21BE-71E0-887A-24D0-8F21EE9A8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55A2-8C1D-F4E5-8E12-BF03CA7DD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DFDB-331E-48DA-BE84-2DDB46A3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LD1UCqv4rVZEDHrx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26B9-B4F1-61E0-413D-399F46334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8316D-0693-C177-EF2A-44EFA4E04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 Web-</a:t>
            </a:r>
            <a:r>
              <a:rPr lang="en-US" dirty="0" err="1"/>
              <a:t>Wahyudi</a:t>
            </a:r>
            <a:r>
              <a:rPr lang="en-US" dirty="0"/>
              <a:t>, </a:t>
            </a:r>
            <a:r>
              <a:rPr lang="en-US" dirty="0" err="1"/>
              <a:t>S.Kom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3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D96C-512E-363A-D52D-BB55237F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1387F-5680-421B-0343-594924669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748" y="1825624"/>
            <a:ext cx="8384344" cy="4856529"/>
          </a:xfrm>
        </p:spPr>
      </p:pic>
    </p:spTree>
    <p:extLst>
      <p:ext uri="{BB962C8B-B14F-4D97-AF65-F5344CB8AC3E}">
        <p14:creationId xmlns:p14="http://schemas.microsoft.com/office/powerpoint/2010/main" val="169780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5CF-F84B-9DE0-AA83-E9C5091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D73A3-CED0-7BFE-1DD4-7E17536A4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06" y="1825625"/>
            <a:ext cx="7680960" cy="4351338"/>
          </a:xfrm>
        </p:spPr>
      </p:pic>
    </p:spTree>
    <p:extLst>
      <p:ext uri="{BB962C8B-B14F-4D97-AF65-F5344CB8AC3E}">
        <p14:creationId xmlns:p14="http://schemas.microsoft.com/office/powerpoint/2010/main" val="405163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48FF-5D04-638D-2094-E028610C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4D3B5-3FF2-522A-0B9F-D6BE75671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289" y="1690689"/>
            <a:ext cx="7301133" cy="4639774"/>
          </a:xfrm>
        </p:spPr>
      </p:pic>
    </p:spTree>
    <p:extLst>
      <p:ext uri="{BB962C8B-B14F-4D97-AF65-F5344CB8AC3E}">
        <p14:creationId xmlns:p14="http://schemas.microsoft.com/office/powerpoint/2010/main" val="220864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026A-9821-13DA-9B02-37593EC0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KUMPULKAN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9961-EF1D-EE34-5131-7F8B9237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drive</a:t>
            </a:r>
          </a:p>
          <a:p>
            <a:r>
              <a:rPr lang="en-US" dirty="0"/>
              <a:t>Alamat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disertakan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google form </a:t>
            </a:r>
            <a:r>
              <a:rPr lang="en-US" dirty="0">
                <a:hlinkClick r:id="rId2"/>
              </a:rPr>
              <a:t>https://forms.gle/LD1UCqv4rVZEDHrx5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Tugas 1</vt:lpstr>
      <vt:lpstr>HALAMAN 1</vt:lpstr>
      <vt:lpstr>HALAMAN 2</vt:lpstr>
      <vt:lpstr>HALAMAN 3</vt:lpstr>
      <vt:lpstr>KUMPULKAN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</dc:title>
  <dc:creator>Yudi</dc:creator>
  <cp:lastModifiedBy>Yudi</cp:lastModifiedBy>
  <cp:revision>2</cp:revision>
  <dcterms:created xsi:type="dcterms:W3CDTF">2023-07-25T02:48:45Z</dcterms:created>
  <dcterms:modified xsi:type="dcterms:W3CDTF">2023-07-26T06:00:17Z</dcterms:modified>
</cp:coreProperties>
</file>