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0437-AE51-B33F-ABC6-0ADDC18C0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A8357-66BD-CDAD-735F-E3A627CA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68C78-D0B7-46B1-C5B7-0D3F9674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487B-B857-74E5-D28E-C4E3BBFE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A2DF-8E7B-10F3-9D57-4223D836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5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5329-B7B9-22FA-BF1B-B8E1C6BF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AB7B-9C03-204F-68DD-499F8856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EC3E-C626-FF8C-ED0F-9242C5FC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A0E6-C3A4-9F6B-BD42-F7FEC36C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CF94-8861-8D7A-50F0-F56A8256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376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B410E-220A-0109-9A26-C1DC9ED56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0E399-26A2-2118-AE39-DBB342CB1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2CB4-C221-ECEB-F688-1953A897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A1D7-26E7-FEF3-51FA-74075813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C02C-40A0-84A9-2102-524E18A7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AEF6-6FCC-3BB9-AEFA-E1761E58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8D28-1CD3-18D5-3D4A-F8EA8FE0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E1C6-3D85-38B8-AE68-6A06F62A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2AA2-2784-C8BF-E43F-AF508035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66F3-2D3E-4DF2-EFF7-6F8A9F1A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99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10F5-B798-85FB-EF92-4324681F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A6B50-D2C1-5548-22F4-6069D8545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DBFA-94BE-6533-AD79-26F6EA5D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FDC1-2CB4-E9F4-2E39-B3599D15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D30B-01B8-FEC4-5411-968D1FB3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656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2E40-9A60-465F-B69E-D557C3D4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95C3-E8AF-D775-AA64-F551B244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241E5-E52E-6A9C-A7D7-F1A412D1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35759-1E3C-57F2-D86A-740ED108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0657-5089-857B-6720-8DC59A82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BC8F-2EF3-3C6E-AE5C-4CD664FF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5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AB80-3F28-BD4C-7FCA-98F64881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66E5-D1EE-AC5C-51D1-E5167664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CB2A3-E979-29F4-B1C5-E100A507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B1B11-863D-5042-8EED-FD08DE0C2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2ED22-03D6-EF6C-E694-711F7C12C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13D81-05E8-69BE-6253-EE9C07BE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CEA67-DB3B-C7D2-57D8-7EEB221E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1FF3F-9CF9-B0D8-1D6E-8569EE0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60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BA0-16E3-3ABE-B564-B1FFC8DD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0194F-AEAE-6992-F47F-8EBED1CF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71D3C-CBA9-179D-3DB5-43E07265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261FA-9BB4-D326-5B49-3891671A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12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EBAF0-19EB-EC56-ACEC-3A3AA1B4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A7869-56FE-8807-58BD-F5494FC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5FB2D-C206-5CD1-CF0B-9A17EEB0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46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B38B-56A5-F0B7-4810-D140AC6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3985-A2C9-BF4F-3FA6-5EA75188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E15A-4CE4-897C-4D1A-5EF5293B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51AF-C4FE-5E63-B212-D4F4B4D8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2B314-1831-1114-F7C5-4CBDCD16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9234-D76F-B296-6D60-5EBDBFC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7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6C91-4366-28C7-BDE0-3E1B3989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16075-2DF6-1120-363D-C061AA7E3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15E0-13A9-A3FD-C7D0-0DE4E178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31AF1-EE63-ABC0-7D85-16D7C20A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B5758-8911-CD2F-C731-CB45F18A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EBB9-E3C2-9DD3-AEBD-78E19B65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99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5CD21-8719-8F6C-D645-52D152EE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514D-C40B-D7CF-DEAF-3B4B869D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4EB2-1824-BFF9-D340-E499BDBD0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5772-8A59-40A9-AEEA-F512517B4D1B}" type="datetimeFigureOut">
              <a:rPr lang="id-ID" smtClean="0"/>
              <a:t>02/01/2023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D600-3330-9287-7003-A8A59EC65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36B3-1E97-B0B6-F87A-2E1CF7618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3960-47A0-47D0-A76D-B572358362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37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CE96-38C2-DCD4-90B7-E0B3C6EF4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Salary Classification Prediction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796AF-504B-3621-6201-BD222C2DF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Yodi </a:t>
            </a:r>
            <a:r>
              <a:rPr lang="en-US" dirty="0" err="1"/>
              <a:t>Ramadhani</a:t>
            </a:r>
            <a:r>
              <a:rPr lang="en-US" dirty="0"/>
              <a:t> Alfariz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943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2C10-34D7-DB2B-1772-698666AA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with outlier handling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4662-9110-CE7A-C10D-D6F190CD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72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E2B9-A4F0-7F6B-F983-BB896E3E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Problem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7696-FB12-1BFC-F5F1-310BA8F8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central statistics agency may receive data that is not really real regarding the income data of each citizen.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people manipulate salaries to avoid taxes.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53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8953-C5B0-2A80-96E2-1592B58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id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36906E-E4B6-8F22-2751-8BD556C0B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529366"/>
            <a:ext cx="7705186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to classify salaries from existing data</a:t>
            </a:r>
            <a:endParaRPr lang="en-US" altLang="id-ID" sz="2100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to assist the government in validating tax data. </a:t>
            </a:r>
            <a:endParaRPr kumimoji="0" lang="en-US" altLang="id-ID" sz="2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to minimize data errors received by the Central Statistics Agency</a:t>
            </a:r>
            <a:r>
              <a:rPr kumimoji="0" lang="id-ID" altLang="id-ID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3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FB1D-8221-69FA-5F97-C710E3F0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44C5-5014-1651-DE25-07BF6685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114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247F-7814-303F-C40B-B3D1A28E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A946-9F2F-D75A-A6AB-95068911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55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Age :</a:t>
            </a:r>
          </a:p>
          <a:p>
            <a:r>
              <a:rPr lang="en-US" dirty="0" err="1"/>
              <a:t>Workclass</a:t>
            </a:r>
            <a:r>
              <a:rPr lang="en-US" dirty="0"/>
              <a:t> :</a:t>
            </a:r>
          </a:p>
          <a:p>
            <a:r>
              <a:rPr lang="en-US" dirty="0" err="1"/>
              <a:t>Fnlwgt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Education-num</a:t>
            </a:r>
          </a:p>
          <a:p>
            <a:r>
              <a:rPr lang="en-US" dirty="0"/>
              <a:t>Marital-status</a:t>
            </a:r>
          </a:p>
          <a:p>
            <a:r>
              <a:rPr lang="en-US" dirty="0"/>
              <a:t>Occupation</a:t>
            </a:r>
          </a:p>
          <a:p>
            <a:r>
              <a:rPr lang="en-US" dirty="0" err="1"/>
              <a:t>Relatonship</a:t>
            </a:r>
            <a:endParaRPr lang="en-US" dirty="0"/>
          </a:p>
          <a:p>
            <a:r>
              <a:rPr lang="en-US" dirty="0"/>
              <a:t>race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523DA-66A6-8607-B4C3-742A28CD2EA1}"/>
              </a:ext>
            </a:extLst>
          </p:cNvPr>
          <p:cNvSpPr txBox="1">
            <a:spLocks/>
          </p:cNvSpPr>
          <p:nvPr/>
        </p:nvSpPr>
        <p:spPr>
          <a:xfrm>
            <a:off x="7194177" y="1825625"/>
            <a:ext cx="3805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Sex</a:t>
            </a:r>
          </a:p>
          <a:p>
            <a:r>
              <a:rPr lang="en-US" dirty="0"/>
              <a:t>Capital-gain</a:t>
            </a:r>
          </a:p>
          <a:p>
            <a:r>
              <a:rPr lang="en-US" dirty="0"/>
              <a:t>Capital-loss</a:t>
            </a:r>
          </a:p>
          <a:p>
            <a:r>
              <a:rPr lang="en-US" dirty="0"/>
              <a:t>Hours-per-week</a:t>
            </a:r>
          </a:p>
          <a:p>
            <a:r>
              <a:rPr lang="en-US" dirty="0"/>
              <a:t>Native-country</a:t>
            </a:r>
          </a:p>
          <a:p>
            <a:r>
              <a:rPr lang="en-US" dirty="0"/>
              <a:t>Salary (target)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166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9879-A9A0-4161-192B-68A8BC61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5086-260C-C1AC-FDC9-2F2AC92F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29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E40F-435E-C8F8-14F3-12017FAF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A139-A174-D8A4-7F5D-B8EE895B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41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250-0628-D6BF-E165-41CE52C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Without Feature Engineering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3FC0-50E3-6BA7-C3B7-7D4B78073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724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B950-25A9-6B19-37CE-EDC75093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with feature engineering and tunning Hyperparameter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E49F-267E-F7A6-314F-6ED5E992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883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Office Theme</vt:lpstr>
      <vt:lpstr>Salary Classification Prediction</vt:lpstr>
      <vt:lpstr>Business Problem</vt:lpstr>
      <vt:lpstr>Objectives</vt:lpstr>
      <vt:lpstr>Methodology</vt:lpstr>
      <vt:lpstr>Data Understanding</vt:lpstr>
      <vt:lpstr>Data Cleansing</vt:lpstr>
      <vt:lpstr>Exploratory Data Analysis</vt:lpstr>
      <vt:lpstr>Modelling – Without Feature Engineering</vt:lpstr>
      <vt:lpstr>Modelling – with feature engineering and tunning Hyperparameter</vt:lpstr>
      <vt:lpstr>Modelling with outlier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Classification Prediction</dc:title>
  <dc:creator>yodialfariz</dc:creator>
  <cp:lastModifiedBy>yodialfariz</cp:lastModifiedBy>
  <cp:revision>1</cp:revision>
  <dcterms:created xsi:type="dcterms:W3CDTF">2023-01-02T03:47:37Z</dcterms:created>
  <dcterms:modified xsi:type="dcterms:W3CDTF">2023-01-02T04:09:52Z</dcterms:modified>
</cp:coreProperties>
</file>