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6" r:id="rId14"/>
    <p:sldId id="268" r:id="rId15"/>
    <p:sldId id="263" r:id="rId16"/>
    <p:sldId id="267" r:id="rId17"/>
    <p:sldId id="273" r:id="rId18"/>
    <p:sldId id="274" r:id="rId19"/>
    <p:sldId id="269" r:id="rId20"/>
    <p:sldId id="270" r:id="rId21"/>
    <p:sldId id="275" r:id="rId22"/>
    <p:sldId id="277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8BB21-AF25-E293-34AE-54B740F3AC53}" v="3" dt="2022-01-14T14:39:39.711"/>
    <p1510:client id="{216CCB7E-E207-FEED-8F23-CD39DBB3A7B9}" v="10" dt="2022-01-14T16:11:46.972"/>
    <p1510:client id="{48514858-BC63-2550-E9C5-DE4B8B3D027F}" v="1424" dt="2022-01-14T17:35:11.305"/>
    <p1510:client id="{601EF34E-BD26-69E4-A978-122DEBB84B30}" v="1" dt="2022-01-14T16:22:34.294"/>
    <p1510:client id="{6D4CD6D1-4211-5248-A983-BB5EE20D0244}" v="941" dt="2022-01-14T14:43:34.437"/>
    <p1510:client id="{74AF11AA-92AA-660E-628C-732BE20E13E4}" v="97" dt="2022-01-14T17:35:48.446"/>
    <p1510:client id="{877CB658-95A9-5FF7-EC7B-048653F1A569}" v="49" dt="2022-01-14T16:16:48.489"/>
    <p1510:client id="{8BF142A1-95B4-BFB7-325F-E27B12ADF454}" v="1" dt="2022-01-14T14:15:04.967"/>
    <p1510:client id="{94C1DFD4-30FD-9F84-3B28-F9AA19C4CB52}" v="7" dt="2022-01-14T17:30:27.417"/>
    <p1510:client id="{95B5A748-32ED-0B53-D7DD-8CF720510AD9}" v="14" dt="2022-01-14T16:22:04.880"/>
    <p1510:client id="{9EDCD116-A9FD-D951-80F6-290C2DC3CEFA}" v="4" dt="2022-01-14T13:28:29.124"/>
    <p1510:client id="{AB0D9F12-8692-CDC6-EE97-68A8F09E9043}" v="3" dt="2022-01-14T16:01:04.240"/>
    <p1510:client id="{B52457D3-53B3-6422-5297-81746363E10A}" v="2" dt="2022-01-14T16:29:10.962"/>
    <p1510:client id="{CD425406-1216-5196-B35A-F97456E7B11E}" v="18" dt="2022-01-14T15:39:46.223"/>
    <p1510:client id="{DAA65F41-07A0-FBCE-8359-92A834366728}" v="68" dt="2022-01-14T13:42:49.628"/>
    <p1510:client id="{E8E4ADB5-351B-979D-C5CE-D4DA1AE993FC}" v="47" dt="2022-01-14T16:34:46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it Y Ayalew" userId="S::yyayalew@syr.edu::e891e5d2-c5ef-4351-a7d9-9cf9d79c6b32" providerId="AD" clId="Web-{95B5A748-32ED-0B53-D7DD-8CF720510AD9}"/>
    <pc:docChg chg="modSld">
      <pc:chgData name="Yodit Y Ayalew" userId="S::yyayalew@syr.edu::e891e5d2-c5ef-4351-a7d9-9cf9d79c6b32" providerId="AD" clId="Web-{95B5A748-32ED-0B53-D7DD-8CF720510AD9}" dt="2022-01-14T16:22:04.458" v="12" actId="20577"/>
      <pc:docMkLst>
        <pc:docMk/>
      </pc:docMkLst>
      <pc:sldChg chg="modSp">
        <pc:chgData name="Yodit Y Ayalew" userId="S::yyayalew@syr.edu::e891e5d2-c5ef-4351-a7d9-9cf9d79c6b32" providerId="AD" clId="Web-{95B5A748-32ED-0B53-D7DD-8CF720510AD9}" dt="2022-01-14T16:22:04.458" v="12" actId="20577"/>
        <pc:sldMkLst>
          <pc:docMk/>
          <pc:sldMk cId="2551263865" sldId="271"/>
        </pc:sldMkLst>
        <pc:spChg chg="mod">
          <ac:chgData name="Yodit Y Ayalew" userId="S::yyayalew@syr.edu::e891e5d2-c5ef-4351-a7d9-9cf9d79c6b32" providerId="AD" clId="Web-{95B5A748-32ED-0B53-D7DD-8CF720510AD9}" dt="2022-01-14T16:22:04.458" v="12" actId="20577"/>
          <ac:spMkLst>
            <pc:docMk/>
            <pc:sldMk cId="2551263865" sldId="271"/>
            <ac:spMk id="3" creationId="{94D57B41-8CC7-4F65-86E4-E1F555997F0B}"/>
          </ac:spMkLst>
        </pc:spChg>
      </pc:sldChg>
    </pc:docChg>
  </pc:docChgLst>
  <pc:docChgLst>
    <pc:chgData name="Yodit Y Ayalew" userId="S::yyayalew@syr.edu::e891e5d2-c5ef-4351-a7d9-9cf9d79c6b32" providerId="AD" clId="Web-{E8E4ADB5-351B-979D-C5CE-D4DA1AE993FC}"/>
    <pc:docChg chg="modSld">
      <pc:chgData name="Yodit Y Ayalew" userId="S::yyayalew@syr.edu::e891e5d2-c5ef-4351-a7d9-9cf9d79c6b32" providerId="AD" clId="Web-{E8E4ADB5-351B-979D-C5CE-D4DA1AE993FC}" dt="2022-01-14T16:34:46.233" v="45" actId="20577"/>
      <pc:docMkLst>
        <pc:docMk/>
      </pc:docMkLst>
      <pc:sldChg chg="modSp">
        <pc:chgData name="Yodit Y Ayalew" userId="S::yyayalew@syr.edu::e891e5d2-c5ef-4351-a7d9-9cf9d79c6b32" providerId="AD" clId="Web-{E8E4ADB5-351B-979D-C5CE-D4DA1AE993FC}" dt="2022-01-14T16:34:46.233" v="45" actId="20577"/>
        <pc:sldMkLst>
          <pc:docMk/>
          <pc:sldMk cId="3035808900" sldId="263"/>
        </pc:sldMkLst>
        <pc:spChg chg="mod">
          <ac:chgData name="Yodit Y Ayalew" userId="S::yyayalew@syr.edu::e891e5d2-c5ef-4351-a7d9-9cf9d79c6b32" providerId="AD" clId="Web-{E8E4ADB5-351B-979D-C5CE-D4DA1AE993FC}" dt="2022-01-14T16:34:46.233" v="45" actId="20577"/>
          <ac:spMkLst>
            <pc:docMk/>
            <pc:sldMk cId="3035808900" sldId="263"/>
            <ac:spMk id="3" creationId="{53FE5FA4-9908-4C1D-8D15-75CBC3CDB0B1}"/>
          </ac:spMkLst>
        </pc:spChg>
      </pc:sldChg>
    </pc:docChg>
  </pc:docChgLst>
  <pc:docChgLst>
    <pc:chgData name="Yodit Y Ayalew" userId="S::yyayalew@syr.edu::e891e5d2-c5ef-4351-a7d9-9cf9d79c6b32" providerId="AD" clId="Web-{CD425406-1216-5196-B35A-F97456E7B11E}"/>
    <pc:docChg chg="modSld">
      <pc:chgData name="Yodit Y Ayalew" userId="S::yyayalew@syr.edu::e891e5d2-c5ef-4351-a7d9-9cf9d79c6b32" providerId="AD" clId="Web-{CD425406-1216-5196-B35A-F97456E7B11E}" dt="2022-01-14T15:39:46.223" v="17" actId="20577"/>
      <pc:docMkLst>
        <pc:docMk/>
      </pc:docMkLst>
      <pc:sldChg chg="modSp">
        <pc:chgData name="Yodit Y Ayalew" userId="S::yyayalew@syr.edu::e891e5d2-c5ef-4351-a7d9-9cf9d79c6b32" providerId="AD" clId="Web-{CD425406-1216-5196-B35A-F97456E7B11E}" dt="2022-01-14T15:39:46.223" v="17" actId="20577"/>
        <pc:sldMkLst>
          <pc:docMk/>
          <pc:sldMk cId="3035808900" sldId="263"/>
        </pc:sldMkLst>
        <pc:spChg chg="mod">
          <ac:chgData name="Yodit Y Ayalew" userId="S::yyayalew@syr.edu::e891e5d2-c5ef-4351-a7d9-9cf9d79c6b32" providerId="AD" clId="Web-{CD425406-1216-5196-B35A-F97456E7B11E}" dt="2022-01-14T15:39:46.223" v="17" actId="20577"/>
          <ac:spMkLst>
            <pc:docMk/>
            <pc:sldMk cId="3035808900" sldId="263"/>
            <ac:spMk id="3" creationId="{53FE5FA4-9908-4C1D-8D15-75CBC3CDB0B1}"/>
          </ac:spMkLst>
        </pc:spChg>
      </pc:sldChg>
    </pc:docChg>
  </pc:docChgLst>
  <pc:docChgLst>
    <pc:chgData name="Valerie M Jones" userId="S::vjones05@syr.edu::0310b1f8-4308-4a3a-b1f3-ab6e4e9be8fe" providerId="AD" clId="Web-{48514858-BC63-2550-E9C5-DE4B8B3D027F}"/>
    <pc:docChg chg="mod addSld delSld modSld sldOrd modMainMaster setSldSz">
      <pc:chgData name="Valerie M Jones" userId="S::vjones05@syr.edu::0310b1f8-4308-4a3a-b1f3-ab6e4e9be8fe" providerId="AD" clId="Web-{48514858-BC63-2550-E9C5-DE4B8B3D027F}" dt="2022-01-14T17:35:11.305" v="1206"/>
      <pc:docMkLst>
        <pc:docMk/>
      </pc:docMkLst>
      <pc:sldChg chg="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4043737824" sldId="257"/>
        </pc:sldMkLst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4043737824" sldId="257"/>
            <ac:spMk id="3" creationId="{A8E9CFF2-3777-4FF4-A759-8491175B0B7C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4043737824" sldId="257"/>
            <ac:spMk id="22" creationId="{A9286AD2-18A9-4868-A4E3-7A2097A20810}"/>
          </ac:spMkLst>
        </pc:spChg>
        <pc:picChg chg="mod">
          <ac:chgData name="Valerie M Jones" userId="S::vjones05@syr.edu::0310b1f8-4308-4a3a-b1f3-ab6e4e9be8fe" providerId="AD" clId="Web-{48514858-BC63-2550-E9C5-DE4B8B3D027F}" dt="2022-01-14T09:56:01.855" v="886"/>
          <ac:picMkLst>
            <pc:docMk/>
            <pc:sldMk cId="4043737824" sldId="257"/>
            <ac:picMk id="5" creationId="{282CF6DD-7FE8-4063-9551-1B7BBCE92ABE}"/>
          </ac:picMkLst>
        </pc:picChg>
        <pc:cxnChg chg="mod">
          <ac:chgData name="Valerie M Jones" userId="S::vjones05@syr.edu::0310b1f8-4308-4a3a-b1f3-ab6e4e9be8fe" providerId="AD" clId="Web-{48514858-BC63-2550-E9C5-DE4B8B3D027F}" dt="2022-01-14T09:56:01.855" v="886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191714609" sldId="258"/>
        </pc:sldMkLst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191714609" sldId="258"/>
            <ac:spMk id="3" creationId="{255E1F2F-E259-4EA8-9FFD-3A10AF541859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191714609" sldId="258"/>
            <ac:spMk id="47" creationId="{FBDCECDC-EEE3-4128-AA5E-82A8C08796E8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191714609" sldId="258"/>
            <ac:spMk id="49" creationId="{4260EDE0-989C-4E16-AF94-F652294D828E}"/>
          </ac:spMkLst>
        </pc:spChg>
      </pc:sldChg>
      <pc:sldChg chg="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919697031" sldId="259"/>
        </pc:sldMkLst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919697031" sldId="259"/>
            <ac:spMk id="3" creationId="{24CD8578-5DA8-4B33-9C69-7C938223DD10}"/>
          </ac:spMkLst>
        </pc:spChg>
      </pc:sldChg>
      <pc:sldChg chg="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3275005915" sldId="260"/>
        </pc:sldMkLst>
        <pc:spChg chg="mod">
          <ac:chgData name="Valerie M Jones" userId="S::vjones05@syr.edu::0310b1f8-4308-4a3a-b1f3-ab6e4e9be8fe" providerId="AD" clId="Web-{48514858-BC63-2550-E9C5-DE4B8B3D027F}" dt="2022-01-13T23:29:42.296" v="13" actId="20577"/>
          <ac:spMkLst>
            <pc:docMk/>
            <pc:sldMk cId="3275005915" sldId="260"/>
            <ac:spMk id="2" creationId="{0BBDCA70-8972-4AAE-AFBF-3E806033205E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3275005915" sldId="260"/>
            <ac:spMk id="3" creationId="{24CD8578-5DA8-4B33-9C69-7C938223DD10}"/>
          </ac:spMkLst>
        </pc:spChg>
      </pc:sldChg>
      <pc:sldChg chg="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889962667" sldId="261"/>
        </pc:sldMkLst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889962667" sldId="261"/>
            <ac:spMk id="3" creationId="{24CD8578-5DA8-4B33-9C69-7C938223DD10}"/>
          </ac:spMkLst>
        </pc:spChg>
      </pc:sldChg>
      <pc:sldChg chg="addSp delSp 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2254002288" sldId="262"/>
        </pc:sldMkLst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2254002288" sldId="262"/>
            <ac:spMk id="2" creationId="{CDB188AE-AE1C-4EA1-8E99-CF0E3C98FB30}"/>
          </ac:spMkLst>
        </pc:spChg>
        <pc:spChg chg="del">
          <ac:chgData name="Valerie M Jones" userId="S::vjones05@syr.edu::0310b1f8-4308-4a3a-b1f3-ab6e4e9be8fe" providerId="AD" clId="Web-{48514858-BC63-2550-E9C5-DE4B8B3D027F}" dt="2022-01-14T06:15:45.344" v="329"/>
          <ac:spMkLst>
            <pc:docMk/>
            <pc:sldMk cId="2254002288" sldId="262"/>
            <ac:spMk id="3" creationId="{53FE5FA4-9908-4C1D-8D15-75CBC3CDB0B1}"/>
          </ac:spMkLst>
        </pc:spChg>
        <pc:spChg chg="del mod">
          <ac:chgData name="Valerie M Jones" userId="S::vjones05@syr.edu::0310b1f8-4308-4a3a-b1f3-ab6e4e9be8fe" providerId="AD" clId="Web-{48514858-BC63-2550-E9C5-DE4B8B3D027F}" dt="2022-01-14T06:25:12.141" v="345"/>
          <ac:spMkLst>
            <pc:docMk/>
            <pc:sldMk cId="2254002288" sldId="262"/>
            <ac:spMk id="4" creationId="{7D893362-5E44-4E03-9CA2-9201031D75F9}"/>
          </ac:spMkLst>
        </pc:spChg>
        <pc:spChg chg="add del mod">
          <ac:chgData name="Valerie M Jones" userId="S::vjones05@syr.edu::0310b1f8-4308-4a3a-b1f3-ab6e4e9be8fe" providerId="AD" clId="Web-{48514858-BC63-2550-E9C5-DE4B8B3D027F}" dt="2022-01-14T06:25:25.907" v="346"/>
          <ac:spMkLst>
            <pc:docMk/>
            <pc:sldMk cId="2254002288" sldId="262"/>
            <ac:spMk id="6" creationId="{CFA08517-BE96-4B01-AF7B-BA1D8DD93C83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2254002288" sldId="262"/>
            <ac:spMk id="7" creationId="{5C63A559-547F-F945-B338-C7B62A08F208}"/>
          </ac:spMkLst>
        </pc:spChg>
        <pc:spChg chg="add del mod">
          <ac:chgData name="Valerie M Jones" userId="S::vjones05@syr.edu::0310b1f8-4308-4a3a-b1f3-ab6e4e9be8fe" providerId="AD" clId="Web-{48514858-BC63-2550-E9C5-DE4B8B3D027F}" dt="2022-01-14T06:25:40.845" v="350"/>
          <ac:spMkLst>
            <pc:docMk/>
            <pc:sldMk cId="2254002288" sldId="262"/>
            <ac:spMk id="8" creationId="{311C4593-3284-4330-B6E7-207341CD2006}"/>
          </ac:spMkLst>
        </pc:spChg>
        <pc:spChg chg="add del mod">
          <ac:chgData name="Valerie M Jones" userId="S::vjones05@syr.edu::0310b1f8-4308-4a3a-b1f3-ab6e4e9be8fe" providerId="AD" clId="Web-{48514858-BC63-2550-E9C5-DE4B8B3D027F}" dt="2022-01-14T06:26:18.332" v="357"/>
          <ac:spMkLst>
            <pc:docMk/>
            <pc:sldMk cId="2254002288" sldId="262"/>
            <ac:spMk id="10" creationId="{36CF9F49-2C5D-46E1-B489-F4FE97EB5BF9}"/>
          </ac:spMkLst>
        </pc:spChg>
        <pc:spChg chg="add del mod">
          <ac:chgData name="Valerie M Jones" userId="S::vjones05@syr.edu::0310b1f8-4308-4a3a-b1f3-ab6e4e9be8fe" providerId="AD" clId="Web-{48514858-BC63-2550-E9C5-DE4B8B3D027F}" dt="2022-01-14T06:26:03.065" v="355"/>
          <ac:spMkLst>
            <pc:docMk/>
            <pc:sldMk cId="2254002288" sldId="262"/>
            <ac:spMk id="11" creationId="{B1C1C880-39E1-49A3-8E17-DDE6DAA666D6}"/>
          </ac:spMkLst>
        </pc:spChg>
        <pc:picChg chg="add del mod ord">
          <ac:chgData name="Valerie M Jones" userId="S::vjones05@syr.edu::0310b1f8-4308-4a3a-b1f3-ab6e4e9be8fe" providerId="AD" clId="Web-{48514858-BC63-2550-E9C5-DE4B8B3D027F}" dt="2022-01-14T06:25:48.205" v="352"/>
          <ac:picMkLst>
            <pc:docMk/>
            <pc:sldMk cId="2254002288" sldId="262"/>
            <ac:picMk id="7" creationId="{4F813CDA-10F1-4510-8DE9-083F8CD5A8DC}"/>
          </ac:picMkLst>
        </pc:picChg>
        <pc:picChg chg="add mod">
          <ac:chgData name="Valerie M Jones" userId="S::vjones05@syr.edu::0310b1f8-4308-4a3a-b1f3-ab6e4e9be8fe" providerId="AD" clId="Web-{48514858-BC63-2550-E9C5-DE4B8B3D027F}" dt="2022-01-14T09:56:01.855" v="886"/>
          <ac:picMkLst>
            <pc:docMk/>
            <pc:sldMk cId="2254002288" sldId="262"/>
            <ac:picMk id="12" creationId="{F544E091-A61C-4410-B3BF-5E12BC478A68}"/>
          </ac:picMkLst>
        </pc:picChg>
      </pc:sldChg>
      <pc:sldChg chg="delSp modSp ord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3035808900" sldId="263"/>
        </pc:sldMkLst>
        <pc:spChg chg="mod">
          <ac:chgData name="Valerie M Jones" userId="S::vjones05@syr.edu::0310b1f8-4308-4a3a-b1f3-ab6e4e9be8fe" providerId="AD" clId="Web-{48514858-BC63-2550-E9C5-DE4B8B3D027F}" dt="2022-01-13T23:31:54.207" v="26" actId="20577"/>
          <ac:spMkLst>
            <pc:docMk/>
            <pc:sldMk cId="3035808900" sldId="263"/>
            <ac:spMk id="2" creationId="{CDB188AE-AE1C-4EA1-8E99-CF0E3C98FB30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3035808900" sldId="263"/>
            <ac:spMk id="3" creationId="{53FE5FA4-9908-4C1D-8D15-75CBC3CDB0B1}"/>
          </ac:spMkLst>
        </pc:spChg>
        <pc:spChg chg="del mod">
          <ac:chgData name="Valerie M Jones" userId="S::vjones05@syr.edu::0310b1f8-4308-4a3a-b1f3-ab6e4e9be8fe" providerId="AD" clId="Web-{48514858-BC63-2550-E9C5-DE4B8B3D027F}" dt="2022-01-14T00:00:11.938" v="98"/>
          <ac:spMkLst>
            <pc:docMk/>
            <pc:sldMk cId="3035808900" sldId="263"/>
            <ac:spMk id="4" creationId="{7D893362-5E44-4E03-9CA2-9201031D75F9}"/>
          </ac:spMkLst>
        </pc:spChg>
      </pc:sldChg>
      <pc:sldChg chg="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1956257418" sldId="264"/>
        </pc:sldMkLst>
        <pc:picChg chg="mod">
          <ac:chgData name="Valerie M Jones" userId="S::vjones05@syr.edu::0310b1f8-4308-4a3a-b1f3-ab6e4e9be8fe" providerId="AD" clId="Web-{48514858-BC63-2550-E9C5-DE4B8B3D027F}" dt="2022-01-14T09:56:01.855" v="886"/>
          <ac:picMkLst>
            <pc:docMk/>
            <pc:sldMk cId="1956257418" sldId="264"/>
            <ac:picMk id="6" creationId="{EC9CAA0C-8A2F-A144-A96B-18B6C0E0A455}"/>
          </ac:picMkLst>
        </pc:picChg>
      </pc:sldChg>
      <pc:sldChg chg="modSp">
        <pc:chgData name="Valerie M Jones" userId="S::vjones05@syr.edu::0310b1f8-4308-4a3a-b1f3-ab6e4e9be8fe" providerId="AD" clId="Web-{48514858-BC63-2550-E9C5-DE4B8B3D027F}" dt="2022-01-14T09:56:01.855" v="886"/>
        <pc:sldMkLst>
          <pc:docMk/>
          <pc:sldMk cId="97367362" sldId="265"/>
        </pc:sldMkLst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97367362" sldId="265"/>
            <ac:spMk id="4" creationId="{7D893362-5E44-4E03-9CA2-9201031D75F9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97367362" sldId="265"/>
            <ac:spMk id="7" creationId="{0E816A91-A9F0-AA48-A0DE-50EE54A4EAA0}"/>
          </ac:spMkLst>
        </pc:spChg>
        <pc:picChg chg="mod">
          <ac:chgData name="Valerie M Jones" userId="S::vjones05@syr.edu::0310b1f8-4308-4a3a-b1f3-ab6e4e9be8fe" providerId="AD" clId="Web-{48514858-BC63-2550-E9C5-DE4B8B3D027F}" dt="2022-01-14T09:56:01.855" v="886"/>
          <ac:picMkLst>
            <pc:docMk/>
            <pc:sldMk cId="97367362" sldId="265"/>
            <ac:picMk id="6" creationId="{F977F2C3-5CF1-6049-8214-1FE12E81EC68}"/>
          </ac:picMkLst>
        </pc:picChg>
      </pc:sldChg>
      <pc:sldChg chg="addSp delSp modSp">
        <pc:chgData name="Valerie M Jones" userId="S::vjones05@syr.edu::0310b1f8-4308-4a3a-b1f3-ab6e4e9be8fe" providerId="AD" clId="Web-{48514858-BC63-2550-E9C5-DE4B8B3D027F}" dt="2022-01-14T14:42:24.333" v="1090" actId="1076"/>
        <pc:sldMkLst>
          <pc:docMk/>
          <pc:sldMk cId="781740712" sldId="266"/>
        </pc:sldMkLst>
        <pc:spChg chg="del">
          <ac:chgData name="Valerie M Jones" userId="S::vjones05@syr.edu::0310b1f8-4308-4a3a-b1f3-ab6e4e9be8fe" providerId="AD" clId="Web-{48514858-BC63-2550-E9C5-DE4B8B3D027F}" dt="2022-01-14T06:08:41.065" v="240"/>
          <ac:spMkLst>
            <pc:docMk/>
            <pc:sldMk cId="781740712" sldId="266"/>
            <ac:spMk id="3" creationId="{53FE5FA4-9908-4C1D-8D15-75CBC3CDB0B1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3" creationId="{E86FED57-555C-44AF-A5FD-E740A6CEB01A}"/>
          </ac:spMkLst>
        </pc:spChg>
        <pc:spChg chg="del">
          <ac:chgData name="Valerie M Jones" userId="S::vjones05@syr.edu::0310b1f8-4308-4a3a-b1f3-ab6e4e9be8fe" providerId="AD" clId="Web-{48514858-BC63-2550-E9C5-DE4B8B3D027F}" dt="2022-01-14T06:08:43.190" v="241"/>
          <ac:spMkLst>
            <pc:docMk/>
            <pc:sldMk cId="781740712" sldId="266"/>
            <ac:spMk id="4" creationId="{7D893362-5E44-4E03-9CA2-9201031D75F9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5" creationId="{79EA6D3D-FA0C-4833-8CAF-42DB9EB9D714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6" creationId="{350FF68E-B5A7-4471-B934-0AB976022216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7" creationId="{029525B7-22EE-40BF-80A5-D8A476A2780F}"/>
          </ac:spMkLst>
        </pc:spChg>
        <pc:spChg chg="add del">
          <ac:chgData name="Valerie M Jones" userId="S::vjones05@syr.edu::0310b1f8-4308-4a3a-b1f3-ab6e4e9be8fe" providerId="AD" clId="Web-{48514858-BC63-2550-E9C5-DE4B8B3D027F}" dt="2022-01-14T06:10:43.718" v="274"/>
          <ac:spMkLst>
            <pc:docMk/>
            <pc:sldMk cId="781740712" sldId="266"/>
            <ac:spMk id="8" creationId="{8E03A23F-DDCA-441B-8A2D-A2E7BCA0218C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9" creationId="{4653F0CB-0AAD-4267-B4A4-539ED07049B9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10" creationId="{6ADC0458-81E9-4F19-BF6A-53BAF5D5DED6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11" creationId="{71E37170-FD79-4616-B294-4CCB2F27C5DF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781740712" sldId="266"/>
            <ac:spMk id="12" creationId="{DA5DE9F4-E181-4C34-A15E-784EC07370E5}"/>
          </ac:spMkLst>
        </pc:spChg>
        <pc:spChg chg="add mod">
          <ac:chgData name="Valerie M Jones" userId="S::vjones05@syr.edu::0310b1f8-4308-4a3a-b1f3-ab6e4e9be8fe" providerId="AD" clId="Web-{48514858-BC63-2550-E9C5-DE4B8B3D027F}" dt="2022-01-14T14:42:24.333" v="1090" actId="1076"/>
          <ac:spMkLst>
            <pc:docMk/>
            <pc:sldMk cId="781740712" sldId="266"/>
            <ac:spMk id="13" creationId="{58B32D2E-1F03-4399-9B0C-FA1D46BFD772}"/>
          </ac:spMkLst>
        </pc:spChg>
        <pc:grpChg chg="add mod">
          <ac:chgData name="Valerie M Jones" userId="S::vjones05@syr.edu::0310b1f8-4308-4a3a-b1f3-ab6e4e9be8fe" providerId="AD" clId="Web-{48514858-BC63-2550-E9C5-DE4B8B3D027F}" dt="2022-01-14T09:56:01.855" v="886"/>
          <ac:grpSpMkLst>
            <pc:docMk/>
            <pc:sldMk cId="781740712" sldId="266"/>
            <ac:grpSpMk id="14" creationId="{A4B29ACB-1CB7-4865-856D-3CCD212322FF}"/>
          </ac:grpSpMkLst>
        </pc:grpChg>
      </pc:sldChg>
      <pc:sldChg chg="modSp">
        <pc:chgData name="Valerie M Jones" userId="S::vjones05@syr.edu::0310b1f8-4308-4a3a-b1f3-ab6e4e9be8fe" providerId="AD" clId="Web-{48514858-BC63-2550-E9C5-DE4B8B3D027F}" dt="2022-01-14T14:42:14.129" v="1089" actId="20577"/>
        <pc:sldMkLst>
          <pc:docMk/>
          <pc:sldMk cId="2066801240" sldId="267"/>
        </pc:sldMkLst>
        <pc:spChg chg="mod">
          <ac:chgData name="Valerie M Jones" userId="S::vjones05@syr.edu::0310b1f8-4308-4a3a-b1f3-ab6e4e9be8fe" providerId="AD" clId="Web-{48514858-BC63-2550-E9C5-DE4B8B3D027F}" dt="2022-01-14T14:42:14.129" v="1089" actId="20577"/>
          <ac:spMkLst>
            <pc:docMk/>
            <pc:sldMk cId="2066801240" sldId="267"/>
            <ac:spMk id="3" creationId="{53FE5FA4-9908-4C1D-8D15-75CBC3CDB0B1}"/>
          </ac:spMkLst>
        </pc:spChg>
        <pc:spChg chg="mod">
          <ac:chgData name="Valerie M Jones" userId="S::vjones05@syr.edu::0310b1f8-4308-4a3a-b1f3-ab6e4e9be8fe" providerId="AD" clId="Web-{48514858-BC63-2550-E9C5-DE4B8B3D027F}" dt="2022-01-14T06:30:09.253" v="389" actId="20577"/>
          <ac:spMkLst>
            <pc:docMk/>
            <pc:sldMk cId="2066801240" sldId="267"/>
            <ac:spMk id="4" creationId="{7D893362-5E44-4E03-9CA2-9201031D75F9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k cId="2066801240" sldId="267"/>
            <ac:spMk id="5" creationId="{0C8D4BD2-7D73-4C49-9C5B-9ACAFB85187F}"/>
          </ac:spMkLst>
        </pc:spChg>
      </pc:sldChg>
      <pc:sldChg chg="addSp modSp ord">
        <pc:chgData name="Valerie M Jones" userId="S::vjones05@syr.edu::0310b1f8-4308-4a3a-b1f3-ab6e4e9be8fe" providerId="AD" clId="Web-{48514858-BC63-2550-E9C5-DE4B8B3D027F}" dt="2022-01-14T14:30:58.155" v="979"/>
        <pc:sldMkLst>
          <pc:docMk/>
          <pc:sldMk cId="3235321676" sldId="268"/>
        </pc:sldMkLst>
        <pc:picChg chg="add mod">
          <ac:chgData name="Valerie M Jones" userId="S::vjones05@syr.edu::0310b1f8-4308-4a3a-b1f3-ab6e4e9be8fe" providerId="AD" clId="Web-{48514858-BC63-2550-E9C5-DE4B8B3D027F}" dt="2022-01-14T10:14:49.846" v="921"/>
          <ac:picMkLst>
            <pc:docMk/>
            <pc:sldMk cId="3235321676" sldId="268"/>
            <ac:picMk id="3" creationId="{B6D834B0-99F5-4FB3-9A39-2CC72A6E74FD}"/>
          </ac:picMkLst>
        </pc:picChg>
      </pc:sldChg>
      <pc:sldChg chg="addSp delSp modSp mod ord modClrScheme chgLayout">
        <pc:chgData name="Valerie M Jones" userId="S::vjones05@syr.edu::0310b1f8-4308-4a3a-b1f3-ab6e4e9be8fe" providerId="AD" clId="Web-{48514858-BC63-2550-E9C5-DE4B8B3D027F}" dt="2022-01-14T15:56:33.907" v="1099" actId="1076"/>
        <pc:sldMkLst>
          <pc:docMk/>
          <pc:sldMk cId="1576988186" sldId="269"/>
        </pc:sldMkLst>
        <pc:spChg chg="mod">
          <ac:chgData name="Valerie M Jones" userId="S::vjones05@syr.edu::0310b1f8-4308-4a3a-b1f3-ab6e4e9be8fe" providerId="AD" clId="Web-{48514858-BC63-2550-E9C5-DE4B8B3D027F}" dt="2022-01-14T14:50:43.489" v="1096" actId="20577"/>
          <ac:spMkLst>
            <pc:docMk/>
            <pc:sldMk cId="1576988186" sldId="269"/>
            <ac:spMk id="2" creationId="{CDB188AE-AE1C-4EA1-8E99-CF0E3C98FB30}"/>
          </ac:spMkLst>
        </pc:spChg>
        <pc:spChg chg="del">
          <ac:chgData name="Valerie M Jones" userId="S::vjones05@syr.edu::0310b1f8-4308-4a3a-b1f3-ab6e4e9be8fe" providerId="AD" clId="Web-{48514858-BC63-2550-E9C5-DE4B8B3D027F}" dt="2022-01-14T06:19:37.825" v="335"/>
          <ac:spMkLst>
            <pc:docMk/>
            <pc:sldMk cId="1576988186" sldId="269"/>
            <ac:spMk id="3" creationId="{53FE5FA4-9908-4C1D-8D15-75CBC3CDB0B1}"/>
          </ac:spMkLst>
        </pc:spChg>
        <pc:spChg chg="del">
          <ac:chgData name="Valerie M Jones" userId="S::vjones05@syr.edu::0310b1f8-4308-4a3a-b1f3-ab6e4e9be8fe" providerId="AD" clId="Web-{48514858-BC63-2550-E9C5-DE4B8B3D027F}" dt="2022-01-14T06:19:40.341" v="336"/>
          <ac:spMkLst>
            <pc:docMk/>
            <pc:sldMk cId="1576988186" sldId="269"/>
            <ac:spMk id="4" creationId="{7D893362-5E44-4E03-9CA2-9201031D75F9}"/>
          </ac:spMkLst>
        </pc:spChg>
        <pc:spChg chg="add del mod">
          <ac:chgData name="Valerie M Jones" userId="S::vjones05@syr.edu::0310b1f8-4308-4a3a-b1f3-ab6e4e9be8fe" providerId="AD" clId="Web-{48514858-BC63-2550-E9C5-DE4B8B3D027F}" dt="2022-01-14T07:50:00.865" v="734"/>
          <ac:spMkLst>
            <pc:docMk/>
            <pc:sldMk cId="1576988186" sldId="269"/>
            <ac:spMk id="11" creationId="{33F3630F-2EA2-4221-982A-2F02B57B7507}"/>
          </ac:spMkLst>
        </pc:spChg>
        <pc:picChg chg="add mod">
          <ac:chgData name="Valerie M Jones" userId="S::vjones05@syr.edu::0310b1f8-4308-4a3a-b1f3-ab6e4e9be8fe" providerId="AD" clId="Web-{48514858-BC63-2550-E9C5-DE4B8B3D027F}" dt="2022-01-14T15:56:33.907" v="1099" actId="1076"/>
          <ac:picMkLst>
            <pc:docMk/>
            <pc:sldMk cId="1576988186" sldId="269"/>
            <ac:picMk id="4" creationId="{4D38E853-6F9C-4D7B-A51C-F90D959733EC}"/>
          </ac:picMkLst>
        </pc:picChg>
        <pc:picChg chg="add del mod">
          <ac:chgData name="Valerie M Jones" userId="S::vjones05@syr.edu::0310b1f8-4308-4a3a-b1f3-ab6e4e9be8fe" providerId="AD" clId="Web-{48514858-BC63-2550-E9C5-DE4B8B3D027F}" dt="2022-01-14T06:30:53.834" v="390"/>
          <ac:picMkLst>
            <pc:docMk/>
            <pc:sldMk cId="1576988186" sldId="269"/>
            <ac:picMk id="5" creationId="{54FBC28F-44E8-4AF1-909F-C9AD001561F7}"/>
          </ac:picMkLst>
        </pc:picChg>
        <pc:picChg chg="add mod">
          <ac:chgData name="Valerie M Jones" userId="S::vjones05@syr.edu::0310b1f8-4308-4a3a-b1f3-ab6e4e9be8fe" providerId="AD" clId="Web-{48514858-BC63-2550-E9C5-DE4B8B3D027F}" dt="2022-01-14T14:49:58.050" v="1094" actId="1076"/>
          <ac:picMkLst>
            <pc:docMk/>
            <pc:sldMk cId="1576988186" sldId="269"/>
            <ac:picMk id="6" creationId="{CDC9D382-D063-4722-AA94-433D2D5BFEB2}"/>
          </ac:picMkLst>
        </pc:picChg>
      </pc:sldChg>
      <pc:sldChg chg="addSp delSp modSp ord">
        <pc:chgData name="Valerie M Jones" userId="S::vjones05@syr.edu::0310b1f8-4308-4a3a-b1f3-ab6e4e9be8fe" providerId="AD" clId="Web-{48514858-BC63-2550-E9C5-DE4B8B3D027F}" dt="2022-01-14T10:00:09.859" v="911" actId="14100"/>
        <pc:sldMkLst>
          <pc:docMk/>
          <pc:sldMk cId="1493968117" sldId="270"/>
        </pc:sldMkLst>
        <pc:spChg chg="mod">
          <ac:chgData name="Valerie M Jones" userId="S::vjones05@syr.edu::0310b1f8-4308-4a3a-b1f3-ab6e4e9be8fe" providerId="AD" clId="Web-{48514858-BC63-2550-E9C5-DE4B8B3D027F}" dt="2022-01-14T07:30:49.107" v="732" actId="20577"/>
          <ac:spMkLst>
            <pc:docMk/>
            <pc:sldMk cId="1493968117" sldId="270"/>
            <ac:spMk id="2" creationId="{CDB188AE-AE1C-4EA1-8E99-CF0E3C98FB30}"/>
          </ac:spMkLst>
        </pc:spChg>
        <pc:spChg chg="del">
          <ac:chgData name="Valerie M Jones" userId="S::vjones05@syr.edu::0310b1f8-4308-4a3a-b1f3-ab6e4e9be8fe" providerId="AD" clId="Web-{48514858-BC63-2550-E9C5-DE4B8B3D027F}" dt="2022-01-14T06:56:01.470" v="396"/>
          <ac:spMkLst>
            <pc:docMk/>
            <pc:sldMk cId="1493968117" sldId="270"/>
            <ac:spMk id="3" creationId="{53FE5FA4-9908-4C1D-8D15-75CBC3CDB0B1}"/>
          </ac:spMkLst>
        </pc:spChg>
        <pc:spChg chg="del">
          <ac:chgData name="Valerie M Jones" userId="S::vjones05@syr.edu::0310b1f8-4308-4a3a-b1f3-ab6e4e9be8fe" providerId="AD" clId="Web-{48514858-BC63-2550-E9C5-DE4B8B3D027F}" dt="2022-01-14T06:56:02.814" v="397"/>
          <ac:spMkLst>
            <pc:docMk/>
            <pc:sldMk cId="1493968117" sldId="270"/>
            <ac:spMk id="4" creationId="{7D893362-5E44-4E03-9CA2-9201031D75F9}"/>
          </ac:spMkLst>
        </pc:spChg>
        <pc:spChg chg="add mod">
          <ac:chgData name="Valerie M Jones" userId="S::vjones05@syr.edu::0310b1f8-4308-4a3a-b1f3-ab6e4e9be8fe" providerId="AD" clId="Web-{48514858-BC63-2550-E9C5-DE4B8B3D027F}" dt="2022-01-14T09:56:28.105" v="898" actId="1076"/>
          <ac:spMkLst>
            <pc:docMk/>
            <pc:sldMk cId="1493968117" sldId="270"/>
            <ac:spMk id="6" creationId="{D01BF724-9B06-4DCE-8E66-5B60773C8ED5}"/>
          </ac:spMkLst>
        </pc:spChg>
        <pc:picChg chg="add del mod">
          <ac:chgData name="Valerie M Jones" userId="S::vjones05@syr.edu::0310b1f8-4308-4a3a-b1f3-ab6e4e9be8fe" providerId="AD" clId="Web-{48514858-BC63-2550-E9C5-DE4B8B3D027F}" dt="2022-01-14T09:56:15.714" v="896"/>
          <ac:picMkLst>
            <pc:docMk/>
            <pc:sldMk cId="1493968117" sldId="270"/>
            <ac:picMk id="3" creationId="{2E69C930-0D3F-46DC-BD96-D96D2F621A92}"/>
          </ac:picMkLst>
        </pc:picChg>
        <pc:picChg chg="add del mod">
          <ac:chgData name="Valerie M Jones" userId="S::vjones05@syr.edu::0310b1f8-4308-4a3a-b1f3-ab6e4e9be8fe" providerId="AD" clId="Web-{48514858-BC63-2550-E9C5-DE4B8B3D027F}" dt="2022-01-14T07:17:13.964" v="411"/>
          <ac:picMkLst>
            <pc:docMk/>
            <pc:sldMk cId="1493968117" sldId="270"/>
            <ac:picMk id="3" creationId="{E0E64CB9-0411-442A-A5BF-65375EA55F4B}"/>
          </ac:picMkLst>
        </pc:picChg>
        <pc:picChg chg="add del mod">
          <ac:chgData name="Valerie M Jones" userId="S::vjones05@syr.edu::0310b1f8-4308-4a3a-b1f3-ab6e4e9be8fe" providerId="AD" clId="Web-{48514858-BC63-2550-E9C5-DE4B8B3D027F}" dt="2022-01-14T09:56:31.496" v="899"/>
          <ac:picMkLst>
            <pc:docMk/>
            <pc:sldMk cId="1493968117" sldId="270"/>
            <ac:picMk id="4" creationId="{F33DDC49-57B2-4963-8DCE-F941B1AC02DF}"/>
          </ac:picMkLst>
        </pc:picChg>
        <pc:picChg chg="add del mod">
          <ac:chgData name="Valerie M Jones" userId="S::vjones05@syr.edu::0310b1f8-4308-4a3a-b1f3-ab6e4e9be8fe" providerId="AD" clId="Web-{48514858-BC63-2550-E9C5-DE4B8B3D027F}" dt="2022-01-14T09:56:09.167" v="891"/>
          <ac:picMkLst>
            <pc:docMk/>
            <pc:sldMk cId="1493968117" sldId="270"/>
            <ac:picMk id="5" creationId="{93BB084A-C1D0-45E5-A9DA-A851A6C13D3D}"/>
          </ac:picMkLst>
        </pc:picChg>
        <pc:picChg chg="add del mod">
          <ac:chgData name="Valerie M Jones" userId="S::vjones05@syr.edu::0310b1f8-4308-4a3a-b1f3-ab6e4e9be8fe" providerId="AD" clId="Web-{48514858-BC63-2550-E9C5-DE4B8B3D027F}" dt="2022-01-14T07:15:20.507" v="404"/>
          <ac:picMkLst>
            <pc:docMk/>
            <pc:sldMk cId="1493968117" sldId="270"/>
            <ac:picMk id="5" creationId="{B70C5DCD-A2AA-4310-82E4-CC8829897E6B}"/>
          </ac:picMkLst>
        </pc:picChg>
        <pc:picChg chg="add del mod">
          <ac:chgData name="Valerie M Jones" userId="S::vjones05@syr.edu::0310b1f8-4308-4a3a-b1f3-ab6e4e9be8fe" providerId="AD" clId="Web-{48514858-BC63-2550-E9C5-DE4B8B3D027F}" dt="2022-01-14T09:54:11.884" v="875"/>
          <ac:picMkLst>
            <pc:docMk/>
            <pc:sldMk cId="1493968117" sldId="270"/>
            <ac:picMk id="7" creationId="{48E3F1A4-4CF9-4F0D-813F-18DEB18D8749}"/>
          </ac:picMkLst>
        </pc:picChg>
        <pc:picChg chg="add del mod">
          <ac:chgData name="Valerie M Jones" userId="S::vjones05@syr.edu::0310b1f8-4308-4a3a-b1f3-ab6e4e9be8fe" providerId="AD" clId="Web-{48514858-BC63-2550-E9C5-DE4B8B3D027F}" dt="2022-01-14T09:58:59.436" v="906"/>
          <ac:picMkLst>
            <pc:docMk/>
            <pc:sldMk cId="1493968117" sldId="270"/>
            <ac:picMk id="8" creationId="{95965EEC-1C61-4A58-8EB3-5F396D3F7F8E}"/>
          </ac:picMkLst>
        </pc:picChg>
        <pc:picChg chg="add mod">
          <ac:chgData name="Valerie M Jones" userId="S::vjones05@syr.edu::0310b1f8-4308-4a3a-b1f3-ab6e4e9be8fe" providerId="AD" clId="Web-{48514858-BC63-2550-E9C5-DE4B8B3D027F}" dt="2022-01-14T10:00:09.859" v="911" actId="14100"/>
          <ac:picMkLst>
            <pc:docMk/>
            <pc:sldMk cId="1493968117" sldId="270"/>
            <ac:picMk id="9" creationId="{FB5BF692-43AB-43BF-9BC1-CD9ACF12D7F2}"/>
          </ac:picMkLst>
        </pc:picChg>
      </pc:sldChg>
      <pc:sldChg chg="modSp">
        <pc:chgData name="Valerie M Jones" userId="S::vjones05@syr.edu::0310b1f8-4308-4a3a-b1f3-ab6e4e9be8fe" providerId="AD" clId="Web-{48514858-BC63-2550-E9C5-DE4B8B3D027F}" dt="2022-01-14T16:13:28.408" v="1123" actId="20577"/>
        <pc:sldMkLst>
          <pc:docMk/>
          <pc:sldMk cId="2551263865" sldId="271"/>
        </pc:sldMkLst>
        <pc:spChg chg="mod">
          <ac:chgData name="Valerie M Jones" userId="S::vjones05@syr.edu::0310b1f8-4308-4a3a-b1f3-ab6e4e9be8fe" providerId="AD" clId="Web-{48514858-BC63-2550-E9C5-DE4B8B3D027F}" dt="2022-01-14T16:13:28.408" v="1123" actId="20577"/>
          <ac:spMkLst>
            <pc:docMk/>
            <pc:sldMk cId="2551263865" sldId="271"/>
            <ac:spMk id="3" creationId="{94D57B41-8CC7-4F65-86E4-E1F555997F0B}"/>
          </ac:spMkLst>
        </pc:spChg>
      </pc:sldChg>
      <pc:sldChg chg="addSp delSp modSp new ord">
        <pc:chgData name="Valerie M Jones" userId="S::vjones05@syr.edu::0310b1f8-4308-4a3a-b1f3-ab6e4e9be8fe" providerId="AD" clId="Web-{48514858-BC63-2550-E9C5-DE4B8B3D027F}" dt="2022-01-14T14:11:25.322" v="963" actId="20577"/>
        <pc:sldMkLst>
          <pc:docMk/>
          <pc:sldMk cId="2515255074" sldId="273"/>
        </pc:sldMkLst>
        <pc:spChg chg="mod">
          <ac:chgData name="Valerie M Jones" userId="S::vjones05@syr.edu::0310b1f8-4308-4a3a-b1f3-ab6e4e9be8fe" providerId="AD" clId="Web-{48514858-BC63-2550-E9C5-DE4B8B3D027F}" dt="2022-01-14T14:11:25.322" v="963" actId="20577"/>
          <ac:spMkLst>
            <pc:docMk/>
            <pc:sldMk cId="2515255074" sldId="273"/>
            <ac:spMk id="2" creationId="{88CD0820-1E55-4B45-BC29-A4D49409157F}"/>
          </ac:spMkLst>
        </pc:spChg>
        <pc:spChg chg="del">
          <ac:chgData name="Valerie M Jones" userId="S::vjones05@syr.edu::0310b1f8-4308-4a3a-b1f3-ab6e4e9be8fe" providerId="AD" clId="Web-{48514858-BC63-2550-E9C5-DE4B8B3D027F}" dt="2022-01-14T14:04:59.139" v="937"/>
          <ac:spMkLst>
            <pc:docMk/>
            <pc:sldMk cId="2515255074" sldId="273"/>
            <ac:spMk id="3" creationId="{7234C161-50A9-4B7B-A088-46A69EA6713F}"/>
          </ac:spMkLst>
        </pc:spChg>
        <pc:spChg chg="del">
          <ac:chgData name="Valerie M Jones" userId="S::vjones05@syr.edu::0310b1f8-4308-4a3a-b1f3-ab6e4e9be8fe" providerId="AD" clId="Web-{48514858-BC63-2550-E9C5-DE4B8B3D027F}" dt="2022-01-14T14:05:02.873" v="938"/>
          <ac:spMkLst>
            <pc:docMk/>
            <pc:sldMk cId="2515255074" sldId="273"/>
            <ac:spMk id="4" creationId="{298131CA-656B-4C7B-B8AB-7F18A261244B}"/>
          </ac:spMkLst>
        </pc:spChg>
        <pc:picChg chg="add del mod">
          <ac:chgData name="Valerie M Jones" userId="S::vjones05@syr.edu::0310b1f8-4308-4a3a-b1f3-ab6e4e9be8fe" providerId="AD" clId="Web-{48514858-BC63-2550-E9C5-DE4B8B3D027F}" dt="2022-01-14T14:08:59.396" v="943"/>
          <ac:picMkLst>
            <pc:docMk/>
            <pc:sldMk cId="2515255074" sldId="273"/>
            <ac:picMk id="5" creationId="{51CCF760-E46B-4473-B584-37CD1114C4BD}"/>
          </ac:picMkLst>
        </pc:picChg>
        <pc:picChg chg="add mod modCrop">
          <ac:chgData name="Valerie M Jones" userId="S::vjones05@syr.edu::0310b1f8-4308-4a3a-b1f3-ab6e4e9be8fe" providerId="AD" clId="Web-{48514858-BC63-2550-E9C5-DE4B8B3D027F}" dt="2022-01-14T14:10:39.055" v="950"/>
          <ac:picMkLst>
            <pc:docMk/>
            <pc:sldMk cId="2515255074" sldId="273"/>
            <ac:picMk id="6" creationId="{B43C2C84-C8CB-4B3D-88AF-26C8DD40DCF8}"/>
          </ac:picMkLst>
        </pc:picChg>
      </pc:sldChg>
      <pc:sldChg chg="addSp delSp modSp new del">
        <pc:chgData name="Valerie M Jones" userId="S::vjones05@syr.edu::0310b1f8-4308-4a3a-b1f3-ab6e4e9be8fe" providerId="AD" clId="Web-{48514858-BC63-2550-E9C5-DE4B8B3D027F}" dt="2022-01-14T10:56:36.500" v="934"/>
        <pc:sldMkLst>
          <pc:docMk/>
          <pc:sldMk cId="4074726356" sldId="273"/>
        </pc:sldMkLst>
        <pc:spChg chg="mod">
          <ac:chgData name="Valerie M Jones" userId="S::vjones05@syr.edu::0310b1f8-4308-4a3a-b1f3-ab6e4e9be8fe" providerId="AD" clId="Web-{48514858-BC63-2550-E9C5-DE4B8B3D027F}" dt="2022-01-14T10:56:34.344" v="933" actId="20577"/>
          <ac:spMkLst>
            <pc:docMk/>
            <pc:sldMk cId="4074726356" sldId="273"/>
            <ac:spMk id="2" creationId="{077AAA63-4AC4-4544-84A5-C01B713234BB}"/>
          </ac:spMkLst>
        </pc:spChg>
        <pc:spChg chg="del">
          <ac:chgData name="Valerie M Jones" userId="S::vjones05@syr.edu::0310b1f8-4308-4a3a-b1f3-ab6e4e9be8fe" providerId="AD" clId="Web-{48514858-BC63-2550-E9C5-DE4B8B3D027F}" dt="2022-01-14T10:55:23.748" v="925"/>
          <ac:spMkLst>
            <pc:docMk/>
            <pc:sldMk cId="4074726356" sldId="273"/>
            <ac:spMk id="3" creationId="{AD0FE393-46E3-4047-BEC1-0E94D5206E3A}"/>
          </ac:spMkLst>
        </pc:spChg>
        <pc:spChg chg="del mod">
          <ac:chgData name="Valerie M Jones" userId="S::vjones05@syr.edu::0310b1f8-4308-4a3a-b1f3-ab6e4e9be8fe" providerId="AD" clId="Web-{48514858-BC63-2550-E9C5-DE4B8B3D027F}" dt="2022-01-14T10:55:59.281" v="929"/>
          <ac:spMkLst>
            <pc:docMk/>
            <pc:sldMk cId="4074726356" sldId="273"/>
            <ac:spMk id="4" creationId="{3C336D42-8CE9-47B9-BEB8-E2922DB1568B}"/>
          </ac:spMkLst>
        </pc:spChg>
        <pc:picChg chg="add mod ord">
          <ac:chgData name="Valerie M Jones" userId="S::vjones05@syr.edu::0310b1f8-4308-4a3a-b1f3-ab6e4e9be8fe" providerId="AD" clId="Web-{48514858-BC63-2550-E9C5-DE4B8B3D027F}" dt="2022-01-14T10:56:08.718" v="931" actId="1076"/>
          <ac:picMkLst>
            <pc:docMk/>
            <pc:sldMk cId="4074726356" sldId="273"/>
            <ac:picMk id="5" creationId="{A40A9BD2-6A91-47F4-8298-339E55847739}"/>
          </ac:picMkLst>
        </pc:picChg>
      </pc:sldChg>
      <pc:sldChg chg="addSp delSp modSp new ord">
        <pc:chgData name="Valerie M Jones" userId="S::vjones05@syr.edu::0310b1f8-4308-4a3a-b1f3-ab6e4e9be8fe" providerId="AD" clId="Web-{48514858-BC63-2550-E9C5-DE4B8B3D027F}" dt="2022-01-14T14:39:11.108" v="1086" actId="1076"/>
        <pc:sldMkLst>
          <pc:docMk/>
          <pc:sldMk cId="2274050540" sldId="274"/>
        </pc:sldMkLst>
        <pc:spChg chg="mod">
          <ac:chgData name="Valerie M Jones" userId="S::vjones05@syr.edu::0310b1f8-4308-4a3a-b1f3-ab6e4e9be8fe" providerId="AD" clId="Web-{48514858-BC63-2550-E9C5-DE4B8B3D027F}" dt="2022-01-14T14:20:29.917" v="978" actId="20577"/>
          <ac:spMkLst>
            <pc:docMk/>
            <pc:sldMk cId="2274050540" sldId="274"/>
            <ac:spMk id="2" creationId="{5B8B9209-14A7-4402-B720-FE2E76A03372}"/>
          </ac:spMkLst>
        </pc:spChg>
        <pc:spChg chg="del">
          <ac:chgData name="Valerie M Jones" userId="S::vjones05@syr.edu::0310b1f8-4308-4a3a-b1f3-ab6e4e9be8fe" providerId="AD" clId="Web-{48514858-BC63-2550-E9C5-DE4B8B3D027F}" dt="2022-01-14T14:19:05.258" v="965"/>
          <ac:spMkLst>
            <pc:docMk/>
            <pc:sldMk cId="2274050540" sldId="274"/>
            <ac:spMk id="3" creationId="{C673F28F-E5DA-4AEE-8FA2-57A02D2E261A}"/>
          </ac:spMkLst>
        </pc:spChg>
        <pc:spChg chg="add del">
          <ac:chgData name="Valerie M Jones" userId="S::vjones05@syr.edu::0310b1f8-4308-4a3a-b1f3-ab6e4e9be8fe" providerId="AD" clId="Web-{48514858-BC63-2550-E9C5-DE4B8B3D027F}" dt="2022-01-14T14:37:15.667" v="1004"/>
          <ac:spMkLst>
            <pc:docMk/>
            <pc:sldMk cId="2274050540" sldId="274"/>
            <ac:spMk id="6" creationId="{9F0366DC-2012-4242-96E8-E60907F801C5}"/>
          </ac:spMkLst>
        </pc:spChg>
        <pc:spChg chg="add del">
          <ac:chgData name="Valerie M Jones" userId="S::vjones05@syr.edu::0310b1f8-4308-4a3a-b1f3-ab6e4e9be8fe" providerId="AD" clId="Web-{48514858-BC63-2550-E9C5-DE4B8B3D027F}" dt="2022-01-14T14:37:13.714" v="1003"/>
          <ac:spMkLst>
            <pc:docMk/>
            <pc:sldMk cId="2274050540" sldId="274"/>
            <ac:spMk id="7" creationId="{76A81DEC-C9A9-4B74-B953-9C3026325ABC}"/>
          </ac:spMkLst>
        </pc:spChg>
        <pc:spChg chg="add del">
          <ac:chgData name="Valerie M Jones" userId="S::vjones05@syr.edu::0310b1f8-4308-4a3a-b1f3-ab6e4e9be8fe" providerId="AD" clId="Web-{48514858-BC63-2550-E9C5-DE4B8B3D027F}" dt="2022-01-14T14:37:12.167" v="1002"/>
          <ac:spMkLst>
            <pc:docMk/>
            <pc:sldMk cId="2274050540" sldId="274"/>
            <ac:spMk id="8" creationId="{117A2B9E-365D-427A-9802-12E31FC61C35}"/>
          </ac:spMkLst>
        </pc:spChg>
        <pc:spChg chg="add del">
          <ac:chgData name="Valerie M Jones" userId="S::vjones05@syr.edu::0310b1f8-4308-4a3a-b1f3-ab6e4e9be8fe" providerId="AD" clId="Web-{48514858-BC63-2550-E9C5-DE4B8B3D027F}" dt="2022-01-14T14:37:10.542" v="1001"/>
          <ac:spMkLst>
            <pc:docMk/>
            <pc:sldMk cId="2274050540" sldId="274"/>
            <ac:spMk id="9" creationId="{006C8FF4-6207-4B71-93AF-51D0189D8B8E}"/>
          </ac:spMkLst>
        </pc:spChg>
        <pc:spChg chg="add del">
          <ac:chgData name="Valerie M Jones" userId="S::vjones05@syr.edu::0310b1f8-4308-4a3a-b1f3-ab6e4e9be8fe" providerId="AD" clId="Web-{48514858-BC63-2550-E9C5-DE4B8B3D027F}" dt="2022-01-14T14:37:08.182" v="1000"/>
          <ac:spMkLst>
            <pc:docMk/>
            <pc:sldMk cId="2274050540" sldId="274"/>
            <ac:spMk id="10" creationId="{7747C03D-8746-46E2-989E-B65FBAA4F87A}"/>
          </ac:spMkLst>
        </pc:spChg>
        <pc:spChg chg="add mod">
          <ac:chgData name="Valerie M Jones" userId="S::vjones05@syr.edu::0310b1f8-4308-4a3a-b1f3-ab6e4e9be8fe" providerId="AD" clId="Web-{48514858-BC63-2550-E9C5-DE4B8B3D027F}" dt="2022-01-14T14:38:55.170" v="1084" actId="20577"/>
          <ac:spMkLst>
            <pc:docMk/>
            <pc:sldMk cId="2274050540" sldId="274"/>
            <ac:spMk id="12" creationId="{DDBC9CB2-16D8-4B33-B647-1385C1721CDD}"/>
          </ac:spMkLst>
        </pc:spChg>
        <pc:picChg chg="add del mod">
          <ac:chgData name="Valerie M Jones" userId="S::vjones05@syr.edu::0310b1f8-4308-4a3a-b1f3-ab6e4e9be8fe" providerId="AD" clId="Web-{48514858-BC63-2550-E9C5-DE4B8B3D027F}" dt="2022-01-14T14:34:50.787" v="980"/>
          <ac:picMkLst>
            <pc:docMk/>
            <pc:sldMk cId="2274050540" sldId="274"/>
            <ac:picMk id="4" creationId="{F32F3CE0-30DF-4CEC-ADC5-EF69AA9F6E7A}"/>
          </ac:picMkLst>
        </pc:picChg>
        <pc:picChg chg="add mod">
          <ac:chgData name="Valerie M Jones" userId="S::vjones05@syr.edu::0310b1f8-4308-4a3a-b1f3-ab6e4e9be8fe" providerId="AD" clId="Web-{48514858-BC63-2550-E9C5-DE4B8B3D027F}" dt="2022-01-14T14:39:11.108" v="1086" actId="1076"/>
          <ac:picMkLst>
            <pc:docMk/>
            <pc:sldMk cId="2274050540" sldId="274"/>
            <ac:picMk id="5" creationId="{79A4F56F-77B9-4259-B0D0-E055433059C3}"/>
          </ac:picMkLst>
        </pc:picChg>
      </pc:sldChg>
      <pc:sldChg chg="addSp delSp modSp new">
        <pc:chgData name="Valerie M Jones" userId="S::vjones05@syr.edu::0310b1f8-4308-4a3a-b1f3-ab6e4e9be8fe" providerId="AD" clId="Web-{48514858-BC63-2550-E9C5-DE4B8B3D027F}" dt="2022-01-14T16:21:57.502" v="1171" actId="14100"/>
        <pc:sldMkLst>
          <pc:docMk/>
          <pc:sldMk cId="1466878903" sldId="275"/>
        </pc:sldMkLst>
        <pc:spChg chg="mod">
          <ac:chgData name="Valerie M Jones" userId="S::vjones05@syr.edu::0310b1f8-4308-4a3a-b1f3-ab6e4e9be8fe" providerId="AD" clId="Web-{48514858-BC63-2550-E9C5-DE4B8B3D027F}" dt="2022-01-14T16:21:57.502" v="1171" actId="14100"/>
          <ac:spMkLst>
            <pc:docMk/>
            <pc:sldMk cId="1466878903" sldId="275"/>
            <ac:spMk id="2" creationId="{5FADAD76-7D72-4309-9DAD-485590E2E712}"/>
          </ac:spMkLst>
        </pc:spChg>
        <pc:spChg chg="del">
          <ac:chgData name="Valerie M Jones" userId="S::vjones05@syr.edu::0310b1f8-4308-4a3a-b1f3-ab6e4e9be8fe" providerId="AD" clId="Web-{48514858-BC63-2550-E9C5-DE4B8B3D027F}" dt="2022-01-14T16:14:33.519" v="1125"/>
          <ac:spMkLst>
            <pc:docMk/>
            <pc:sldMk cId="1466878903" sldId="275"/>
            <ac:spMk id="3" creationId="{F82FA515-9648-43C8-BA98-DDA7597195D4}"/>
          </ac:spMkLst>
        </pc:spChg>
        <pc:spChg chg="del">
          <ac:chgData name="Valerie M Jones" userId="S::vjones05@syr.edu::0310b1f8-4308-4a3a-b1f3-ab6e4e9be8fe" providerId="AD" clId="Web-{48514858-BC63-2550-E9C5-DE4B8B3D027F}" dt="2022-01-14T16:14:35.457" v="1126"/>
          <ac:spMkLst>
            <pc:docMk/>
            <pc:sldMk cId="1466878903" sldId="275"/>
            <ac:spMk id="4" creationId="{F1EA4106-6E1D-4D31-B4D5-70936A68DE88}"/>
          </ac:spMkLst>
        </pc:spChg>
        <pc:picChg chg="add del mod">
          <ac:chgData name="Valerie M Jones" userId="S::vjones05@syr.edu::0310b1f8-4308-4a3a-b1f3-ab6e4e9be8fe" providerId="AD" clId="Web-{48514858-BC63-2550-E9C5-DE4B8B3D027F}" dt="2022-01-14T16:14:53.895" v="1132"/>
          <ac:picMkLst>
            <pc:docMk/>
            <pc:sldMk cId="1466878903" sldId="275"/>
            <ac:picMk id="6" creationId="{587DB4F3-7ACB-4544-9560-67082B251635}"/>
          </ac:picMkLst>
        </pc:picChg>
        <pc:picChg chg="add mod">
          <ac:chgData name="Valerie M Jones" userId="S::vjones05@syr.edu::0310b1f8-4308-4a3a-b1f3-ab6e4e9be8fe" providerId="AD" clId="Web-{48514858-BC63-2550-E9C5-DE4B8B3D027F}" dt="2022-01-14T16:19:29.779" v="1135" actId="1076"/>
          <ac:picMkLst>
            <pc:docMk/>
            <pc:sldMk cId="1466878903" sldId="275"/>
            <ac:picMk id="7" creationId="{0DFD6C57-B308-4FCF-8D51-6691D8A1BD90}"/>
          </ac:picMkLst>
        </pc:picChg>
      </pc:sldChg>
      <pc:sldChg chg="addSp delSp modSp new">
        <pc:chgData name="Valerie M Jones" userId="S::vjones05@syr.edu::0310b1f8-4308-4a3a-b1f3-ab6e4e9be8fe" providerId="AD" clId="Web-{48514858-BC63-2550-E9C5-DE4B8B3D027F}" dt="2022-01-14T17:35:11.305" v="1206"/>
        <pc:sldMkLst>
          <pc:docMk/>
          <pc:sldMk cId="2029047526" sldId="277"/>
        </pc:sldMkLst>
        <pc:spChg chg="mod">
          <ac:chgData name="Valerie M Jones" userId="S::vjones05@syr.edu::0310b1f8-4308-4a3a-b1f3-ab6e4e9be8fe" providerId="AD" clId="Web-{48514858-BC63-2550-E9C5-DE4B8B3D027F}" dt="2022-01-14T17:33:47.272" v="1197" actId="20577"/>
          <ac:spMkLst>
            <pc:docMk/>
            <pc:sldMk cId="2029047526" sldId="277"/>
            <ac:spMk id="2" creationId="{5626052E-31A6-4618-8C62-A4BA81D2E9AE}"/>
          </ac:spMkLst>
        </pc:spChg>
        <pc:spChg chg="del">
          <ac:chgData name="Valerie M Jones" userId="S::vjones05@syr.edu::0310b1f8-4308-4a3a-b1f3-ab6e4e9be8fe" providerId="AD" clId="Web-{48514858-BC63-2550-E9C5-DE4B8B3D027F}" dt="2022-01-14T17:32:24.363" v="1173"/>
          <ac:spMkLst>
            <pc:docMk/>
            <pc:sldMk cId="2029047526" sldId="277"/>
            <ac:spMk id="3" creationId="{5770C47C-ACCF-4AF8-8218-38A4956F22F3}"/>
          </ac:spMkLst>
        </pc:spChg>
        <pc:spChg chg="del mod">
          <ac:chgData name="Valerie M Jones" userId="S::vjones05@syr.edu::0310b1f8-4308-4a3a-b1f3-ab6e4e9be8fe" providerId="AD" clId="Web-{48514858-BC63-2550-E9C5-DE4B8B3D027F}" dt="2022-01-14T17:32:27.832" v="1175"/>
          <ac:spMkLst>
            <pc:docMk/>
            <pc:sldMk cId="2029047526" sldId="277"/>
            <ac:spMk id="4" creationId="{9561EA46-41E8-42AE-AF85-D39A3EF04357}"/>
          </ac:spMkLst>
        </pc:spChg>
        <pc:spChg chg="add del mod">
          <ac:chgData name="Valerie M Jones" userId="S::vjones05@syr.edu::0310b1f8-4308-4a3a-b1f3-ab6e4e9be8fe" providerId="AD" clId="Web-{48514858-BC63-2550-E9C5-DE4B8B3D027F}" dt="2022-01-14T17:32:34.504" v="1179"/>
          <ac:spMkLst>
            <pc:docMk/>
            <pc:sldMk cId="2029047526" sldId="277"/>
            <ac:spMk id="6" creationId="{A0C09991-D18B-4E58-852D-8A9E127B2E03}"/>
          </ac:spMkLst>
        </pc:spChg>
        <pc:spChg chg="add del mod">
          <ac:chgData name="Valerie M Jones" userId="S::vjones05@syr.edu::0310b1f8-4308-4a3a-b1f3-ab6e4e9be8fe" providerId="AD" clId="Web-{48514858-BC63-2550-E9C5-DE4B8B3D027F}" dt="2022-01-14T17:33:59.241" v="1201"/>
          <ac:spMkLst>
            <pc:docMk/>
            <pc:sldMk cId="2029047526" sldId="277"/>
            <ac:spMk id="8" creationId="{466386F7-B3E0-4298-A7CB-FEF01FF35EB0}"/>
          </ac:spMkLst>
        </pc:spChg>
        <pc:picChg chg="add del mod">
          <ac:chgData name="Valerie M Jones" userId="S::vjones05@syr.edu::0310b1f8-4308-4a3a-b1f3-ab6e4e9be8fe" providerId="AD" clId="Web-{48514858-BC63-2550-E9C5-DE4B8B3D027F}" dt="2022-01-14T17:33:24.427" v="1188"/>
          <ac:picMkLst>
            <pc:docMk/>
            <pc:sldMk cId="2029047526" sldId="277"/>
            <ac:picMk id="7" creationId="{F6EE7053-C2C3-49B5-B54D-A650A6EF8C34}"/>
          </ac:picMkLst>
        </pc:picChg>
        <pc:picChg chg="add mod">
          <ac:chgData name="Valerie M Jones" userId="S::vjones05@syr.edu::0310b1f8-4308-4a3a-b1f3-ab6e4e9be8fe" providerId="AD" clId="Web-{48514858-BC63-2550-E9C5-DE4B8B3D027F}" dt="2022-01-14T17:35:11.305" v="1206"/>
          <ac:picMkLst>
            <pc:docMk/>
            <pc:sldMk cId="2029047526" sldId="277"/>
            <ac:picMk id="9" creationId="{4FB48AC8-EB9D-4188-BA2A-6E8531B4EFCE}"/>
          </ac:picMkLst>
        </pc:picChg>
      </pc:sldChg>
      <pc:sldMasterChg chg="modSp modSldLayout">
        <pc:chgData name="Valerie M Jones" userId="S::vjones05@syr.edu::0310b1f8-4308-4a3a-b1f3-ab6e4e9be8fe" providerId="AD" clId="Web-{48514858-BC63-2550-E9C5-DE4B8B3D027F}" dt="2022-01-14T09:56:01.855" v="886"/>
        <pc:sldMasterMkLst>
          <pc:docMk/>
          <pc:sldMasterMk cId="3034982234" sldId="2147483746"/>
        </pc:sldMasterMkLst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asterMk cId="3034982234" sldId="2147483746"/>
            <ac:spMk id="2" creationId="{00000000-0000-0000-0000-000000000000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asterMk cId="3034982234" sldId="2147483746"/>
            <ac:spMk id="3" creationId="{00000000-0000-0000-0000-000000000000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asterMk cId="3034982234" sldId="2147483746"/>
            <ac:spMk id="4" creationId="{00000000-0000-0000-0000-000000000000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asterMk cId="3034982234" sldId="2147483746"/>
            <ac:spMk id="5" creationId="{00000000-0000-0000-0000-000000000000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asterMk cId="3034982234" sldId="2147483746"/>
            <ac:spMk id="6" creationId="{00000000-0000-0000-0000-000000000000}"/>
          </ac:spMkLst>
        </pc:spChg>
        <pc:spChg chg="mod">
          <ac:chgData name="Valerie M Jones" userId="S::vjones05@syr.edu::0310b1f8-4308-4a3a-b1f3-ab6e4e9be8fe" providerId="AD" clId="Web-{48514858-BC63-2550-E9C5-DE4B8B3D027F}" dt="2022-01-14T09:56:01.855" v="886"/>
          <ac:spMkLst>
            <pc:docMk/>
            <pc:sldMasterMk cId="3034982234" sldId="2147483746"/>
            <ac:spMk id="7" creationId="{416A0E3C-60E6-4F39-BC55-5F7C224E1F7C}"/>
          </ac:spMkLst>
        </pc:spChg>
        <pc:cxnChg chg="mod">
          <ac:chgData name="Valerie M Jones" userId="S::vjones05@syr.edu::0310b1f8-4308-4a3a-b1f3-ab6e4e9be8fe" providerId="AD" clId="Web-{48514858-BC63-2550-E9C5-DE4B8B3D027F}" dt="2022-01-14T09:56:01.855" v="886"/>
          <ac:cxnSpMkLst>
            <pc:docMk/>
            <pc:sldMasterMk cId="3034982234" sldId="2147483746"/>
            <ac:cxnSpMk id="10" creationId="{C5025DAC-8B93-4160-B017-3A274A5828C0}"/>
          </ac:cxnSpMkLst>
        </pc:cxn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2001422672" sldId="2147483733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2001422672" sldId="2147483733"/>
              <ac:spMk id="10" creationId="{A8E9C91B-7EAD-4562-AB0E-DFB9663AECE3}"/>
            </ac:spMkLst>
          </pc:spChg>
        </pc:sldLayout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1933282235" sldId="2147483734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1933282235" sldId="2147483734"/>
              <ac:spMk id="2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1933282235" sldId="2147483734"/>
              <ac:spMk id="3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1933282235" sldId="2147483734"/>
              <ac:spMk id="4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1933282235" sldId="2147483734"/>
              <ac:spMk id="5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1933282235" sldId="2147483734"/>
              <ac:spMk id="6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1933282235" sldId="2147483734"/>
              <ac:spMk id="8" creationId="{16D90D66-BCB9-4229-A829-628874352AC0}"/>
            </ac:spMkLst>
          </pc:spChg>
        </pc:sldLayout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523267730" sldId="2147483735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523267730" sldId="2147483735"/>
              <ac:spMk id="2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523267730" sldId="2147483735"/>
              <ac:spMk id="3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523267730" sldId="2147483735"/>
              <ac:spMk id="4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523267730" sldId="2147483735"/>
              <ac:spMk id="6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523267730" sldId="2147483735"/>
              <ac:spMk id="8" creationId="{DA134939-39C0-4522-A125-A13DFDA66490}"/>
            </ac:spMkLst>
          </pc:spChg>
        </pc:sldLayout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761827292" sldId="2147483737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761827292" sldId="2147483737"/>
              <ac:spMk id="2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761827292" sldId="2147483737"/>
              <ac:spMk id="3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761827292" sldId="2147483737"/>
              <ac:spMk id="9" creationId="{E1B68A5B-D9FA-424B-A4EB-30E7223836B3}"/>
            </ac:spMkLst>
          </pc:spChg>
        </pc:sldLayout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3068194699" sldId="2147483738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068194699" sldId="2147483738"/>
              <ac:spMk id="3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068194699" sldId="2147483738"/>
              <ac:spMk id="4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068194699" sldId="2147483738"/>
              <ac:spMk id="5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068194699" sldId="2147483738"/>
              <ac:spMk id="6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068194699" sldId="2147483738"/>
              <ac:spMk id="10" creationId="{00000000-0000-0000-0000-000000000000}"/>
            </ac:spMkLst>
          </pc:spChg>
        </pc:sldLayout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4256663047" sldId="2147483743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4256663047" sldId="2147483743"/>
              <ac:spMk id="3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4256663047" sldId="2147483743"/>
              <ac:spMk id="4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4256663047" sldId="2147483743"/>
              <ac:spMk id="8" creationId="{00000000-0000-0000-0000-000000000000}"/>
            </ac:spMkLst>
          </pc:spChg>
        </pc:sldLayout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3304162564" sldId="2147483747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304162564" sldId="2147483747"/>
              <ac:spMk id="2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304162564" sldId="2147483747"/>
              <ac:spMk id="3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3304162564" sldId="2147483747"/>
              <ac:spMk id="10" creationId="{A585C21A-8B93-4657-B5DF-7EAEAD3BE127}"/>
            </ac:spMkLst>
          </pc:spChg>
          <pc:cxnChg chg="mod">
            <ac:chgData name="Valerie M Jones" userId="S::vjones05@syr.edu::0310b1f8-4308-4a3a-b1f3-ab6e4e9be8fe" providerId="AD" clId="Web-{48514858-BC63-2550-E9C5-DE4B8B3D027F}" dt="2022-01-14T09:56:01.855" v="886"/>
            <ac:cxnSpMkLst>
              <pc:docMk/>
              <pc:sldMasterMk cId="3034982234" sldId="2147483746"/>
              <pc:sldLayoutMk cId="3304162564" sldId="2147483747"/>
              <ac:cxnSpMk id="9" creationId="{459DE2C1-4C52-40A3-8959-27B2C1BEBFF6}"/>
            </ac:cxnSpMkLst>
          </pc:cxnChg>
        </pc:sldLayoutChg>
        <pc:sldLayoutChg chg="modSp">
          <pc:chgData name="Valerie M Jones" userId="S::vjones05@syr.edu::0310b1f8-4308-4a3a-b1f3-ab6e4e9be8fe" providerId="AD" clId="Web-{48514858-BC63-2550-E9C5-DE4B8B3D027F}" dt="2022-01-14T09:56:01.855" v="886"/>
          <pc:sldLayoutMkLst>
            <pc:docMk/>
            <pc:sldMasterMk cId="3034982234" sldId="2147483746"/>
            <pc:sldLayoutMk cId="4258331492" sldId="2147483748"/>
          </pc:sldLayoutMkLst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4258331492" sldId="2147483748"/>
              <ac:spMk id="2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4258331492" sldId="2147483748"/>
              <ac:spMk id="3" creationId="{00000000-0000-0000-0000-000000000000}"/>
            </ac:spMkLst>
          </pc:spChg>
          <pc:spChg chg="mod">
            <ac:chgData name="Valerie M Jones" userId="S::vjones05@syr.edu::0310b1f8-4308-4a3a-b1f3-ab6e4e9be8fe" providerId="AD" clId="Web-{48514858-BC63-2550-E9C5-DE4B8B3D027F}" dt="2022-01-14T09:56:01.855" v="886"/>
            <ac:spMkLst>
              <pc:docMk/>
              <pc:sldMasterMk cId="3034982234" sldId="2147483746"/>
              <pc:sldLayoutMk cId="4258331492" sldId="2147483748"/>
              <ac:spMk id="10" creationId="{39E3965E-AC41-4711-9D10-E25ABB132D86}"/>
            </ac:spMkLst>
          </pc:spChg>
          <pc:cxnChg chg="mod">
            <ac:chgData name="Valerie M Jones" userId="S::vjones05@syr.edu::0310b1f8-4308-4a3a-b1f3-ab6e4e9be8fe" providerId="AD" clId="Web-{48514858-BC63-2550-E9C5-DE4B8B3D027F}" dt="2022-01-14T09:56:01.855" v="886"/>
            <ac:cxnSpMkLst>
              <pc:docMk/>
              <pc:sldMasterMk cId="3034982234" sldId="2147483746"/>
              <pc:sldLayoutMk cId="4258331492" sldId="2147483748"/>
              <ac:cxnSpMk id="9" creationId="{1F5DC8C3-BA5F-4EED-BB9A-A14272BD82A1}"/>
            </ac:cxnSpMkLst>
          </pc:cxnChg>
        </pc:sldLayoutChg>
      </pc:sldMasterChg>
    </pc:docChg>
  </pc:docChgLst>
  <pc:docChgLst>
    <pc:chgData name="Yodit Y Ayalew" userId="S::yyayalew@syr.edu::e891e5d2-c5ef-4351-a7d9-9cf9d79c6b32" providerId="AD" clId="Web-{B52457D3-53B3-6422-5297-81746363E10A}"/>
    <pc:docChg chg="modSld">
      <pc:chgData name="Yodit Y Ayalew" userId="S::yyayalew@syr.edu::e891e5d2-c5ef-4351-a7d9-9cf9d79c6b32" providerId="AD" clId="Web-{B52457D3-53B3-6422-5297-81746363E10A}" dt="2022-01-14T16:29:10.962" v="1" actId="20577"/>
      <pc:docMkLst>
        <pc:docMk/>
      </pc:docMkLst>
      <pc:sldChg chg="modSp">
        <pc:chgData name="Yodit Y Ayalew" userId="S::yyayalew@syr.edu::e891e5d2-c5ef-4351-a7d9-9cf9d79c6b32" providerId="AD" clId="Web-{B52457D3-53B3-6422-5297-81746363E10A}" dt="2022-01-14T16:29:10.962" v="1" actId="20577"/>
        <pc:sldMkLst>
          <pc:docMk/>
          <pc:sldMk cId="3035808900" sldId="263"/>
        </pc:sldMkLst>
        <pc:spChg chg="mod">
          <ac:chgData name="Yodit Y Ayalew" userId="S::yyayalew@syr.edu::e891e5d2-c5ef-4351-a7d9-9cf9d79c6b32" providerId="AD" clId="Web-{B52457D3-53B3-6422-5297-81746363E10A}" dt="2022-01-14T16:29:10.962" v="1" actId="20577"/>
          <ac:spMkLst>
            <pc:docMk/>
            <pc:sldMk cId="3035808900" sldId="263"/>
            <ac:spMk id="3" creationId="{53FE5FA4-9908-4C1D-8D15-75CBC3CDB0B1}"/>
          </ac:spMkLst>
        </pc:spChg>
      </pc:sldChg>
    </pc:docChg>
  </pc:docChgLst>
  <pc:docChgLst>
    <pc:chgData name="Andrew D Rush" userId="bbfc3474-e461-475a-a2e8-8310b1e39076" providerId="ADAL" clId="{6D4CD6D1-4211-5248-A983-BB5EE20D0244}"/>
    <pc:docChg chg="custSel modSld">
      <pc:chgData name="Andrew D Rush" userId="bbfc3474-e461-475a-a2e8-8310b1e39076" providerId="ADAL" clId="{6D4CD6D1-4211-5248-A983-BB5EE20D0244}" dt="2022-01-14T14:43:34.438" v="940"/>
      <pc:docMkLst>
        <pc:docMk/>
      </pc:docMkLst>
      <pc:sldChg chg="addSp delSp modSp mod modNotesTx">
        <pc:chgData name="Andrew D Rush" userId="bbfc3474-e461-475a-a2e8-8310b1e39076" providerId="ADAL" clId="{6D4CD6D1-4211-5248-A983-BB5EE20D0244}" dt="2022-01-14T14:43:34.438" v="940"/>
        <pc:sldMkLst>
          <pc:docMk/>
          <pc:sldMk cId="4043737824" sldId="257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4043737824" sldId="257"/>
            <ac:spMk id="4" creationId="{6159E720-5A32-2441-B699-564ABE87DA49}"/>
          </ac:spMkLst>
        </pc:spChg>
        <pc:spChg chg="add del mod">
          <ac:chgData name="Andrew D Rush" userId="bbfc3474-e461-475a-a2e8-8310b1e39076" providerId="ADAL" clId="{6D4CD6D1-4211-5248-A983-BB5EE20D0244}" dt="2022-01-14T14:43:34.438" v="940"/>
          <ac:spMkLst>
            <pc:docMk/>
            <pc:sldMk cId="4043737824" sldId="257"/>
            <ac:spMk id="6" creationId="{97534DF0-C575-9845-A48C-4D73C34A98B8}"/>
          </ac:spMkLst>
        </pc:spChg>
      </pc:sldChg>
      <pc:sldChg chg="addSp modSp modNotesTx">
        <pc:chgData name="Andrew D Rush" userId="bbfc3474-e461-475a-a2e8-8310b1e39076" providerId="ADAL" clId="{6D4CD6D1-4211-5248-A983-BB5EE20D0244}" dt="2022-01-14T14:42:46.878" v="937"/>
        <pc:sldMkLst>
          <pc:docMk/>
          <pc:sldMk cId="191714609" sldId="258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191714609" sldId="258"/>
            <ac:spMk id="4" creationId="{4794145A-1476-9F4A-806C-C4258EBD83C2}"/>
          </ac:spMkLst>
        </pc:spChg>
      </pc:sldChg>
      <pc:sldChg chg="addSp modSp modNotesTx">
        <pc:chgData name="Andrew D Rush" userId="bbfc3474-e461-475a-a2e8-8310b1e39076" providerId="ADAL" clId="{6D4CD6D1-4211-5248-A983-BB5EE20D0244}" dt="2022-01-14T14:42:46.878" v="937"/>
        <pc:sldMkLst>
          <pc:docMk/>
          <pc:sldMk cId="919697031" sldId="259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919697031" sldId="259"/>
            <ac:spMk id="4" creationId="{B423A70C-AB0B-E34F-BCAF-65784B6391CF}"/>
          </ac:spMkLst>
        </pc:spChg>
      </pc:sldChg>
      <pc:sldChg chg="addSp modSp mod modNotesTx">
        <pc:chgData name="Andrew D Rush" userId="bbfc3474-e461-475a-a2e8-8310b1e39076" providerId="ADAL" clId="{6D4CD6D1-4211-5248-A983-BB5EE20D0244}" dt="2022-01-14T14:42:46.878" v="937"/>
        <pc:sldMkLst>
          <pc:docMk/>
          <pc:sldMk cId="3275005915" sldId="260"/>
        </pc:sldMkLst>
        <pc:spChg chg="mod">
          <ac:chgData name="Andrew D Rush" userId="bbfc3474-e461-475a-a2e8-8310b1e39076" providerId="ADAL" clId="{6D4CD6D1-4211-5248-A983-BB5EE20D0244}" dt="2022-01-14T07:55:27.410" v="628" actId="20577"/>
          <ac:spMkLst>
            <pc:docMk/>
            <pc:sldMk cId="3275005915" sldId="260"/>
            <ac:spMk id="3" creationId="{24CD8578-5DA8-4B33-9C69-7C938223DD10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3275005915" sldId="260"/>
            <ac:spMk id="4" creationId="{861EF428-E033-EE48-B41C-1BC9285EC7B5}"/>
          </ac:spMkLst>
        </pc:spChg>
      </pc:sldChg>
      <pc:sldChg chg="addSp modSp mod modNotesTx">
        <pc:chgData name="Andrew D Rush" userId="bbfc3474-e461-475a-a2e8-8310b1e39076" providerId="ADAL" clId="{6D4CD6D1-4211-5248-A983-BB5EE20D0244}" dt="2022-01-14T14:42:46.878" v="937"/>
        <pc:sldMkLst>
          <pc:docMk/>
          <pc:sldMk cId="889962667" sldId="261"/>
        </pc:sldMkLst>
        <pc:spChg chg="mod">
          <ac:chgData name="Andrew D Rush" userId="bbfc3474-e461-475a-a2e8-8310b1e39076" providerId="ADAL" clId="{6D4CD6D1-4211-5248-A983-BB5EE20D0244}" dt="2022-01-14T06:46:19.349" v="368" actId="20577"/>
          <ac:spMkLst>
            <pc:docMk/>
            <pc:sldMk cId="889962667" sldId="261"/>
            <ac:spMk id="3" creationId="{24CD8578-5DA8-4B33-9C69-7C938223DD10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889962667" sldId="261"/>
            <ac:spMk id="4" creationId="{15BA2866-2292-6342-B983-3A77D0C0FCF5}"/>
          </ac:spMkLst>
        </pc:spChg>
      </pc:sldChg>
      <pc:sldChg chg="addSp modSp mod modNotesTx">
        <pc:chgData name="Andrew D Rush" userId="bbfc3474-e461-475a-a2e8-8310b1e39076" providerId="ADAL" clId="{6D4CD6D1-4211-5248-A983-BB5EE20D0244}" dt="2022-01-14T14:42:46.878" v="937"/>
        <pc:sldMkLst>
          <pc:docMk/>
          <pc:sldMk cId="2254002288" sldId="262"/>
        </pc:sldMkLst>
        <pc:spChg chg="mod">
          <ac:chgData name="Andrew D Rush" userId="bbfc3474-e461-475a-a2e8-8310b1e39076" providerId="ADAL" clId="{6D4CD6D1-4211-5248-A983-BB5EE20D0244}" dt="2022-01-14T08:00:16.950" v="711" actId="1076"/>
          <ac:spMkLst>
            <pc:docMk/>
            <pc:sldMk cId="2254002288" sldId="262"/>
            <ac:spMk id="2" creationId="{CDB188AE-AE1C-4EA1-8E99-CF0E3C98FB30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2254002288" sldId="262"/>
            <ac:spMk id="3" creationId="{FAFE19DD-C3A5-5A43-A01C-81FA0D814667}"/>
          </ac:spMkLst>
        </pc:spChg>
        <pc:spChg chg="add mod">
          <ac:chgData name="Andrew D Rush" userId="bbfc3474-e461-475a-a2e8-8310b1e39076" providerId="ADAL" clId="{6D4CD6D1-4211-5248-A983-BB5EE20D0244}" dt="2022-01-14T08:02:27.801" v="887" actId="255"/>
          <ac:spMkLst>
            <pc:docMk/>
            <pc:sldMk cId="2254002288" sldId="262"/>
            <ac:spMk id="7" creationId="{5C63A559-547F-F945-B338-C7B62A08F208}"/>
          </ac:spMkLst>
        </pc:spChg>
        <pc:picChg chg="mod">
          <ac:chgData name="Andrew D Rush" userId="bbfc3474-e461-475a-a2e8-8310b1e39076" providerId="ADAL" clId="{6D4CD6D1-4211-5248-A983-BB5EE20D0244}" dt="2022-01-14T07:48:07.495" v="588" actId="1076"/>
          <ac:picMkLst>
            <pc:docMk/>
            <pc:sldMk cId="2254002288" sldId="262"/>
            <ac:picMk id="12" creationId="{F544E091-A61C-4410-B3BF-5E12BC478A68}"/>
          </ac:picMkLst>
        </pc:picChg>
      </pc:sldChg>
      <pc:sldChg chg="addSp modSp mod">
        <pc:chgData name="Andrew D Rush" userId="bbfc3474-e461-475a-a2e8-8310b1e39076" providerId="ADAL" clId="{6D4CD6D1-4211-5248-A983-BB5EE20D0244}" dt="2022-01-14T14:42:46.878" v="937"/>
        <pc:sldMkLst>
          <pc:docMk/>
          <pc:sldMk cId="3035808900" sldId="263"/>
        </pc:sldMkLst>
        <pc:spChg chg="mod">
          <ac:chgData name="Andrew D Rush" userId="bbfc3474-e461-475a-a2e8-8310b1e39076" providerId="ADAL" clId="{6D4CD6D1-4211-5248-A983-BB5EE20D0244}" dt="2022-01-14T07:58:03.788" v="660" actId="20577"/>
          <ac:spMkLst>
            <pc:docMk/>
            <pc:sldMk cId="3035808900" sldId="263"/>
            <ac:spMk id="3" creationId="{53FE5FA4-9908-4C1D-8D15-75CBC3CDB0B1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3035808900" sldId="263"/>
            <ac:spMk id="4" creationId="{B5668FEC-FA7D-CB41-9504-708F8398741B}"/>
          </ac:spMkLst>
        </pc:spChg>
      </pc:sldChg>
      <pc:sldChg chg="addSp delSp modSp mod">
        <pc:chgData name="Andrew D Rush" userId="bbfc3474-e461-475a-a2e8-8310b1e39076" providerId="ADAL" clId="{6D4CD6D1-4211-5248-A983-BB5EE20D0244}" dt="2022-01-14T14:42:46.878" v="937"/>
        <pc:sldMkLst>
          <pc:docMk/>
          <pc:sldMk cId="1956257418" sldId="264"/>
        </pc:sldMkLst>
        <pc:spChg chg="del">
          <ac:chgData name="Andrew D Rush" userId="bbfc3474-e461-475a-a2e8-8310b1e39076" providerId="ADAL" clId="{6D4CD6D1-4211-5248-A983-BB5EE20D0244}" dt="2022-01-14T06:38:03.354" v="3"/>
          <ac:spMkLst>
            <pc:docMk/>
            <pc:sldMk cId="1956257418" sldId="264"/>
            <ac:spMk id="3" creationId="{53FE5FA4-9908-4C1D-8D15-75CBC3CDB0B1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1956257418" sldId="264"/>
            <ac:spMk id="3" creationId="{5DFDD57F-2212-0049-913D-63C2705FD741}"/>
          </ac:spMkLst>
        </pc:spChg>
        <pc:spChg chg="del">
          <ac:chgData name="Andrew D Rush" userId="bbfc3474-e461-475a-a2e8-8310b1e39076" providerId="ADAL" clId="{6D4CD6D1-4211-5248-A983-BB5EE20D0244}" dt="2022-01-14T06:39:05.970" v="11" actId="478"/>
          <ac:spMkLst>
            <pc:docMk/>
            <pc:sldMk cId="1956257418" sldId="264"/>
            <ac:spMk id="4" creationId="{7D893362-5E44-4E03-9CA2-9201031D75F9}"/>
          </ac:spMkLst>
        </pc:spChg>
        <pc:picChg chg="add mod">
          <ac:chgData name="Andrew D Rush" userId="bbfc3474-e461-475a-a2e8-8310b1e39076" providerId="ADAL" clId="{6D4CD6D1-4211-5248-A983-BB5EE20D0244}" dt="2022-01-14T06:39:01.746" v="10" actId="1076"/>
          <ac:picMkLst>
            <pc:docMk/>
            <pc:sldMk cId="1956257418" sldId="264"/>
            <ac:picMk id="6" creationId="{EC9CAA0C-8A2F-A144-A96B-18B6C0E0A455}"/>
          </ac:picMkLst>
        </pc:picChg>
      </pc:sldChg>
      <pc:sldChg chg="addSp delSp modSp mod">
        <pc:chgData name="Andrew D Rush" userId="bbfc3474-e461-475a-a2e8-8310b1e39076" providerId="ADAL" clId="{6D4CD6D1-4211-5248-A983-BB5EE20D0244}" dt="2022-01-14T14:42:46.878" v="937"/>
        <pc:sldMkLst>
          <pc:docMk/>
          <pc:sldMk cId="97367362" sldId="265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97367362" sldId="265"/>
            <ac:spMk id="3" creationId="{2E86042A-ECED-7C40-AD66-629BB2BE1352}"/>
          </ac:spMkLst>
        </pc:spChg>
        <pc:spChg chg="del">
          <ac:chgData name="Andrew D Rush" userId="bbfc3474-e461-475a-a2e8-8310b1e39076" providerId="ADAL" clId="{6D4CD6D1-4211-5248-A983-BB5EE20D0244}" dt="2022-01-14T06:40:16.981" v="12"/>
          <ac:spMkLst>
            <pc:docMk/>
            <pc:sldMk cId="97367362" sldId="265"/>
            <ac:spMk id="3" creationId="{53FE5FA4-9908-4C1D-8D15-75CBC3CDB0B1}"/>
          </ac:spMkLst>
        </pc:spChg>
        <pc:spChg chg="mod">
          <ac:chgData name="Andrew D Rush" userId="bbfc3474-e461-475a-a2e8-8310b1e39076" providerId="ADAL" clId="{6D4CD6D1-4211-5248-A983-BB5EE20D0244}" dt="2022-01-14T07:59:15.697" v="683" actId="14100"/>
          <ac:spMkLst>
            <pc:docMk/>
            <pc:sldMk cId="97367362" sldId="265"/>
            <ac:spMk id="4" creationId="{7D893362-5E44-4E03-9CA2-9201031D75F9}"/>
          </ac:spMkLst>
        </pc:spChg>
        <pc:spChg chg="add mod">
          <ac:chgData name="Andrew D Rush" userId="bbfc3474-e461-475a-a2e8-8310b1e39076" providerId="ADAL" clId="{6D4CD6D1-4211-5248-A983-BB5EE20D0244}" dt="2022-01-14T08:03:07.232" v="903" actId="20577"/>
          <ac:spMkLst>
            <pc:docMk/>
            <pc:sldMk cId="97367362" sldId="265"/>
            <ac:spMk id="7" creationId="{0E816A91-A9F0-AA48-A0DE-50EE54A4EAA0}"/>
          </ac:spMkLst>
        </pc:spChg>
        <pc:picChg chg="add mod">
          <ac:chgData name="Andrew D Rush" userId="bbfc3474-e461-475a-a2e8-8310b1e39076" providerId="ADAL" clId="{6D4CD6D1-4211-5248-A983-BB5EE20D0244}" dt="2022-01-14T06:40:24.307" v="14" actId="1076"/>
          <ac:picMkLst>
            <pc:docMk/>
            <pc:sldMk cId="97367362" sldId="265"/>
            <ac:picMk id="6" creationId="{F977F2C3-5CF1-6049-8214-1FE12E81EC68}"/>
          </ac:picMkLst>
        </pc:picChg>
      </pc:sldChg>
      <pc:sldChg chg="addSp modSp mod">
        <pc:chgData name="Andrew D Rush" userId="bbfc3474-e461-475a-a2e8-8310b1e39076" providerId="ADAL" clId="{6D4CD6D1-4211-5248-A983-BB5EE20D0244}" dt="2022-01-14T14:42:46.878" v="937"/>
        <pc:sldMkLst>
          <pc:docMk/>
          <pc:sldMk cId="781740712" sldId="266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781740712" sldId="266"/>
            <ac:spMk id="4" creationId="{E3B72F04-94EF-EF45-8303-BAC809F4E220}"/>
          </ac:spMkLst>
        </pc:spChg>
        <pc:spChg chg="mod">
          <ac:chgData name="Andrew D Rush" userId="bbfc3474-e461-475a-a2e8-8310b1e39076" providerId="ADAL" clId="{6D4CD6D1-4211-5248-A983-BB5EE20D0244}" dt="2022-01-14T08:03:58.775" v="909" actId="20577"/>
          <ac:spMkLst>
            <pc:docMk/>
            <pc:sldMk cId="781740712" sldId="266"/>
            <ac:spMk id="5" creationId="{79EA6D3D-FA0C-4833-8CAF-42DB9EB9D714}"/>
          </ac:spMkLst>
        </pc:spChg>
        <pc:spChg chg="mod">
          <ac:chgData name="Andrew D Rush" userId="bbfc3474-e461-475a-a2e8-8310b1e39076" providerId="ADAL" clId="{6D4CD6D1-4211-5248-A983-BB5EE20D0244}" dt="2022-01-14T08:04:01.952" v="910" actId="20577"/>
          <ac:spMkLst>
            <pc:docMk/>
            <pc:sldMk cId="781740712" sldId="266"/>
            <ac:spMk id="6" creationId="{350FF68E-B5A7-4471-B934-0AB976022216}"/>
          </ac:spMkLst>
        </pc:spChg>
        <pc:spChg chg="mod">
          <ac:chgData name="Andrew D Rush" userId="bbfc3474-e461-475a-a2e8-8310b1e39076" providerId="ADAL" clId="{6D4CD6D1-4211-5248-A983-BB5EE20D0244}" dt="2022-01-14T08:07:16.068" v="912" actId="1076"/>
          <ac:spMkLst>
            <pc:docMk/>
            <pc:sldMk cId="781740712" sldId="266"/>
            <ac:spMk id="13" creationId="{58B32D2E-1F03-4399-9B0C-FA1D46BFD772}"/>
          </ac:spMkLst>
        </pc:spChg>
        <pc:grpChg chg="mod">
          <ac:chgData name="Andrew D Rush" userId="bbfc3474-e461-475a-a2e8-8310b1e39076" providerId="ADAL" clId="{6D4CD6D1-4211-5248-A983-BB5EE20D0244}" dt="2022-01-14T08:07:12.144" v="911" actId="1076"/>
          <ac:grpSpMkLst>
            <pc:docMk/>
            <pc:sldMk cId="781740712" sldId="266"/>
            <ac:grpSpMk id="14" creationId="{A4B29ACB-1CB7-4865-856D-3CCD212322FF}"/>
          </ac:grpSpMkLst>
        </pc:grpChg>
      </pc:sldChg>
      <pc:sldChg chg="addSp delSp modSp mod">
        <pc:chgData name="Andrew D Rush" userId="bbfc3474-e461-475a-a2e8-8310b1e39076" providerId="ADAL" clId="{6D4CD6D1-4211-5248-A983-BB5EE20D0244}" dt="2022-01-14T14:42:46.878" v="937"/>
        <pc:sldMkLst>
          <pc:docMk/>
          <pc:sldMk cId="2066801240" sldId="267"/>
        </pc:sldMkLst>
        <pc:spChg chg="mod">
          <ac:chgData name="Andrew D Rush" userId="bbfc3474-e461-475a-a2e8-8310b1e39076" providerId="ADAL" clId="{6D4CD6D1-4211-5248-A983-BB5EE20D0244}" dt="2022-01-14T06:55:33.815" v="397" actId="12"/>
          <ac:spMkLst>
            <pc:docMk/>
            <pc:sldMk cId="2066801240" sldId="267"/>
            <ac:spMk id="3" creationId="{53FE5FA4-9908-4C1D-8D15-75CBC3CDB0B1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2066801240" sldId="267"/>
            <ac:spMk id="4" creationId="{24A0E897-E85A-8B40-B9F9-DABE94F70ADC}"/>
          </ac:spMkLst>
        </pc:spChg>
        <pc:spChg chg="del mod">
          <ac:chgData name="Andrew D Rush" userId="bbfc3474-e461-475a-a2e8-8310b1e39076" providerId="ADAL" clId="{6D4CD6D1-4211-5248-A983-BB5EE20D0244}" dt="2022-01-14T06:57:00.359" v="492" actId="478"/>
          <ac:spMkLst>
            <pc:docMk/>
            <pc:sldMk cId="2066801240" sldId="267"/>
            <ac:spMk id="4" creationId="{7D893362-5E44-4E03-9CA2-9201031D75F9}"/>
          </ac:spMkLst>
        </pc:spChg>
        <pc:spChg chg="add mod">
          <ac:chgData name="Andrew D Rush" userId="bbfc3474-e461-475a-a2e8-8310b1e39076" providerId="ADAL" clId="{6D4CD6D1-4211-5248-A983-BB5EE20D0244}" dt="2022-01-14T06:58:09.465" v="547" actId="20577"/>
          <ac:spMkLst>
            <pc:docMk/>
            <pc:sldMk cId="2066801240" sldId="267"/>
            <ac:spMk id="5" creationId="{0C8D4BD2-7D73-4C49-9C5B-9ACAFB85187F}"/>
          </ac:spMkLst>
        </pc:spChg>
        <pc:spChg chg="add del mod">
          <ac:chgData name="Andrew D Rush" userId="bbfc3474-e461-475a-a2e8-8310b1e39076" providerId="ADAL" clId="{6D4CD6D1-4211-5248-A983-BB5EE20D0244}" dt="2022-01-14T06:57:03.205" v="493" actId="478"/>
          <ac:spMkLst>
            <pc:docMk/>
            <pc:sldMk cId="2066801240" sldId="267"/>
            <ac:spMk id="7" creationId="{478E1100-38A6-B34B-8933-85D8FD101A18}"/>
          </ac:spMkLst>
        </pc:spChg>
      </pc:sldChg>
      <pc:sldChg chg="addSp delSp modSp mod">
        <pc:chgData name="Andrew D Rush" userId="bbfc3474-e461-475a-a2e8-8310b1e39076" providerId="ADAL" clId="{6D4CD6D1-4211-5248-A983-BB5EE20D0244}" dt="2022-01-14T14:42:46.878" v="937"/>
        <pc:sldMkLst>
          <pc:docMk/>
          <pc:sldMk cId="3235321676" sldId="268"/>
        </pc:sldMkLst>
        <pc:spChg chg="mod">
          <ac:chgData name="Andrew D Rush" userId="bbfc3474-e461-475a-a2e8-8310b1e39076" providerId="ADAL" clId="{6D4CD6D1-4211-5248-A983-BB5EE20D0244}" dt="2022-01-14T06:54:27.073" v="395" actId="20577"/>
          <ac:spMkLst>
            <pc:docMk/>
            <pc:sldMk cId="3235321676" sldId="268"/>
            <ac:spMk id="2" creationId="{CDB188AE-AE1C-4EA1-8E99-CF0E3C98FB30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3235321676" sldId="268"/>
            <ac:spMk id="4" creationId="{28ECA22C-415B-4943-B262-34D50EE2B555}"/>
          </ac:spMkLst>
        </pc:spChg>
        <pc:graphicFrameChg chg="add del mod modGraphic">
          <ac:chgData name="Andrew D Rush" userId="bbfc3474-e461-475a-a2e8-8310b1e39076" providerId="ADAL" clId="{6D4CD6D1-4211-5248-A983-BB5EE20D0244}" dt="2022-01-14T08:22:15.575" v="936" actId="478"/>
          <ac:graphicFrameMkLst>
            <pc:docMk/>
            <pc:sldMk cId="3235321676" sldId="268"/>
            <ac:graphicFrameMk id="5" creationId="{88CF4534-6B21-6541-B863-9FA963AD3BFA}"/>
          </ac:graphicFrameMkLst>
        </pc:graphicFrameChg>
      </pc:sldChg>
      <pc:sldChg chg="addSp modSp">
        <pc:chgData name="Andrew D Rush" userId="bbfc3474-e461-475a-a2e8-8310b1e39076" providerId="ADAL" clId="{6D4CD6D1-4211-5248-A983-BB5EE20D0244}" dt="2022-01-14T14:42:46.878" v="937"/>
        <pc:sldMkLst>
          <pc:docMk/>
          <pc:sldMk cId="1576988186" sldId="269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1576988186" sldId="269"/>
            <ac:spMk id="3" creationId="{7C29B08D-909F-604D-B4AA-0F4E1867A9D1}"/>
          </ac:spMkLst>
        </pc:spChg>
      </pc:sldChg>
      <pc:sldChg chg="addSp modSp">
        <pc:chgData name="Andrew D Rush" userId="bbfc3474-e461-475a-a2e8-8310b1e39076" providerId="ADAL" clId="{6D4CD6D1-4211-5248-A983-BB5EE20D0244}" dt="2022-01-14T14:42:46.878" v="937"/>
        <pc:sldMkLst>
          <pc:docMk/>
          <pc:sldMk cId="1493968117" sldId="270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1493968117" sldId="270"/>
            <ac:spMk id="3" creationId="{88EB0883-CEE1-DF43-A090-87B7C0F30BE0}"/>
          </ac:spMkLst>
        </pc:spChg>
      </pc:sldChg>
      <pc:sldChg chg="addSp modSp mod">
        <pc:chgData name="Andrew D Rush" userId="bbfc3474-e461-475a-a2e8-8310b1e39076" providerId="ADAL" clId="{6D4CD6D1-4211-5248-A983-BB5EE20D0244}" dt="2022-01-14T14:42:46.878" v="937"/>
        <pc:sldMkLst>
          <pc:docMk/>
          <pc:sldMk cId="2551263865" sldId="271"/>
        </pc:sldMkLst>
        <pc:spChg chg="mod">
          <ac:chgData name="Andrew D Rush" userId="bbfc3474-e461-475a-a2e8-8310b1e39076" providerId="ADAL" clId="{6D4CD6D1-4211-5248-A983-BB5EE20D0244}" dt="2022-01-14T06:59:32.145" v="586" actId="20577"/>
          <ac:spMkLst>
            <pc:docMk/>
            <pc:sldMk cId="2551263865" sldId="271"/>
            <ac:spMk id="3" creationId="{94D57B41-8CC7-4F65-86E4-E1F555997F0B}"/>
          </ac:spMkLst>
        </pc:spChg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2551263865" sldId="271"/>
            <ac:spMk id="4" creationId="{8B0E6F39-F2FC-114A-80C3-03A8C33C056C}"/>
          </ac:spMkLst>
        </pc:spChg>
      </pc:sldChg>
      <pc:sldChg chg="addSp modSp">
        <pc:chgData name="Andrew D Rush" userId="bbfc3474-e461-475a-a2e8-8310b1e39076" providerId="ADAL" clId="{6D4CD6D1-4211-5248-A983-BB5EE20D0244}" dt="2022-01-14T14:42:46.878" v="937"/>
        <pc:sldMkLst>
          <pc:docMk/>
          <pc:sldMk cId="798720188" sldId="272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798720188" sldId="272"/>
            <ac:spMk id="3" creationId="{45C83294-AE86-2146-A99B-08E6D748C2E3}"/>
          </ac:spMkLst>
        </pc:spChg>
      </pc:sldChg>
      <pc:sldChg chg="addSp modSp">
        <pc:chgData name="Andrew D Rush" userId="bbfc3474-e461-475a-a2e8-8310b1e39076" providerId="ADAL" clId="{6D4CD6D1-4211-5248-A983-BB5EE20D0244}" dt="2022-01-14T14:42:46.878" v="937"/>
        <pc:sldMkLst>
          <pc:docMk/>
          <pc:sldMk cId="2515255074" sldId="273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2515255074" sldId="273"/>
            <ac:spMk id="3" creationId="{12FD116A-1B52-6C4A-9B32-75D98538C7CE}"/>
          </ac:spMkLst>
        </pc:spChg>
      </pc:sldChg>
      <pc:sldChg chg="addSp modSp">
        <pc:chgData name="Andrew D Rush" userId="bbfc3474-e461-475a-a2e8-8310b1e39076" providerId="ADAL" clId="{6D4CD6D1-4211-5248-A983-BB5EE20D0244}" dt="2022-01-14T14:42:46.878" v="937"/>
        <pc:sldMkLst>
          <pc:docMk/>
          <pc:sldMk cId="2274050540" sldId="274"/>
        </pc:sldMkLst>
        <pc:spChg chg="add mod">
          <ac:chgData name="Andrew D Rush" userId="bbfc3474-e461-475a-a2e8-8310b1e39076" providerId="ADAL" clId="{6D4CD6D1-4211-5248-A983-BB5EE20D0244}" dt="2022-01-14T14:42:46.878" v="937"/>
          <ac:spMkLst>
            <pc:docMk/>
            <pc:sldMk cId="2274050540" sldId="274"/>
            <ac:spMk id="6" creationId="{9AAF3282-9BB6-F44B-9355-709E75FFA80A}"/>
          </ac:spMkLst>
        </pc:spChg>
      </pc:sldChg>
    </pc:docChg>
  </pc:docChgLst>
  <pc:docChgLst>
    <pc:chgData name="Yodit Y Ayalew" userId="S::yyayalew@syr.edu::e891e5d2-c5ef-4351-a7d9-9cf9d79c6b32" providerId="AD" clId="Web-{601EF34E-BD26-69E4-A978-122DEBB84B30}"/>
    <pc:docChg chg="modSld">
      <pc:chgData name="Yodit Y Ayalew" userId="S::yyayalew@syr.edu::e891e5d2-c5ef-4351-a7d9-9cf9d79c6b32" providerId="AD" clId="Web-{601EF34E-BD26-69E4-A978-122DEBB84B30}" dt="2022-01-14T16:22:34.294" v="0" actId="20577"/>
      <pc:docMkLst>
        <pc:docMk/>
      </pc:docMkLst>
      <pc:sldChg chg="modSp">
        <pc:chgData name="Yodit Y Ayalew" userId="S::yyayalew@syr.edu::e891e5d2-c5ef-4351-a7d9-9cf9d79c6b32" providerId="AD" clId="Web-{601EF34E-BD26-69E4-A978-122DEBB84B30}" dt="2022-01-14T16:22:34.294" v="0" actId="20577"/>
        <pc:sldMkLst>
          <pc:docMk/>
          <pc:sldMk cId="2551263865" sldId="271"/>
        </pc:sldMkLst>
        <pc:spChg chg="mod">
          <ac:chgData name="Yodit Y Ayalew" userId="S::yyayalew@syr.edu::e891e5d2-c5ef-4351-a7d9-9cf9d79c6b32" providerId="AD" clId="Web-{601EF34E-BD26-69E4-A978-122DEBB84B30}" dt="2022-01-14T16:22:34.294" v="0" actId="20577"/>
          <ac:spMkLst>
            <pc:docMk/>
            <pc:sldMk cId="2551263865" sldId="271"/>
            <ac:spMk id="3" creationId="{94D57B41-8CC7-4F65-86E4-E1F555997F0B}"/>
          </ac:spMkLst>
        </pc:spChg>
      </pc:sldChg>
    </pc:docChg>
  </pc:docChgLst>
  <pc:docChgLst>
    <pc:chgData name="Yodit Y Ayalew" userId="S::yyayalew@syr.edu::e891e5d2-c5ef-4351-a7d9-9cf9d79c6b32" providerId="AD" clId="Web-{8BF142A1-95B4-BFB7-325F-E27B12ADF454}"/>
    <pc:docChg chg="modSld">
      <pc:chgData name="Yodit Y Ayalew" userId="S::yyayalew@syr.edu::e891e5d2-c5ef-4351-a7d9-9cf9d79c6b32" providerId="AD" clId="Web-{8BF142A1-95B4-BFB7-325F-E27B12ADF454}" dt="2022-01-14T14:15:04.967" v="0" actId="1076"/>
      <pc:docMkLst>
        <pc:docMk/>
      </pc:docMkLst>
      <pc:sldChg chg="modSp">
        <pc:chgData name="Yodit Y Ayalew" userId="S::yyayalew@syr.edu::e891e5d2-c5ef-4351-a7d9-9cf9d79c6b32" providerId="AD" clId="Web-{8BF142A1-95B4-BFB7-325F-E27B12ADF454}" dt="2022-01-14T14:15:04.967" v="0" actId="1076"/>
        <pc:sldMkLst>
          <pc:docMk/>
          <pc:sldMk cId="781740712" sldId="266"/>
        </pc:sldMkLst>
        <pc:spChg chg="mod">
          <ac:chgData name="Yodit Y Ayalew" userId="S::yyayalew@syr.edu::e891e5d2-c5ef-4351-a7d9-9cf9d79c6b32" providerId="AD" clId="Web-{8BF142A1-95B4-BFB7-325F-E27B12ADF454}" dt="2022-01-14T14:15:04.967" v="0" actId="1076"/>
          <ac:spMkLst>
            <pc:docMk/>
            <pc:sldMk cId="781740712" sldId="266"/>
            <ac:spMk id="5" creationId="{79EA6D3D-FA0C-4833-8CAF-42DB9EB9D714}"/>
          </ac:spMkLst>
        </pc:spChg>
      </pc:sldChg>
    </pc:docChg>
  </pc:docChgLst>
  <pc:docChgLst>
    <pc:chgData name="Yodit Y Ayalew" userId="S::yyayalew@syr.edu::e891e5d2-c5ef-4351-a7d9-9cf9d79c6b32" providerId="AD" clId="Web-{94C1DFD4-30FD-9F84-3B28-F9AA19C4CB52}"/>
    <pc:docChg chg="modSld">
      <pc:chgData name="Yodit Y Ayalew" userId="S::yyayalew@syr.edu::e891e5d2-c5ef-4351-a7d9-9cf9d79c6b32" providerId="AD" clId="Web-{94C1DFD4-30FD-9F84-3B28-F9AA19C4CB52}" dt="2022-01-14T17:30:27.417" v="6" actId="20577"/>
      <pc:docMkLst>
        <pc:docMk/>
      </pc:docMkLst>
      <pc:sldChg chg="modSp">
        <pc:chgData name="Yodit Y Ayalew" userId="S::yyayalew@syr.edu::e891e5d2-c5ef-4351-a7d9-9cf9d79c6b32" providerId="AD" clId="Web-{94C1DFD4-30FD-9F84-3B28-F9AA19C4CB52}" dt="2022-01-14T17:30:27.417" v="6" actId="20577"/>
        <pc:sldMkLst>
          <pc:docMk/>
          <pc:sldMk cId="2551263865" sldId="271"/>
        </pc:sldMkLst>
        <pc:spChg chg="mod">
          <ac:chgData name="Yodit Y Ayalew" userId="S::yyayalew@syr.edu::e891e5d2-c5ef-4351-a7d9-9cf9d79c6b32" providerId="AD" clId="Web-{94C1DFD4-30FD-9F84-3B28-F9AA19C4CB52}" dt="2022-01-14T17:30:27.417" v="6" actId="20577"/>
          <ac:spMkLst>
            <pc:docMk/>
            <pc:sldMk cId="2551263865" sldId="271"/>
            <ac:spMk id="3" creationId="{94D57B41-8CC7-4F65-86E4-E1F555997F0B}"/>
          </ac:spMkLst>
        </pc:spChg>
      </pc:sldChg>
    </pc:docChg>
  </pc:docChgLst>
  <pc:docChgLst>
    <pc:chgData name="Yodit Y Ayalew" userId="S::yyayalew@syr.edu::e891e5d2-c5ef-4351-a7d9-9cf9d79c6b32" providerId="AD" clId="Web-{1B58BB21-AF25-E293-34AE-54B740F3AC53}"/>
    <pc:docChg chg="modSld">
      <pc:chgData name="Yodit Y Ayalew" userId="S::yyayalew@syr.edu::e891e5d2-c5ef-4351-a7d9-9cf9d79c6b32" providerId="AD" clId="Web-{1B58BB21-AF25-E293-34AE-54B740F3AC53}" dt="2022-01-14T14:39:39.711" v="2" actId="20577"/>
      <pc:docMkLst>
        <pc:docMk/>
      </pc:docMkLst>
      <pc:sldChg chg="modSp">
        <pc:chgData name="Yodit Y Ayalew" userId="S::yyayalew@syr.edu::e891e5d2-c5ef-4351-a7d9-9cf9d79c6b32" providerId="AD" clId="Web-{1B58BB21-AF25-E293-34AE-54B740F3AC53}" dt="2022-01-14T14:39:39.711" v="2" actId="20577"/>
        <pc:sldMkLst>
          <pc:docMk/>
          <pc:sldMk cId="2066801240" sldId="267"/>
        </pc:sldMkLst>
        <pc:spChg chg="mod">
          <ac:chgData name="Yodit Y Ayalew" userId="S::yyayalew@syr.edu::e891e5d2-c5ef-4351-a7d9-9cf9d79c6b32" providerId="AD" clId="Web-{1B58BB21-AF25-E293-34AE-54B740F3AC53}" dt="2022-01-14T14:39:39.711" v="2" actId="20577"/>
          <ac:spMkLst>
            <pc:docMk/>
            <pc:sldMk cId="2066801240" sldId="267"/>
            <ac:spMk id="3" creationId="{53FE5FA4-9908-4C1D-8D15-75CBC3CDB0B1}"/>
          </ac:spMkLst>
        </pc:spChg>
      </pc:sldChg>
    </pc:docChg>
  </pc:docChgLst>
  <pc:docChgLst>
    <pc:chgData name="Yodit Y Ayalew" userId="S::yyayalew@syr.edu::e891e5d2-c5ef-4351-a7d9-9cf9d79c6b32" providerId="AD" clId="Web-{74AF11AA-92AA-660E-628C-732BE20E13E4}"/>
    <pc:docChg chg="modSld">
      <pc:chgData name="Yodit Y Ayalew" userId="S::yyayalew@syr.edu::e891e5d2-c5ef-4351-a7d9-9cf9d79c6b32" providerId="AD" clId="Web-{74AF11AA-92AA-660E-628C-732BE20E13E4}" dt="2022-01-14T17:35:48.446" v="96" actId="20577"/>
      <pc:docMkLst>
        <pc:docMk/>
      </pc:docMkLst>
      <pc:sldChg chg="modSp">
        <pc:chgData name="Yodit Y Ayalew" userId="S::yyayalew@syr.edu::e891e5d2-c5ef-4351-a7d9-9cf9d79c6b32" providerId="AD" clId="Web-{74AF11AA-92AA-660E-628C-732BE20E13E4}" dt="2022-01-14T17:35:48.446" v="96" actId="20577"/>
        <pc:sldMkLst>
          <pc:docMk/>
          <pc:sldMk cId="2551263865" sldId="271"/>
        </pc:sldMkLst>
        <pc:spChg chg="mod">
          <ac:chgData name="Yodit Y Ayalew" userId="S::yyayalew@syr.edu::e891e5d2-c5ef-4351-a7d9-9cf9d79c6b32" providerId="AD" clId="Web-{74AF11AA-92AA-660E-628C-732BE20E13E4}" dt="2022-01-14T17:35:48.446" v="96" actId="20577"/>
          <ac:spMkLst>
            <pc:docMk/>
            <pc:sldMk cId="2551263865" sldId="271"/>
            <ac:spMk id="3" creationId="{94D57B41-8CC7-4F65-86E4-E1F555997F0B}"/>
          </ac:spMkLst>
        </pc:spChg>
      </pc:sldChg>
    </pc:docChg>
  </pc:docChgLst>
  <pc:docChgLst>
    <pc:chgData name="Yodit Y Ayalew" userId="S::yyayalew@syr.edu::e891e5d2-c5ef-4351-a7d9-9cf9d79c6b32" providerId="AD" clId="Web-{216CCB7E-E207-FEED-8F23-CD39DBB3A7B9}"/>
    <pc:docChg chg="modSld">
      <pc:chgData name="Yodit Y Ayalew" userId="S::yyayalew@syr.edu::e891e5d2-c5ef-4351-a7d9-9cf9d79c6b32" providerId="AD" clId="Web-{216CCB7E-E207-FEED-8F23-CD39DBB3A7B9}" dt="2022-01-14T16:11:46.972" v="8" actId="14100"/>
      <pc:docMkLst>
        <pc:docMk/>
      </pc:docMkLst>
      <pc:sldChg chg="addSp delSp modSp">
        <pc:chgData name="Yodit Y Ayalew" userId="S::yyayalew@syr.edu::e891e5d2-c5ef-4351-a7d9-9cf9d79c6b32" providerId="AD" clId="Web-{216CCB7E-E207-FEED-8F23-CD39DBB3A7B9}" dt="2022-01-14T16:11:46.972" v="8" actId="14100"/>
        <pc:sldMkLst>
          <pc:docMk/>
          <pc:sldMk cId="2254002288" sldId="262"/>
        </pc:sldMkLst>
        <pc:spChg chg="mod">
          <ac:chgData name="Yodit Y Ayalew" userId="S::yyayalew@syr.edu::e891e5d2-c5ef-4351-a7d9-9cf9d79c6b32" providerId="AD" clId="Web-{216CCB7E-E207-FEED-8F23-CD39DBB3A7B9}" dt="2022-01-14T16:11:25.112" v="0" actId="14100"/>
          <ac:spMkLst>
            <pc:docMk/>
            <pc:sldMk cId="2254002288" sldId="262"/>
            <ac:spMk id="7" creationId="{5C63A559-547F-F945-B338-C7B62A08F208}"/>
          </ac:spMkLst>
        </pc:spChg>
        <pc:picChg chg="add mod">
          <ac:chgData name="Yodit Y Ayalew" userId="S::yyayalew@syr.edu::e891e5d2-c5ef-4351-a7d9-9cf9d79c6b32" providerId="AD" clId="Web-{216CCB7E-E207-FEED-8F23-CD39DBB3A7B9}" dt="2022-01-14T16:11:46.972" v="8" actId="14100"/>
          <ac:picMkLst>
            <pc:docMk/>
            <pc:sldMk cId="2254002288" sldId="262"/>
            <ac:picMk id="4" creationId="{2450B5AC-44BE-4079-9165-0CFE0F0BF080}"/>
          </ac:picMkLst>
        </pc:picChg>
        <pc:picChg chg="del">
          <ac:chgData name="Yodit Y Ayalew" userId="S::yyayalew@syr.edu::e891e5d2-c5ef-4351-a7d9-9cf9d79c6b32" providerId="AD" clId="Web-{216CCB7E-E207-FEED-8F23-CD39DBB3A7B9}" dt="2022-01-14T16:11:29.550" v="1"/>
          <ac:picMkLst>
            <pc:docMk/>
            <pc:sldMk cId="2254002288" sldId="262"/>
            <ac:picMk id="12" creationId="{F544E091-A61C-4410-B3BF-5E12BC478A68}"/>
          </ac:picMkLst>
        </pc:picChg>
      </pc:sldChg>
    </pc:docChg>
  </pc:docChgLst>
  <pc:docChgLst>
    <pc:chgData name="Yodit Y Ayalew" userId="S::yyayalew@syr.edu::e891e5d2-c5ef-4351-a7d9-9cf9d79c6b32" providerId="AD" clId="Web-{9EDCD116-A9FD-D951-80F6-290C2DC3CEFA}"/>
    <pc:docChg chg="modSld">
      <pc:chgData name="Yodit Y Ayalew" userId="S::yyayalew@syr.edu::e891e5d2-c5ef-4351-a7d9-9cf9d79c6b32" providerId="AD" clId="Web-{9EDCD116-A9FD-D951-80F6-290C2DC3CEFA}" dt="2022-01-14T13:28:28.702" v="2" actId="20577"/>
      <pc:docMkLst>
        <pc:docMk/>
      </pc:docMkLst>
      <pc:sldChg chg="modSp">
        <pc:chgData name="Yodit Y Ayalew" userId="S::yyayalew@syr.edu::e891e5d2-c5ef-4351-a7d9-9cf9d79c6b32" providerId="AD" clId="Web-{9EDCD116-A9FD-D951-80F6-290C2DC3CEFA}" dt="2022-01-14T13:28:28.702" v="2" actId="20577"/>
        <pc:sldMkLst>
          <pc:docMk/>
          <pc:sldMk cId="2066801240" sldId="267"/>
        </pc:sldMkLst>
        <pc:spChg chg="mod">
          <ac:chgData name="Yodit Y Ayalew" userId="S::yyayalew@syr.edu::e891e5d2-c5ef-4351-a7d9-9cf9d79c6b32" providerId="AD" clId="Web-{9EDCD116-A9FD-D951-80F6-290C2DC3CEFA}" dt="2022-01-14T13:28:28.702" v="2" actId="20577"/>
          <ac:spMkLst>
            <pc:docMk/>
            <pc:sldMk cId="2066801240" sldId="267"/>
            <ac:spMk id="5" creationId="{0C8D4BD2-7D73-4C49-9C5B-9ACAFB85187F}"/>
          </ac:spMkLst>
        </pc:spChg>
      </pc:sldChg>
    </pc:docChg>
  </pc:docChgLst>
  <pc:docChgLst>
    <pc:chgData name="Yodit Y Ayalew" userId="S::yyayalew@syr.edu::e891e5d2-c5ef-4351-a7d9-9cf9d79c6b32" providerId="AD" clId="Web-{AB0D9F12-8692-CDC6-EE97-68A8F09E9043}"/>
    <pc:docChg chg="modSld">
      <pc:chgData name="Yodit Y Ayalew" userId="S::yyayalew@syr.edu::e891e5d2-c5ef-4351-a7d9-9cf9d79c6b32" providerId="AD" clId="Web-{AB0D9F12-8692-CDC6-EE97-68A8F09E9043}" dt="2022-01-14T16:01:04.240" v="2" actId="20577"/>
      <pc:docMkLst>
        <pc:docMk/>
      </pc:docMkLst>
      <pc:sldChg chg="modSp">
        <pc:chgData name="Yodit Y Ayalew" userId="S::yyayalew@syr.edu::e891e5d2-c5ef-4351-a7d9-9cf9d79c6b32" providerId="AD" clId="Web-{AB0D9F12-8692-CDC6-EE97-68A8F09E9043}" dt="2022-01-14T16:01:04.240" v="2" actId="20577"/>
        <pc:sldMkLst>
          <pc:docMk/>
          <pc:sldMk cId="97367362" sldId="265"/>
        </pc:sldMkLst>
        <pc:spChg chg="mod">
          <ac:chgData name="Yodit Y Ayalew" userId="S::yyayalew@syr.edu::e891e5d2-c5ef-4351-a7d9-9cf9d79c6b32" providerId="AD" clId="Web-{AB0D9F12-8692-CDC6-EE97-68A8F09E9043}" dt="2022-01-14T16:01:04.240" v="2" actId="20577"/>
          <ac:spMkLst>
            <pc:docMk/>
            <pc:sldMk cId="97367362" sldId="265"/>
            <ac:spMk id="4" creationId="{7D893362-5E44-4E03-9CA2-9201031D75F9}"/>
          </ac:spMkLst>
        </pc:spChg>
      </pc:sldChg>
    </pc:docChg>
  </pc:docChgLst>
  <pc:docChgLst>
    <pc:chgData name="Andrew Morcos" userId="S::amorcos@syr.edu::7ec9bf98-8e8e-447b-80eb-d8fdc19fa21d" providerId="AD" clId="Web-{877CB658-95A9-5FF7-EC7B-048653F1A569}"/>
    <pc:docChg chg="addSld delSld modSld">
      <pc:chgData name="Andrew Morcos" userId="S::amorcos@syr.edu::7ec9bf98-8e8e-447b-80eb-d8fdc19fa21d" providerId="AD" clId="Web-{877CB658-95A9-5FF7-EC7B-048653F1A569}" dt="2022-01-14T16:16:48.489" v="32"/>
      <pc:docMkLst>
        <pc:docMk/>
      </pc:docMkLst>
      <pc:sldChg chg="addSp delSp modSp">
        <pc:chgData name="Andrew Morcos" userId="S::amorcos@syr.edu::7ec9bf98-8e8e-447b-80eb-d8fdc19fa21d" providerId="AD" clId="Web-{877CB658-95A9-5FF7-EC7B-048653F1A569}" dt="2022-01-14T08:21:08.082" v="5"/>
        <pc:sldMkLst>
          <pc:docMk/>
          <pc:sldMk cId="3235321676" sldId="268"/>
        </pc:sldMkLst>
        <pc:spChg chg="del">
          <ac:chgData name="Andrew Morcos" userId="S::amorcos@syr.edu::7ec9bf98-8e8e-447b-80eb-d8fdc19fa21d" providerId="AD" clId="Web-{877CB658-95A9-5FF7-EC7B-048653F1A569}" dt="2022-01-14T08:20:52.363" v="0"/>
          <ac:spMkLst>
            <pc:docMk/>
            <pc:sldMk cId="3235321676" sldId="268"/>
            <ac:spMk id="3" creationId="{53FE5FA4-9908-4C1D-8D15-75CBC3CDB0B1}"/>
          </ac:spMkLst>
        </pc:spChg>
        <pc:spChg chg="del">
          <ac:chgData name="Andrew Morcos" userId="S::amorcos@syr.edu::7ec9bf98-8e8e-447b-80eb-d8fdc19fa21d" providerId="AD" clId="Web-{877CB658-95A9-5FF7-EC7B-048653F1A569}" dt="2022-01-14T08:20:53.410" v="1"/>
          <ac:spMkLst>
            <pc:docMk/>
            <pc:sldMk cId="3235321676" sldId="268"/>
            <ac:spMk id="4" creationId="{7D893362-5E44-4E03-9CA2-9201031D75F9}"/>
          </ac:spMkLst>
        </pc:spChg>
        <pc:graphicFrameChg chg="add del mod modGraphic">
          <ac:chgData name="Andrew Morcos" userId="S::amorcos@syr.edu::7ec9bf98-8e8e-447b-80eb-d8fdc19fa21d" providerId="AD" clId="Web-{877CB658-95A9-5FF7-EC7B-048653F1A569}" dt="2022-01-14T08:21:08.082" v="5"/>
          <ac:graphicFrameMkLst>
            <pc:docMk/>
            <pc:sldMk cId="3235321676" sldId="268"/>
            <ac:graphicFrameMk id="6" creationId="{11B01199-9C7D-40AA-BEA9-5049D4269E8F}"/>
          </ac:graphicFrameMkLst>
        </pc:graphicFrameChg>
      </pc:sldChg>
      <pc:sldChg chg="addSp delSp modSp add replId">
        <pc:chgData name="Andrew Morcos" userId="S::amorcos@syr.edu::7ec9bf98-8e8e-447b-80eb-d8fdc19fa21d" providerId="AD" clId="Web-{877CB658-95A9-5FF7-EC7B-048653F1A569}" dt="2022-01-14T16:16:15.067" v="30" actId="14100"/>
        <pc:sldMkLst>
          <pc:docMk/>
          <pc:sldMk cId="4221108651" sldId="276"/>
        </pc:sldMkLst>
        <pc:spChg chg="del">
          <ac:chgData name="Andrew Morcos" userId="S::amorcos@syr.edu::7ec9bf98-8e8e-447b-80eb-d8fdc19fa21d" providerId="AD" clId="Web-{877CB658-95A9-5FF7-EC7B-048653F1A569}" dt="2022-01-14T16:15:31.003" v="21"/>
          <ac:spMkLst>
            <pc:docMk/>
            <pc:sldMk cId="4221108651" sldId="276"/>
            <ac:spMk id="3" creationId="{E86FED57-555C-44AF-A5FD-E740A6CEB01A}"/>
          </ac:spMkLst>
        </pc:spChg>
        <pc:spChg chg="mod">
          <ac:chgData name="Andrew Morcos" userId="S::amorcos@syr.edu::7ec9bf98-8e8e-447b-80eb-d8fdc19fa21d" providerId="AD" clId="Web-{877CB658-95A9-5FF7-EC7B-048653F1A569}" dt="2022-01-14T16:15:25.347" v="19" actId="20577"/>
          <ac:spMkLst>
            <pc:docMk/>
            <pc:sldMk cId="4221108651" sldId="276"/>
            <ac:spMk id="13" creationId="{58B32D2E-1F03-4399-9B0C-FA1D46BFD772}"/>
          </ac:spMkLst>
        </pc:spChg>
        <pc:grpChg chg="del">
          <ac:chgData name="Andrew Morcos" userId="S::amorcos@syr.edu::7ec9bf98-8e8e-447b-80eb-d8fdc19fa21d" providerId="AD" clId="Web-{877CB658-95A9-5FF7-EC7B-048653F1A569}" dt="2022-01-14T16:15:29.910" v="20"/>
          <ac:grpSpMkLst>
            <pc:docMk/>
            <pc:sldMk cId="4221108651" sldId="276"/>
            <ac:grpSpMk id="14" creationId="{A4B29ACB-1CB7-4865-856D-3CCD212322FF}"/>
          </ac:grpSpMkLst>
        </pc:grpChg>
        <pc:picChg chg="add mod modCrop">
          <ac:chgData name="Andrew Morcos" userId="S::amorcos@syr.edu::7ec9bf98-8e8e-447b-80eb-d8fdc19fa21d" providerId="AD" clId="Web-{877CB658-95A9-5FF7-EC7B-048653F1A569}" dt="2022-01-14T16:16:15.067" v="30" actId="14100"/>
          <ac:picMkLst>
            <pc:docMk/>
            <pc:sldMk cId="4221108651" sldId="276"/>
            <ac:picMk id="8" creationId="{57F5532A-B7FA-4E7E-B821-5C0F72B4FA11}"/>
          </ac:picMkLst>
        </pc:picChg>
      </pc:sldChg>
      <pc:sldChg chg="add del replId">
        <pc:chgData name="Andrew Morcos" userId="S::amorcos@syr.edu::7ec9bf98-8e8e-447b-80eb-d8fdc19fa21d" providerId="AD" clId="Web-{877CB658-95A9-5FF7-EC7B-048653F1A569}" dt="2022-01-14T16:16:48.489" v="32"/>
        <pc:sldMkLst>
          <pc:docMk/>
          <pc:sldMk cId="3922361760" sldId="277"/>
        </pc:sldMkLst>
      </pc:sldChg>
    </pc:docChg>
  </pc:docChgLst>
  <pc:docChgLst>
    <pc:chgData name="Yodit Y Ayalew" userId="S::yyayalew@syr.edu::e891e5d2-c5ef-4351-a7d9-9cf9d79c6b32" providerId="AD" clId="Web-{DAA65F41-07A0-FBCE-8359-92A834366728}"/>
    <pc:docChg chg="modSld">
      <pc:chgData name="Yodit Y Ayalew" userId="S::yyayalew@syr.edu::e891e5d2-c5ef-4351-a7d9-9cf9d79c6b32" providerId="AD" clId="Web-{DAA65F41-07A0-FBCE-8359-92A834366728}" dt="2022-01-14T13:42:49.628" v="66" actId="20577"/>
      <pc:docMkLst>
        <pc:docMk/>
      </pc:docMkLst>
      <pc:sldChg chg="modSp">
        <pc:chgData name="Yodit Y Ayalew" userId="S::yyayalew@syr.edu::e891e5d2-c5ef-4351-a7d9-9cf9d79c6b32" providerId="AD" clId="Web-{DAA65F41-07A0-FBCE-8359-92A834366728}" dt="2022-01-14T13:42:49.628" v="66" actId="20577"/>
        <pc:sldMkLst>
          <pc:docMk/>
          <pc:sldMk cId="2066801240" sldId="267"/>
        </pc:sldMkLst>
        <pc:spChg chg="mod">
          <ac:chgData name="Yodit Y Ayalew" userId="S::yyayalew@syr.edu::e891e5d2-c5ef-4351-a7d9-9cf9d79c6b32" providerId="AD" clId="Web-{DAA65F41-07A0-FBCE-8359-92A834366728}" dt="2022-01-14T13:42:49.628" v="66" actId="20577"/>
          <ac:spMkLst>
            <pc:docMk/>
            <pc:sldMk cId="2066801240" sldId="267"/>
            <ac:spMk id="3" creationId="{53FE5FA4-9908-4C1D-8D15-75CBC3CDB0B1}"/>
          </ac:spMkLst>
        </pc:spChg>
        <pc:spChg chg="mod">
          <ac:chgData name="Yodit Y Ayalew" userId="S::yyayalew@syr.edu::e891e5d2-c5ef-4351-a7d9-9cf9d79c6b32" providerId="AD" clId="Web-{DAA65F41-07A0-FBCE-8359-92A834366728}" dt="2022-01-14T13:40:47.467" v="55" actId="20577"/>
          <ac:spMkLst>
            <pc:docMk/>
            <pc:sldMk cId="2066801240" sldId="267"/>
            <ac:spMk id="5" creationId="{0C8D4BD2-7D73-4C49-9C5B-9ACAFB8518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D723C-1BEB-2C47-B8CF-99614E805DB9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61997-887C-574E-BADE-5195B51D1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61997-887C-574E-BADE-5195B51D1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61997-887C-574E-BADE-5195B51D1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61997-887C-574E-BADE-5195B51D1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61997-887C-574E-BADE-5195B51D1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61997-887C-574E-BADE-5195B51D13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61997-887C-574E-BADE-5195B51D1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447474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CA2D-013D-5A4C-9897-3D3BE1705179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C654-AAEF-4349-BC1D-E864735578C9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13E6-9AE9-8646-B909-483F7509247B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DD1F-C9D5-DF48-9518-C808E5DA1A90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663440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4485132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9C55-D2E9-A949-AD38-4C95A4FC79A8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120900"/>
            <a:ext cx="3479802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2120900"/>
            <a:ext cx="3479802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BCF3-6DCB-1747-9388-C2E5A3AF2BE9}" type="datetime1">
              <a:rPr lang="en-US" smtClean="0"/>
              <a:t>1/14/2022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958275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2057400"/>
            <a:ext cx="347980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958274"/>
            <a:ext cx="347980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6758-D044-B24A-B00C-7741368CF2A5}" type="datetime1">
              <a:rPr lang="en-US" smtClean="0"/>
              <a:t>1/14/2022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DD7A-E428-7B47-B8CC-F556D6FD597E}" type="datetime1">
              <a:rPr lang="en-US" smtClean="0"/>
              <a:t>1/14/2022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EEAE-7BE6-6041-A542-B0FE5BBA1F09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786384"/>
            <a:ext cx="2638175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812800"/>
            <a:ext cx="4446258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99" y="3043051"/>
            <a:ext cx="2638175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6446521"/>
            <a:ext cx="2638176" cy="365125"/>
          </a:xfrm>
        </p:spPr>
        <p:txBody>
          <a:bodyPr/>
          <a:lstStyle>
            <a:lvl1pPr algn="l">
              <a:defRPr/>
            </a:lvl1pPr>
          </a:lstStyle>
          <a:p>
            <a:fld id="{B3FFFE49-5123-DB40-A389-E36B96A46826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8" y="6446521"/>
            <a:ext cx="4000514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9141619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799362"/>
            <a:ext cx="7585234" cy="743682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715000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D8A85-E4A2-1B47-A6C7-B27651457E7D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59" y="6446839"/>
            <a:ext cx="5113697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6446839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5A6A24FB-4ACB-FA45-B6C7-66A8BAA7B473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46839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6446839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89738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7316" y="1336573"/>
            <a:ext cx="4689988" cy="2764511"/>
          </a:xfrm>
        </p:spPr>
        <p:txBody>
          <a:bodyPr>
            <a:normAutofit/>
          </a:bodyPr>
          <a:lstStyle/>
          <a:p>
            <a:r>
              <a:rPr lang="en-US"/>
              <a:t>Product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7315" y="4361804"/>
            <a:ext cx="4702010" cy="766124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Group 3 – Andrew Morcos, Yodit Ayalew, Valerie Jones, Andrew Rush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7251"/>
            <a:ext cx="3476486" cy="51434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70816" y="423144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9E720-5A32-2441-B699-564ABE8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32D2E-1F03-4399-9B0C-FA1D46BFD772}"/>
              </a:ext>
            </a:extLst>
          </p:cNvPr>
          <p:cNvSpPr txBox="1"/>
          <p:nvPr/>
        </p:nvSpPr>
        <p:spPr>
          <a:xfrm>
            <a:off x="822103" y="1952780"/>
            <a:ext cx="6195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Control Flow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2F04-94EF-EF45-8303-BAC809F4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F5532A-B7FA-4E7E-B821-5C0F72B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5" t="5869" r="10151" b="15491"/>
          <a:stretch/>
        </p:blipFill>
        <p:spPr>
          <a:xfrm>
            <a:off x="2456261" y="1952780"/>
            <a:ext cx="5907278" cy="44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 Table – Company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B6D834B0-99F5-4FB3-9A39-2CC72A6E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1" y="2391075"/>
            <a:ext cx="8504381" cy="2999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CA22C-415B-4943-B262-34D50EE2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Data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5FA4-9908-4C1D-8D15-75CBC3CDB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34290" rIns="0" bIns="3429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err="1"/>
              <a:t>Fudgeflix</a:t>
            </a:r>
            <a:r>
              <a:rPr lang="en-US"/>
              <a:t> Account data and </a:t>
            </a:r>
            <a:r>
              <a:rPr lang="en-US" err="1"/>
              <a:t>Fudgemart</a:t>
            </a:r>
            <a:r>
              <a:rPr lang="en-US"/>
              <a:t> Customer data follow the same business rules (</a:t>
            </a:r>
            <a:r>
              <a:rPr lang="en-US" err="1"/>
              <a:t>EX.Ratings</a:t>
            </a:r>
            <a:r>
              <a:rPr lang="en-US"/>
              <a:t> 0 to 5)</a:t>
            </a:r>
          </a:p>
          <a:p>
            <a:pPr marL="457200" indent="-457200">
              <a:buFont typeface="+mj-lt"/>
              <a:buAutoNum type="arabicPeriod"/>
            </a:pPr>
            <a:r>
              <a:rPr lang="en-US" err="1">
                <a:ea typeface="+mn-lt"/>
                <a:cs typeface="+mn-lt"/>
              </a:rPr>
              <a:t>Fudgeflix</a:t>
            </a:r>
            <a:r>
              <a:rPr lang="en-US">
                <a:ea typeface="+mn-lt"/>
                <a:cs typeface="+mn-lt"/>
              </a:rPr>
              <a:t> Account title data and </a:t>
            </a:r>
            <a:r>
              <a:rPr lang="en-US" err="1">
                <a:ea typeface="+mn-lt"/>
                <a:cs typeface="+mn-lt"/>
              </a:rPr>
              <a:t>Fudgemart</a:t>
            </a:r>
            <a:r>
              <a:rPr lang="en-US">
                <a:ea typeface="+mn-lt"/>
                <a:cs typeface="+mn-lt"/>
              </a:rPr>
              <a:t> Customer product review data follow the same business rules (EX. Presented with the same review questions)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8FEC-FA7D-CB41-9504-708F8398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5FA4-9908-4C1D-8D15-75CBC3CD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2120900"/>
            <a:ext cx="3954254" cy="3748193"/>
          </a:xfrm>
        </p:spPr>
        <p:txBody>
          <a:bodyPr vert="horz" lIns="0" tIns="34290" rIns="0" bIns="34290" rtlCol="0" anchor="t">
            <a:normAutofit/>
          </a:bodyPr>
          <a:lstStyle/>
          <a:p>
            <a:pPr algn="ctr"/>
            <a:r>
              <a:rPr lang="en-US" u="sng"/>
              <a:t>Conceptual &amp; Logical Models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SQL would not generate </a:t>
            </a:r>
            <a:r>
              <a:rPr lang="en-US">
                <a:ea typeface="+mn-lt"/>
                <a:cs typeface="+mn-lt"/>
              </a:rPr>
              <a:t>Fact table 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SQL generated code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Inconsistent data types</a:t>
            </a:r>
          </a:p>
          <a:p>
            <a:pPr marL="457200" indent="-457200">
              <a:buAutoNum type="arabicPeriod"/>
            </a:pPr>
            <a:r>
              <a:rPr lang="en-US"/>
              <a:t>Translating attributes between </a:t>
            </a:r>
            <a:r>
              <a:rPr lang="en-US" err="1"/>
              <a:t>Fudgemart</a:t>
            </a:r>
            <a:r>
              <a:rPr lang="en-US"/>
              <a:t> &amp; </a:t>
            </a:r>
            <a:r>
              <a:rPr lang="en-US" err="1"/>
              <a:t>Fudgeflix</a:t>
            </a:r>
            <a:r>
              <a:rPr lang="en-US"/>
              <a:t>.</a:t>
            </a:r>
          </a:p>
          <a:p>
            <a:pPr marL="457200" indent="-457200">
              <a:buAutoNum type="arabicPeriod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8D4BD2-7D73-4C49-9C5B-9ACAFB85187F}"/>
              </a:ext>
            </a:extLst>
          </p:cNvPr>
          <p:cNvSpPr txBox="1">
            <a:spLocks/>
          </p:cNvSpPr>
          <p:nvPr/>
        </p:nvSpPr>
        <p:spPr>
          <a:xfrm>
            <a:off x="4886958" y="2120900"/>
            <a:ext cx="3479802" cy="3748193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              </a:t>
            </a:r>
            <a:r>
              <a:rPr lang="en-US" u="sng"/>
              <a:t>ETL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Truncation of </a:t>
            </a:r>
            <a:r>
              <a:rPr lang="en-US" err="1"/>
              <a:t>item_name</a:t>
            </a:r>
            <a:r>
              <a:rPr lang="en-US"/>
              <a:t> and </a:t>
            </a:r>
            <a:r>
              <a:rPr lang="en-US" err="1"/>
              <a:t>item_id</a:t>
            </a:r>
            <a:r>
              <a:rPr lang="en-US"/>
              <a:t>; Size mismatch.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Visual Studio nuisances</a:t>
            </a:r>
          </a:p>
          <a:p>
            <a:pPr marL="457200" indent="-457200">
              <a:buAutoNum type="arabicPeriod"/>
            </a:pPr>
            <a:r>
              <a:rPr lang="en-US"/>
              <a:t>Derived Column data types and expression building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Slowly changing dimension Config Issues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E897-E85A-8B40-B9F9-DABE94F7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0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0820-1E55-4B45-BC29-A4D49409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 Data Story</a:t>
            </a:r>
            <a:br>
              <a:rPr lang="en-US"/>
            </a:br>
            <a:r>
              <a:rPr lang="en-US"/>
              <a:t>Overall Product Review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43C2C84-C8CB-4B3D-88AF-26C8DD40D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" t="2732" r="1247" b="3279"/>
          <a:stretch/>
        </p:blipFill>
        <p:spPr>
          <a:xfrm>
            <a:off x="2126674" y="2145462"/>
            <a:ext cx="4509489" cy="39645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D116A-1B52-6C4A-9B32-75D98538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9209-14A7-4402-B720-FE2E76A0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 Data Story</a:t>
            </a:r>
            <a:br>
              <a:rPr lang="en-US"/>
            </a:br>
            <a:r>
              <a:rPr lang="en-US"/>
              <a:t>Company Overview 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9A4F56F-77B9-4259-B0D0-E05543305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45" y="2143526"/>
            <a:ext cx="5629565" cy="3956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BC9CB2-16D8-4B33-B647-1385C1721CDD}"/>
              </a:ext>
            </a:extLst>
          </p:cNvPr>
          <p:cNvSpPr txBox="1"/>
          <p:nvPr/>
        </p:nvSpPr>
        <p:spPr>
          <a:xfrm>
            <a:off x="424263" y="3222402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Side-by-side comparison of the individual product reviews of both </a:t>
            </a:r>
            <a:r>
              <a:rPr lang="en-US" err="1"/>
              <a:t>Fudgeflix</a:t>
            </a:r>
            <a:r>
              <a:rPr lang="en-US"/>
              <a:t> and </a:t>
            </a:r>
            <a:r>
              <a:rPr lang="en-US" err="1"/>
              <a:t>Fudgemart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3282-9BB6-F44B-9355-709E75FF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47890" cy="1439212"/>
          </a:xfrm>
        </p:spPr>
        <p:txBody>
          <a:bodyPr anchor="b">
            <a:normAutofit/>
          </a:bodyPr>
          <a:lstStyle/>
          <a:p>
            <a:pPr algn="ctr"/>
            <a:r>
              <a:rPr lang="en-US" sz="3300"/>
              <a:t>BI Data Story</a:t>
            </a:r>
            <a:br>
              <a:rPr lang="en-US" sz="3300"/>
            </a:br>
            <a:r>
              <a:rPr lang="en-US" sz="3300"/>
              <a:t>Overall Regional Product Satisfaction</a:t>
            </a:r>
            <a:endParaRPr lang="en-US"/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CDC9D382-D063-4722-AA94-433D2D5B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31" y="2096656"/>
            <a:ext cx="5682585" cy="4176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29B08D-909F-604D-B4AA-0F4E1867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D38E853-6F9C-4D7B-A51C-F90D9597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9" y="2501468"/>
            <a:ext cx="15621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8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BI Data Story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Product Satisfaction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BF724-9B06-4DCE-8E66-5B60773C8ED5}"/>
              </a:ext>
            </a:extLst>
          </p:cNvPr>
          <p:cNvSpPr txBox="1"/>
          <p:nvPr/>
        </p:nvSpPr>
        <p:spPr>
          <a:xfrm>
            <a:off x="285718" y="2217947"/>
            <a:ext cx="2743200" cy="1731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Illustrates average product rating by department and state.</a:t>
            </a:r>
          </a:p>
          <a:p>
            <a:endParaRPr lang="en-US"/>
          </a:p>
          <a:p>
            <a:r>
              <a:rPr lang="en-US"/>
              <a:t>Fudge Co can target improvement campaigns in low rated areas from this analysis.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FB5BF692-43AB-43BF-9BC1-CD9ACF12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80" y="2026129"/>
            <a:ext cx="6107501" cy="43297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B0883-CEE1-DF43-A090-87B7C0F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AD76-7D72-4309-9DAD-485590E2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24" y="286604"/>
            <a:ext cx="8675254" cy="143921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BI Data Story</a:t>
            </a:r>
            <a:br>
              <a:rPr lang="en-US"/>
            </a:br>
            <a:r>
              <a:rPr lang="en-US"/>
              <a:t>Product Review Trend over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90D9C-A637-444D-ACB1-64F76CC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0DFD6C57-B308-4FCF-8D51-6691D8A1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74" y="2044299"/>
            <a:ext cx="6068290" cy="43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52E-31A6-4618-8C62-A4BA81D2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43981" cy="143921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a typeface="+mj-lt"/>
                <a:cs typeface="+mj-lt"/>
              </a:rPr>
              <a:t>BI Data Story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Product Review Dashboard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EC32-7CCF-4553-A18F-33A4D7A0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9" descr="Timeline&#10;&#10;Description automatically generated">
            <a:extLst>
              <a:ext uri="{FF2B5EF4-FFF2-40B4-BE49-F238E27FC236}">
                <a16:creationId xmlns:a16="http://schemas.microsoft.com/office/drawing/2014/main" id="{4FB48AC8-EB9D-4188-BA2A-6E8531B4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6" y="2167907"/>
            <a:ext cx="7638472" cy="398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90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85725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426464"/>
            <a:ext cx="7543800" cy="2919126"/>
          </a:xfrm>
        </p:spPr>
        <p:txBody>
          <a:bodyPr anchor="ctr">
            <a:normAutofit/>
          </a:bodyPr>
          <a:lstStyle/>
          <a:p>
            <a:pPr lvl="0"/>
            <a:r>
              <a:rPr lang="en-US" sz="3600" i="1">
                <a:solidFill>
                  <a:srgbClr val="FFFFFF"/>
                </a:solidFill>
              </a:rPr>
              <a:t>“Information is the oil of the 21</a:t>
            </a:r>
            <a:r>
              <a:rPr lang="en-US" sz="3600" i="1" baseline="30000">
                <a:solidFill>
                  <a:srgbClr val="FFFFFF"/>
                </a:solidFill>
              </a:rPr>
              <a:t>st</a:t>
            </a:r>
            <a:r>
              <a:rPr lang="en-US" sz="3600" i="1">
                <a:solidFill>
                  <a:srgbClr val="FFFFFF"/>
                </a:solidFill>
              </a:rPr>
              <a:t> century, and analytics is the combustion engine.”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5720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776180"/>
            <a:ext cx="7543800" cy="857250"/>
          </a:xfrm>
        </p:spPr>
        <p:txBody>
          <a:bodyPr>
            <a:normAutofit/>
          </a:bodyPr>
          <a:lstStyle/>
          <a:p>
            <a:pPr marL="257175" indent="-257175">
              <a:buFontTx/>
              <a:buChar char="-"/>
            </a:pPr>
            <a:r>
              <a:rPr lang="en-US" cap="none">
                <a:solidFill>
                  <a:srgbClr val="FFFFFF"/>
                </a:solidFill>
              </a:rPr>
              <a:t>Peter </a:t>
            </a:r>
            <a:r>
              <a:rPr lang="en-US" cap="none" err="1">
                <a:solidFill>
                  <a:srgbClr val="FFFFFF"/>
                </a:solidFill>
              </a:rPr>
              <a:t>Sondergaard</a:t>
            </a:r>
            <a:r>
              <a:rPr lang="en-US" cap="none">
                <a:solidFill>
                  <a:srgbClr val="FFFFFF"/>
                </a:solidFill>
              </a:rPr>
              <a:t> (Gartner Research)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4145A-1476-9F4A-806C-C4258EBD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30E7-CF96-4F8D-AB84-31DD43F9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7B41-8CC7-4F65-86E4-E1F55599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r>
              <a:rPr lang="en-US"/>
              <a:t>Fudge Co should investigate the hardware department and figure out why it is having low ratings.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Fudge Co should target  WI, OH, and DC with product improvement campaigns to increase customer satisfaction. 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Include customer comment attributes and survey data to refine analysis on customer satisfaction. </a:t>
            </a:r>
          </a:p>
          <a:p>
            <a:pPr marL="457200" indent="-457200">
              <a:buAutoNum type="arabicPeriod"/>
            </a:pPr>
            <a:endParaRPr lang="en-US"/>
          </a:p>
          <a:p>
            <a:pPr marL="457200" indent="-457200"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6F39-F2FC-114A-80C3-03A8C33C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6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AF97-F37F-44F3-A349-E4D5AA2C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83294-AE86-2146-A99B-08E6D748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A70-8972-4AAE-AFBF-3E806033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8578-5DA8-4B33-9C69-7C938223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Team Goals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Star Schema / Assumptions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High Level Design / Detailed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ETL – Significant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Our Data 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Recommendations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3A70C-AB0B-E34F-BCAF-65784B63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A70-8972-4AAE-AFBF-3E806033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8578-5DA8-4B33-9C69-7C938223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34290" rIns="0" bIns="3429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Fudgemart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company elected to merge with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Fudgeflix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to have a data warehouse created to track sales, order fulfilment and customer reviews.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Fudge company has set a goal to improve brand image and product appeal through analysis of customer reviews from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Fudgeflix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 and 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Fudgemart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Calibri" panose="020F0302020204030204"/>
              <a:buChar char=" "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EF428-E033-EE48-B41C-1BC9285E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A70-8972-4AAE-AFBF-3E806033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8578-5DA8-4B33-9C69-7C938223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34290" rIns="0" bIns="3429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Analyze business processes of </a:t>
            </a:r>
            <a:r>
              <a:rPr lang="en-US" err="1">
                <a:ea typeface="+mn-lt"/>
                <a:cs typeface="+mn-lt"/>
              </a:rPr>
              <a:t>Fudgeflix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 err="1">
                <a:ea typeface="+mn-lt"/>
                <a:cs typeface="+mn-lt"/>
              </a:rPr>
              <a:t>Fudgemart</a:t>
            </a:r>
            <a:r>
              <a:rPr lang="en-US">
                <a:ea typeface="+mn-lt"/>
                <a:cs typeface="+mn-lt"/>
              </a:rPr>
              <a:t> to capitalize on synergies of the combined company.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Perform a deep dive into product reviews of the merged company.</a:t>
            </a:r>
          </a:p>
          <a:p>
            <a:pPr marL="342900" indent="-342900">
              <a:buAutoNum type="arabicPeriod"/>
            </a:pPr>
            <a:r>
              <a:rPr lang="en-US">
                <a:ea typeface="+mn-lt"/>
                <a:cs typeface="+mn-lt"/>
              </a:rPr>
              <a:t>Present regional and detailed analysis of </a:t>
            </a:r>
            <a:r>
              <a:rPr lang="en-US" err="1">
                <a:ea typeface="+mn-lt"/>
                <a:cs typeface="+mn-lt"/>
              </a:rPr>
              <a:t>Fudgeflix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err="1">
                <a:ea typeface="+mn-lt"/>
                <a:cs typeface="+mn-lt"/>
              </a:rPr>
              <a:t>Fudgemart</a:t>
            </a:r>
            <a:r>
              <a:rPr lang="en-US">
                <a:ea typeface="+mn-lt"/>
                <a:cs typeface="+mn-lt"/>
              </a:rPr>
              <a:t> product reviews.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A2866-2292-6342-B983-3A77D0C0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8" y="633097"/>
            <a:ext cx="9231731" cy="1088068"/>
          </a:xfrm>
        </p:spPr>
        <p:txBody>
          <a:bodyPr>
            <a:normAutofit fontScale="90000"/>
          </a:bodyPr>
          <a:lstStyle/>
          <a:p>
            <a:r>
              <a:rPr lang="en-US"/>
              <a:t>Business Process | Star Schema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63A559-547F-F945-B338-C7B62A08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061" y="2680880"/>
            <a:ext cx="4482370" cy="1810200"/>
          </a:xfrm>
        </p:spPr>
        <p:txBody>
          <a:bodyPr vert="horz" lIns="0" tIns="34290" rIns="0" bIns="34290" rtlCol="0" anchor="t">
            <a:normAutofit fontScale="92500"/>
          </a:bodyPr>
          <a:lstStyle/>
          <a:p>
            <a:r>
              <a:rPr lang="en-US" sz="2400" b="1"/>
              <a:t>Improve Fudge Company brand image and product appeal through analysis of customer reviews from </a:t>
            </a:r>
            <a:r>
              <a:rPr lang="en-US" sz="2400" b="1" err="1"/>
              <a:t>Fudgeflix</a:t>
            </a:r>
            <a:r>
              <a:rPr lang="en-US" sz="2400" b="1"/>
              <a:t> and </a:t>
            </a:r>
            <a:r>
              <a:rPr lang="en-US" sz="2400" b="1" err="1"/>
              <a:t>Fudgemart</a:t>
            </a:r>
            <a:r>
              <a:rPr lang="en-US" sz="2400" b="1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E19DD-C3A5-5A43-A01C-81FA0D81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450B5AC-44BE-4079-9165-0CFE0F0B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56" y="1917870"/>
            <a:ext cx="4027116" cy="43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0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Design</a:t>
            </a:r>
          </a:p>
        </p:txBody>
      </p:sp>
      <p:pic>
        <p:nvPicPr>
          <p:cNvPr id="6" name="Content Placeholder 5" descr="A picture containing text, shoji&#10;&#10;Description automatically generated">
            <a:extLst>
              <a:ext uri="{FF2B5EF4-FFF2-40B4-BE49-F238E27FC236}">
                <a16:creationId xmlns:a16="http://schemas.microsoft.com/office/drawing/2014/main" id="{EC9CAA0C-8A2F-A144-A96B-18B6C0E0A4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7" y="2259621"/>
            <a:ext cx="7985083" cy="347075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DD57F-2212-0049-913D-63C2705F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7F2C3-5CF1-6049-8214-1FE12E81EC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7" y="2040191"/>
            <a:ext cx="8256946" cy="3982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93362-5E44-4E03-9CA2-9201031D7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2741228"/>
            <a:ext cx="3829960" cy="312786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Dimensions: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DimItem: Product /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DimDate: Date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DimUsers: Customers / Account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E816A91-A9F0-AA48-A0DE-50EE54A4EAA0}"/>
              </a:ext>
            </a:extLst>
          </p:cNvPr>
          <p:cNvSpPr txBox="1">
            <a:spLocks/>
          </p:cNvSpPr>
          <p:nvPr/>
        </p:nvSpPr>
        <p:spPr>
          <a:xfrm>
            <a:off x="4759084" y="2741228"/>
            <a:ext cx="3479802" cy="31278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Fact Table: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Ratings (Measure)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86042A-ECED-7C40-AD66-629BB2BE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88AE-AE1C-4EA1-8E99-CF0E3C9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B29ACB-1CB7-4865-856D-3CCD212322FF}"/>
              </a:ext>
            </a:extLst>
          </p:cNvPr>
          <p:cNvGrpSpPr/>
          <p:nvPr/>
        </p:nvGrpSpPr>
        <p:grpSpPr>
          <a:xfrm>
            <a:off x="1625873" y="3583725"/>
            <a:ext cx="5937967" cy="2292493"/>
            <a:chOff x="4194463" y="2783475"/>
            <a:chExt cx="4275426" cy="1157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EA6D3D-FA0C-4833-8CAF-42DB9EB9D714}"/>
                </a:ext>
              </a:extLst>
            </p:cNvPr>
            <p:cNvSpPr/>
            <p:nvPr/>
          </p:nvSpPr>
          <p:spPr>
            <a:xfrm>
              <a:off x="4194464" y="2783475"/>
              <a:ext cx="1177635" cy="42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350" b="1" err="1">
                  <a:solidFill>
                    <a:schemeClr val="tx1"/>
                  </a:solidFill>
                </a:rPr>
                <a:t>Fudgemart</a:t>
              </a:r>
              <a:endParaRPr lang="en-US" sz="1350" b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0FF68E-B5A7-4471-B934-0AB976022216}"/>
                </a:ext>
              </a:extLst>
            </p:cNvPr>
            <p:cNvSpPr/>
            <p:nvPr/>
          </p:nvSpPr>
          <p:spPr>
            <a:xfrm>
              <a:off x="4194463" y="3432464"/>
              <a:ext cx="1177635" cy="424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350" b="1" err="1">
                  <a:solidFill>
                    <a:schemeClr val="tx1"/>
                  </a:solidFill>
                </a:rPr>
                <a:t>Fudgeflix</a:t>
              </a:r>
              <a:endParaRPr lang="en-US" sz="1350" b="1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29525B7-22EE-40BF-80A5-D8A476A2780F}"/>
                </a:ext>
              </a:extLst>
            </p:cNvPr>
            <p:cNvSpPr/>
            <p:nvPr/>
          </p:nvSpPr>
          <p:spPr>
            <a:xfrm>
              <a:off x="5559161" y="2826214"/>
              <a:ext cx="580159" cy="37234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350"/>
                <a:t>ETL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653F0CB-0AAD-4267-B4A4-539ED07049B9}"/>
                </a:ext>
              </a:extLst>
            </p:cNvPr>
            <p:cNvSpPr/>
            <p:nvPr/>
          </p:nvSpPr>
          <p:spPr>
            <a:xfrm>
              <a:off x="5489888" y="3484305"/>
              <a:ext cx="580159" cy="320387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sz="1350"/>
                <a:t>ETL</a:t>
              </a: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ADC0458-81E9-4F19-BF6A-53BAF5D5DED6}"/>
                </a:ext>
              </a:extLst>
            </p:cNvPr>
            <p:cNvSpPr/>
            <p:nvPr/>
          </p:nvSpPr>
          <p:spPr>
            <a:xfrm>
              <a:off x="6235844" y="2814915"/>
              <a:ext cx="684068" cy="1125681"/>
            </a:xfrm>
            <a:prstGeom prst="ca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1350"/>
            </a:p>
            <a:p>
              <a:pPr algn="ctr"/>
              <a:r>
                <a:rPr lang="en-US" sz="1350"/>
                <a:t>Staging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1E37170-FD79-4616-B294-4CCB2F27C5DF}"/>
                </a:ext>
              </a:extLst>
            </p:cNvPr>
            <p:cNvSpPr/>
            <p:nvPr/>
          </p:nvSpPr>
          <p:spPr>
            <a:xfrm>
              <a:off x="7030513" y="3425169"/>
              <a:ext cx="580159" cy="37234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ETL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DA5DE9F4-E181-4C34-A15E-784EC07370E5}"/>
                </a:ext>
              </a:extLst>
            </p:cNvPr>
            <p:cNvSpPr/>
            <p:nvPr/>
          </p:nvSpPr>
          <p:spPr>
            <a:xfrm>
              <a:off x="7707890" y="2814915"/>
              <a:ext cx="761999" cy="1125681"/>
            </a:xfrm>
            <a:prstGeom prst="can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1350"/>
            </a:p>
            <a:p>
              <a:pPr algn="ctr"/>
              <a:r>
                <a:rPr lang="en-US" sz="1350"/>
                <a:t>Product Review</a:t>
              </a:r>
            </a:p>
            <a:p>
              <a:pPr algn="ctr"/>
              <a:r>
                <a:rPr lang="en-US" sz="1350"/>
                <a:t>DW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B32D2E-1F03-4399-9B0C-FA1D46BFD772}"/>
              </a:ext>
            </a:extLst>
          </p:cNvPr>
          <p:cNvSpPr txBox="1"/>
          <p:nvPr/>
        </p:nvSpPr>
        <p:spPr>
          <a:xfrm>
            <a:off x="2047730" y="2393455"/>
            <a:ext cx="6195289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Design an integrated data warehouse that is usable with both </a:t>
            </a:r>
            <a:r>
              <a:rPr lang="en-US" err="1">
                <a:ea typeface="+mn-lt"/>
                <a:cs typeface="+mn-lt"/>
              </a:rPr>
              <a:t>Fudgemart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 err="1">
                <a:ea typeface="+mn-lt"/>
                <a:cs typeface="+mn-lt"/>
              </a:rPr>
              <a:t>Fudgeflix</a:t>
            </a:r>
            <a:r>
              <a:rPr lang="en-US">
                <a:ea typeface="+mn-lt"/>
                <a:cs typeface="+mn-lt"/>
              </a:rPr>
              <a:t> data</a:t>
            </a:r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6FED57-555C-44AF-A5FD-E740A6CEB01A}"/>
              </a:ext>
            </a:extLst>
          </p:cNvPr>
          <p:cNvSpPr/>
          <p:nvPr/>
        </p:nvSpPr>
        <p:spPr>
          <a:xfrm>
            <a:off x="5561011" y="3764559"/>
            <a:ext cx="805760" cy="7376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ETL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2F04-94EF-EF45-8303-BAC809F4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07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A2384954164EB7A766320453A585" ma:contentTypeVersion="2" ma:contentTypeDescription="Create a new document." ma:contentTypeScope="" ma:versionID="e0e0d76edb75a16b0f18abf7ae0e4f0f">
  <xsd:schema xmlns:xsd="http://www.w3.org/2001/XMLSchema" xmlns:xs="http://www.w3.org/2001/XMLSchema" xmlns:p="http://schemas.microsoft.com/office/2006/metadata/properties" xmlns:ns2="64a820d0-4b78-4c01-92fd-e8c1d8c82fbd" targetNamespace="http://schemas.microsoft.com/office/2006/metadata/properties" ma:root="true" ma:fieldsID="dd99198bcc18018df914d2baa6b5a2a9" ns2:_="">
    <xsd:import namespace="64a820d0-4b78-4c01-92fd-e8c1d8c82f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820d0-4b78-4c01-92fd-e8c1d8c82f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5BF9CE-DC8E-4C69-86CA-C096D90F9835}">
  <ds:schemaRefs>
    <ds:schemaRef ds:uri="64a820d0-4b78-4c01-92fd-e8c1d8c82f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8CEFC89-6F5B-4BEB-8C04-9ECEC0209B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626D7D-7845-4A94-BD3F-F4D5F15B32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{C43D98C7-30D6-4041-BDE4-0D699C1BE7D0}tf56160789_win32</Template>
  <Application>Microsoft Office PowerPoint</Application>
  <PresentationFormat>On-screen Show (4:3)</PresentationFormat>
  <Slides>21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1_RetrospectVTI</vt:lpstr>
      <vt:lpstr>Product Review</vt:lpstr>
      <vt:lpstr>“Information is the oil of the 21st century, and analytics is the combustion engine.”</vt:lpstr>
      <vt:lpstr>Agenda:</vt:lpstr>
      <vt:lpstr>Overview</vt:lpstr>
      <vt:lpstr>Team goals</vt:lpstr>
      <vt:lpstr>Business Process | Star Schema</vt:lpstr>
      <vt:lpstr>High Level Design</vt:lpstr>
      <vt:lpstr>Detailed Design</vt:lpstr>
      <vt:lpstr>ETL</vt:lpstr>
      <vt:lpstr>ETL</vt:lpstr>
      <vt:lpstr>Pivot Table – Company</vt:lpstr>
      <vt:lpstr>Merge Data Assumptions</vt:lpstr>
      <vt:lpstr>Significant Challenges</vt:lpstr>
      <vt:lpstr>BI Data Story Overall Product Review</vt:lpstr>
      <vt:lpstr>BI Data Story Company Overview </vt:lpstr>
      <vt:lpstr>BI Data Story Overall Regional Product Satisfaction</vt:lpstr>
      <vt:lpstr>BI Data Story Product Satisfaction </vt:lpstr>
      <vt:lpstr>BI Data Story Product Review Trend over Time</vt:lpstr>
      <vt:lpstr>BI Data Story Product Review Dashboard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</dc:title>
  <dc:creator>Andrew Rush</dc:creator>
  <cp:revision>1</cp:revision>
  <dcterms:created xsi:type="dcterms:W3CDTF">2022-01-13T22:45:29Z</dcterms:created>
  <dcterms:modified xsi:type="dcterms:W3CDTF">2022-01-14T17:35:55Z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0x010100B025A2384954164EB7A766320453A585</vt:lpwstr>
  </property>
</Properties>
</file>