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80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10752151" val="917"/>
      <pr:smFileRevision xmlns:pr="smNativeData" dt="1510752151" val="101"/>
      <pr:guideOptions xmlns:pr="smNativeData" dt="151075215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Objects="1" showGuides="1">
      <p:cViewPr>
        <p:scale>
          <a:sx n="89" d="100"/>
          <a:sy n="89" d="100"/>
        </p:scale>
        <p:origin x="1550" y="-856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1550" y="-85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EAAAAAAAAAc5rsAAAAmQgAAAAAAAAAAAAAAAAAAAAAAAAAAAAAAAAAAAAAZAAAAAEAAABAAAAAAAAAAAAAAAAAAAAAAAAAAAAAAAAAAAAAAAAAAAAAAAAAAAAAAAAAAAAAAAAAAAAAAAAAAAAAAAAAAAAAAAAAAAAAAAAAAAAAAAAAAAAAAAAAAAAAFAAAADwAAAAAAAAAAAAAAP///wkAAAAAAQAAAAAAAAAAAAAAAAAAAAA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xZ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5rsCQAAmQEAAAAAAAAAAAAAAAAAAAAAAAAAAAAAAAAAAAAAAAAAAP///wJ/f38AADNmA8zMzADAwP8Af39/AAAAAAAAAAAAAAAAAAAAAAAAAAAAIQAAABgAAAAUAAAAAAAAAAAAAABEOAAAMioAABAAAAAmAAAACAAAAP//////////"/>
              </a:ext>
            </a:extLst>
          </p:cNvSpPr>
          <p:nvPr/>
        </p:nvSpPr>
        <p:spPr>
          <a:xfrm>
            <a:off x="0" y="0"/>
            <a:ext cx="9146540" cy="68592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</p:sp>
      <p:sp>
        <p:nvSpPr>
          <p:cNvPr id="3" name="AutoForm1"/>
          <p:cNvSpPr>
            <a:extLst>
              <a:ext uri="smNativeData">
                <pr:smNativeData xmlns:pr="smNativeData" val="SMDATA_16_lz8MWhMAAAAlAAAAawAAAA0AAAAAkAAAAEgAAACQAAAASAAAAAAAAAABAAAAAAAAAAEAAABQAAAAAAAAAAAA4D8AAAAAAADgPwAAAAAAAOA/AAAAAAAA4D8AAAAAAADgPwAAAAAAAOA/AAAAAAAA4D8AAAAAAADgPwAAAAAAAOA/AAAAAAAA4D8CAAAAjAAAAAEAAAAAAAAA7e3tLQAAmQgA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e3tJgAAmQEAAAAAAAAAAAAAAAAAAAAAAAAAAAAAAAAAAAAAAAAAAFpbXgB/f38AADNmA8zMzADAwP8Af39/AAAAAAAAAAAAAAAAAAAAAAAAAAAAIQAAABgAAAAUAAAA/P///ycQAAD1FQAAMSoAABAAAAAmAAAACAAAAP//////////"/>
              </a:ext>
            </a:extLst>
          </p:cNvSpPr>
          <p:nvPr/>
        </p:nvSpPr>
        <p:spPr>
          <a:xfrm>
            <a:off x="-2540" y="2625725"/>
            <a:ext cx="3571875" cy="4232910"/>
          </a:xfrm>
          <a:prstGeom prst="rtTriangle">
            <a:avLst/>
          </a:prstGeom>
          <a:solidFill>
            <a:schemeClr val="accent2">
              <a:tint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Kurve1"/>
          <p:cNvSpPr>
            <a:extLst>
              <a:ext uri="smNativeData">
                <pr:smNativeData xmlns:pr="smNativeData" val="SMDATA_16_lz8MWhMAAAAlAAAACwAAAA0AAAAAAAAAAAAAAAAAAAAAAAAAAAAAAAABAAAAAAAAAAEAAABQAAAAAAAAAAAA4D8AAAAAAADgPwAAAAAAAOA/AAAAAAAA4D8AAAAAAADgPwAAAAAAAOA/AAAAAAAA4D8AAAAAAADgPwAAAAAAAOA/AAAAAAAA4D8CAAAAjAAAAAEAAAAAAAAAb29v3QAAmQgV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29vtgAAmQEAAAAAAAAAAAAAAAAAAAAAAAAAAAAAAAAAAAAAAAAAAFpbXgB/f38AADNmA8zMzADAwP8Af39/AAAAAAAAAAAAAAAAAAAAAAAAAAAAIQAAABgAAAAUAAAAAAAAAAAAAABEOAAAQCoAABAAAAAmAAAACAAAAP//////////"/>
              </a:ext>
            </a:extLst>
          </p:cNvSpPr>
          <p:nvPr/>
        </p:nvSpPr>
        <p:spPr>
          <a:xfrm>
            <a:off x="0" y="0"/>
            <a:ext cx="9146540" cy="6868160"/>
          </a:xfrm>
          <a:custGeom>
            <a:avLst/>
            <a:gdLst/>
            <a:ahLst/>
            <a:cxnLst/>
            <a:rect l="0" t="0" r="9146540" b="6868160"/>
            <a:pathLst>
              <a:path w="9146540" h="6868160">
                <a:moveTo>
                  <a:pt x="0" y="6868160"/>
                </a:moveTo>
                <a:lnTo>
                  <a:pt x="7659770" y="6868160"/>
                </a:lnTo>
                <a:lnTo>
                  <a:pt x="9146540" y="9959"/>
                </a:lnTo>
                <a:lnTo>
                  <a:pt x="9146540" y="6868160"/>
                </a:lnTo>
                <a:lnTo>
                  <a:pt x="0" y="6868160"/>
                </a:lnTo>
                <a:close/>
              </a:path>
            </a:pathLst>
          </a:custGeom>
          <a:solidFill>
            <a:schemeClr val="accent2">
              <a:shade val="62500"/>
              <a:alpha val="79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OAQAAL4DAAAINAAARAwAABAAAAAmAAAACAAAAH3w////////"/>
              </a:ext>
            </a:extLst>
          </p:cNvSpPr>
          <p:nvPr>
            <p:ph type="ctrTitle"/>
          </p:nvPr>
        </p:nvSpPr>
        <p:spPr>
          <a:xfrm>
            <a:off x="685800" y="608330"/>
            <a:ext cx="7772400" cy="1385570"/>
          </a:xfr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SubtitlePlacehold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OAQAALgNAAAINAAA9xgAABAAAAAmAAAACAAAAH3w////////"/>
              </a:ext>
            </a:extLst>
          </p:cNvSpPr>
          <p:nvPr>
            <p:ph type="subTitle" idx="1"/>
          </p:nvPr>
        </p:nvSpPr>
        <p:spPr>
          <a:xfrm>
            <a:off x="685800" y="2230120"/>
            <a:ext cx="7772400" cy="1828165"/>
          </a:xfr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Hxw////////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algn="l">
              <a:defRPr sz="1400"/>
            </a:pPr>
            <a:fld id="{3F529849-07D2-076E-9CEA-F13BD6A46AA4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M8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Hxw////////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4mAABFNAAAWCkAABAAAAAmAAAACAAAAH1w////////"/>
              </a:ext>
            </a:extLst>
          </p:cNvSpPr>
          <p:nvPr>
            <p:ph type="sldNum" idx="4"/>
          </p:nvPr>
        </p:nvSpPr>
        <p:spPr>
          <a:xfrm>
            <a:off x="6696710" y="6247130"/>
            <a:ext cx="1800225" cy="473710"/>
          </a:xfr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algn="r">
              <a:defRPr sz="1400"/>
            </a:pPr>
            <a:fld id="{3F52FAE2-ACD2-070C-9CEA-5A59B4A46A0F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MkJAABwNQAArCUAABAAAAAmAAAACAAAAAKAAAAAAAAA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CA81-CFD2-073C-9CEA-396984A46A6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D977-39D2-072F-9CEA-CF7A97A46A9A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C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DM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yCgAALABAABwNQAAsCUAAA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DYJwAAsCUAAAAA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FB85-CBD2-070D-9CEA-3D58B5A46A6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EB42-0CD2-071D-9CEA-FA48A5A46AA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MkJAABwNQAArCUAABAA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837E-30D2-0775-9CEA-C620CDA46A9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C3FE-B0D2-0735-9CEA-46608DA46A1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cgQAABwbAABCNAAAfSMAAA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cgQAAOERAABCNAAAHBsAAA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F54C-02D2-0703-9CEA-F456BBA46AA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NAL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9CAB-E5D2-076A-9CEA-133FD2A46A4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H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NgJAACoGwAAsCUAAAAA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BwAANgJAABwNQAAsCUAAAAA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D6C7-89D2-0720-9CEA-7F7598A46A2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FD39-77D2-070B-9CEA-815EB3A46AD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6_lz8MW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HEJAACqGwAAYQ0AAA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GENAACqGwAAsCUAAAAA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6_lz8MW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lhwAAGENAABwNQAAsCUAABAA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F388-C6D2-0705-9CEA-3050BDA46A6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B8E5-ABD2-074E-9CEA-5D1BF6A46A0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A361-2FD2-0755-9CEA-D900EDA46A8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EAE7-A9D2-071C-9CEA-5F49A4A46A0A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DBE6-A8D2-072D-9CEA-5E7895A46A0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BD52-1CD2-074B-9CEA-EA1EF3A46AB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K4BAABSFQAA1AgAAA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hUAAK4BAABwNQAAsCUAAA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KM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ED5F-11D2-071B-9CEA-E74EA3A46AB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C30D-43D2-0735-9CEA-B5608DA46AE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BgsAAIgdAADGLAAABCEAAA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BgsAAMYDAADGLAAAFh0AAA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algn="l">
              <a:defRPr sz="1400"/>
            </a:pPr>
            <a:fld id="{3F5289D0-9ED2-077F-9CEA-682AC7A46A3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sz="1400"/>
            </a:pPr>
            <a:fld id="{3F52DCFD-B3D2-072A-9CEA-457F92A46A10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 name="Triang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EAAAAAAAAAc5rsAAAAmQgAAAAAAAAAAAAAAAAAAAAAAAAAAAAAAAAAAAAAZAAAAAEAAABAAAAAAAAAAAAAAAAAAAAAAAAAAAAAAAAAAAAAAAAAAAAAAAAAAAAAAAAAAAAAAAAAAAAAAAAAAAAAAAAAAAAAAAAAAAAAAAAAAAAAAAAAAAAAAAAAAAAAFAAAADwAAAAAAAAAAAAAAP///wkAAAAAAQAAAAAAAAAAAAAAAAAAAAA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LQK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5rsCQAAmQEAAAAAAAAAAAAAAAAAAAAAAAAAAAAAAAAAAAAAAAAAAP///wJ/f38AADNmA8zMzADAwP8Af39/AAAAAAAAAAAAAAAAAAAAAAAAAAAAIQAAABgAAAAUAAAAAAAAAAAAAABEOAAAMioAABAAAAAmAAAACAAAAP//////////"/>
              </a:ext>
            </a:extLst>
          </p:cNvSpPr>
          <p:nvPr/>
        </p:nvSpPr>
        <p:spPr>
          <a:xfrm>
            <a:off x="0" y="0"/>
            <a:ext cx="9146540" cy="68592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</p:sp>
      <p:sp>
        <p:nvSpPr>
          <p:cNvPr id="3" name="Kurve1"/>
          <p:cNvSpPr>
            <a:extLst>
              <a:ext uri="smNativeData">
                <pr:smNativeData xmlns:pr="smNativeData" val="SMDATA_16_lz8MWhMAAAAlAAAACwAAAA0AAAAAAAAAAAAAAAAAAAAAAAAAAAAAAAABAAAAAAAAAAEAAABQAAAAAAAAAAAA4D8AAAAAAADgPwAAAAAAAOA/AAAAAAAA4D8AAAAAAADgPwAAAAAAAOA/AAAAAAAA4D8AAAAAAADgPwAAAAAAAOA/AAAAAAAA4D8CAAAAjAAAAAEAAAAAAAAA7e3tLQAAmQgA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JwN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e3tJgAAmQEAAAAAAAAAAAAAAAAAAAAAAAAAAAAAAAAAAAAAAAAAAFpbXgB/f38AADNmA8zMzADAwP8Af39/AAAAAAAAAAAAAAAAAAAAAAAAAAAAIQAAABgAAAAUAAAA+////4oMAACJDQAALCoAABAAAAAmAAAACAAAAP//////////"/>
              </a:ext>
            </a:extLst>
          </p:cNvSpPr>
          <p:nvPr/>
        </p:nvSpPr>
        <p:spPr>
          <a:xfrm>
            <a:off x="-3175" y="2038350"/>
            <a:ext cx="2203450" cy="4817110"/>
          </a:xfrm>
          <a:custGeom>
            <a:avLst/>
            <a:gdLst/>
            <a:ahLst/>
            <a:cxnLst/>
            <a:rect l="0" t="0" r="2203450" b="4817110"/>
            <a:pathLst>
              <a:path w="2203450" h="4817110">
                <a:moveTo>
                  <a:pt x="0" y="4817110"/>
                </a:moveTo>
                <a:lnTo>
                  <a:pt x="0" y="0"/>
                </a:lnTo>
                <a:lnTo>
                  <a:pt x="0" y="4817110"/>
                </a:lnTo>
                <a:close/>
              </a:path>
            </a:pathLst>
          </a:custGeom>
          <a:solidFill>
            <a:schemeClr val="accent2">
              <a:tint val="2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Kurve2"/>
          <p:cNvSpPr>
            <a:extLst>
              <a:ext uri="smNativeData">
                <pr:smNativeData xmlns:pr="smNativeData" val="SMDATA_16_lz8MWhMAAAAlAAAACwAAAA0AAAAAAAAAAAAAAAAAAAAAAAAAAAAAAAABAAAAAAAAAAEAAABQAAAAAAAAAAAA4D8AAAAAAADgPwAAAAAAAOA/AAAAAAAA4D8AAAAAAADgPwAAAAAAAOA/AAAAAAAA4D8AAAAAAADgPwAAAAAAAOA/AAAAAAAA4D8CAAAAjAAAAAEAAAAAAAAAb29v3QAAmQgV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29vtgAAmQEAAAAAAAAAAAAAAAAAAAAAAAAAAAAAAAAAAAAAAAAAAFpbXgB/f38AADNmA8zMzADAwP8Af39/AAAAAAAAAAAAAAAAAAAAAAAAAAAAIQAAABgAAAAUAAAAAAAAAFggAABEOAAAXioAABAAAAAmAAAACAAAAP//////////"/>
              </a:ext>
            </a:extLst>
          </p:cNvSpPr>
          <p:nvPr/>
        </p:nvSpPr>
        <p:spPr>
          <a:xfrm>
            <a:off x="0" y="5257800"/>
            <a:ext cx="9146540" cy="1629410"/>
          </a:xfrm>
          <a:custGeom>
            <a:avLst/>
            <a:gdLst/>
            <a:ahLst/>
            <a:cxnLst/>
            <a:rect l="0" t="0" r="9146540" b="1629410"/>
            <a:pathLst>
              <a:path w="9146540" h="1629410">
                <a:moveTo>
                  <a:pt x="0" y="1629410"/>
                </a:moveTo>
                <a:lnTo>
                  <a:pt x="1475337" y="0"/>
                </a:lnTo>
                <a:lnTo>
                  <a:pt x="9146540" y="0"/>
                </a:lnTo>
                <a:lnTo>
                  <a:pt x="9146540" y="1619226"/>
                </a:lnTo>
                <a:lnTo>
                  <a:pt x="0" y="1619226"/>
                </a:lnTo>
                <a:close/>
              </a:path>
            </a:pathLst>
          </a:custGeom>
          <a:solidFill>
            <a:schemeClr val="accent2">
              <a:shade val="62500"/>
              <a:alpha val="79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BAAAAAmAAAACAAAAP//////////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MkJAABwNQAArCUAABAAAAAmAAAACAAAAP//////////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/AMAAG4mAAAPDwAAWCkAABAAAAAmAAAACAAAAP//////////"/>
              </a:ext>
            </a:extLst>
          </p:cNvSpPr>
          <p:nvPr>
            <p:ph type="dt" sz="quarter"/>
          </p:nvPr>
        </p:nvSpPr>
        <p:spPr>
          <a:xfrm>
            <a:off x="647700" y="6247130"/>
            <a:ext cx="180022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algn="l">
              <a:defRPr sz="1400"/>
            </a:pPr>
            <a:fld id="{3F5294BD-F3D2-0762-9CEA-0537DAA46A5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DREAAG4mAAAyJwAAWCkAABAAAAAmAAAACAAAAP//////////"/>
              </a:ext>
            </a:extLst>
          </p:cNvSpPr>
          <p:nvPr>
            <p:ph type="ftr" sz="quarter" idx="1"/>
          </p:nvPr>
        </p:nvSpPr>
        <p:spPr>
          <a:xfrm>
            <a:off x="2771775" y="6247130"/>
            <a:ext cx="359981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algn="ctr">
              <a:defRPr sz="1400"/>
            </a:pPr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MikAAGwmAABFNAAAVikAABAAAAAmAAAACAAAAP//////////"/>
              </a:ext>
            </a:extLst>
          </p:cNvSpPr>
          <p:nvPr>
            <p:ph type="sldNum" sz="quarter" idx="2"/>
          </p:nvPr>
        </p:nvSpPr>
        <p:spPr>
          <a:xfrm>
            <a:off x="6696710" y="6245860"/>
            <a:ext cx="180022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algn="r">
              <a:defRPr sz="1400"/>
            </a:pPr>
            <a:fld id="{3F52A0E5-ABD2-0756-9CEA-5D03EEA46A0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OAQAALgNAAAINAAA9xg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Fix using Arduino</a:t>
            </a: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OAQAAL4DAAAINAAARAw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Anet A8 Bricked Bootloader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</p:bldLst>
    <p:extLst>
      <p:ext uri="smNativeData">
        <pr:smNativeData xmlns:pr="smNativeData" val="lz8MWgQAAAAFAAAA/v///wEAAAABAAAAAAAAAAAAAAAAAAAAAAAAAAgAAAD/////AQAAAAEAAAAAAAAAAAAAAAAAAAAAAAAADAAAAP7///8BAAAAAgAAAAQAAAAAAAAAAAAAAAAAAAARAAAA/////wEAAAACAAAABAAAAAAAAAAAAAAAAAAAAA=="/>
      </p:ext>
    </p:ext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OAQAALgNAAAINAAA9xg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OAQAAFIBAAAINAAA2AkAABAAAAAmAAAACAAAAAEAAAAAAAAA"/>
              </a:ext>
            </a:extLst>
          </p:cNvSpPr>
          <p:nvPr>
            <p:ph type="ctrTitle"/>
          </p:nvPr>
        </p:nvSpPr>
        <p:spPr>
          <a:xfrm>
            <a:off x="685800" y="214630"/>
            <a:ext cx="7772400" cy="1385570"/>
          </a:xfrm>
        </p:spPr>
        <p:txBody>
          <a:bodyPr/>
          <a:lstStyle/>
          <a:p>
            <a:pPr/>
            <a:r>
              <a:t>Wiring</a:t>
            </a:r>
          </a:p>
        </p:txBody>
      </p:sp>
      <p:pic>
        <p:nvPicPr>
          <p:cNvPr id="4" name="Picture1"/>
          <p:cNvPicPr>
            <a:extLst>
              <a:ext uri="smNativeData">
                <pr:smNativeData xmlns:pr="smNativeData" val="SMDATA_18_lz8MWhMAAAAlAAAAEQ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8AIAAHwCAABDAQAA2wI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AAJkBAAAAAAAAAAAAAAAAAAAAAAAAAAAAAAAAAAAAAAAAAAD///8Cf39/AAAzZgPMzMwAwMD/AH9/fwAAAAAAAAAAAAAAAAD///8AAAAAACEAAAAYAAAAFAAAAAUCAADYCQAAOzYAAD0kAAAQAAAAJgAAAAgAAAD//////////w=="/>
              </a:ext>
            </a:extLst>
          </p:cNvPicPr>
          <p:nvPr/>
        </p:nvPicPr>
        <p:blipFill>
          <a:blip xmlns:r="http://schemas.openxmlformats.org/officeDocument/2006/relationships" r:embed="rId2"/>
          <a:srcRect l="7520" t="6360" r="3230" b="7310"/>
          <a:stretch>
            <a:fillRect/>
          </a:stretch>
        </p:blipFill>
        <p:spPr>
          <a:xfrm>
            <a:off x="328295" y="1600200"/>
            <a:ext cx="8487410" cy="42906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val="lz8MWgIAAAAFAAAA/f///wEAAAAEAAAAEAAAAAAAAAAAAAAAAAAAAAoAAAD9////AQAAABYAAAAIAAAAAAAAAAAAAAAAAAAA"/>
      </p:ext>
    </p:ext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EgIAALYJAAAuNgAAOiUAAAAAAAAmAAAACAAAAAGAAAAAAAAA"/>
              </a:ext>
            </a:extLst>
          </p:cNvSpPr>
          <p:nvPr>
            <p:ph type="body" idx="1"/>
          </p:nvPr>
        </p:nvSpPr>
        <p:spPr>
          <a:xfrm>
            <a:off x="336550" y="1578610"/>
            <a:ext cx="8470900" cy="4472940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1. Upload ArduinoISP sketch to Arduino Uno board (File -&gt; Esempi)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2. Select from Arduino Tools menù: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a. Board:Arduino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b. Port: COM X where your Arduino is connected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c. Programmer: AVRISP mkll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3. Upload Sketch</a:t>
            </a:r>
          </a:p>
          <a:p>
            <a:pPr/>
            <a:r>
              <a:rPr>
                <a:solidFill>
                  <a:srgbClr val="000000"/>
                </a:solidFill>
              </a:rPr>
              <a:t>Arduino now is ready to act as ISP Programmer</a:t>
            </a: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DDPjA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AAAAAAmAAAACAAAAAEAAAAAAAAA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PREPARE ARDUINO UNO AS ISP PROGRAMMER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2" grpId="1" animBg="1" advAuto="0"/>
      <p:bldP spid="3" grpId="0" animBg="1" advAuto="0"/>
      <p:bldP spid="3" grpId="1" animBg="1" advAuto="0"/>
    </p:bldLst>
    <p:extLst>
      <p:ext uri="smNativeData">
        <pr:smNativeData xmlns:pr="smNativeData" val="lz8MWgYAAAAFAAAA/f///wEAAAAQAAAAGgAAAAAAAAAAAAAAAAAAAAoAAAD+////AQAAAAoAAAAAAAAAAAAAAAAAAAAAAAAADgAAAP////8BAAAACgAAAAAAAAAAAAAAAAAAAAAAAAATAAAA/f///wMAAAAaAAAAAAAAAAAAAAAAAAAAAAAAABgAAAD+////AQAAAAIAAAAEAAAAAAAAAAAAAAAAAAAAHQAAAP////8BAAAAAgAAAAQAAAAAAAAAAAAAAAAAAAA="/>
      </p:ext>
    </p:ext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MkJAABwNQAArCUAAAAAAAAmAAAACAAAAAEAAAAAAAAA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1. Select from Arduino Tools menù:</a:t>
            </a:r>
          </a:p>
          <a:p>
            <a:pPr lvl="1">
              <a:defRPr>
                <a:solidFill>
                  <a:srgbClr val="000000"/>
                </a:solidFill>
              </a:defRPr>
            </a:pPr>
          </a:p>
          <a:p>
            <a:pPr lvl="1">
              <a:defRPr>
                <a:solidFill>
                  <a:srgbClr val="000000"/>
                </a:solidFill>
              </a:defRPr>
            </a:pPr>
            <a:r>
              <a:t>a. Board:Anet V1.0 (Optiboot)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b. Port: COM X where your Arduino is connected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c. Programmer: Arduino as ISP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2. Tools -&gt; Write Bootloader</a:t>
            </a: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AAAAAAmAAAACAAAAAEAAAAAAAAA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FLASH BOOTLOADER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</p:bldLst>
    <p:extLst>
      <p:ext uri="smNativeData">
        <pr:smNativeData xmlns:pr="smNativeData" val="lz8MWgMAAAAFAAAA/v///wEAAAAKAAAAAAAAAAAAAAAAAAAAAAAAAAkAAAD/////AQAAAAoAAAAAAAAAAAAAAAAAAAAAAAAADgAAAP3///8BAAAAAwAAAAoAAAAAAAAAAAAAAAAAAAA="/>
      </p:ext>
    </p:ext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val="SMDATA_16_lz8MW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MkJAABwNQAArCUAAAAAAAAmAAAACAAAAAEAAAAAAAAA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1. Select from Arduino Tools menù:</a:t>
            </a:r>
          </a:p>
          <a:p>
            <a:pPr lvl="1">
              <a:defRPr sz="3000">
                <a:solidFill>
                  <a:srgbClr val="000000"/>
                </a:solidFill>
              </a:defRPr>
            </a:pPr>
            <a:r>
              <a:t>a. Board:Anet V1.0 (Optiboot)</a:t>
            </a:r>
          </a:p>
          <a:p>
            <a:pPr lvl="1">
              <a:defRPr sz="3000">
                <a:solidFill>
                  <a:srgbClr val="000000"/>
                </a:solidFill>
              </a:defRPr>
            </a:pPr>
            <a:r>
              <a:t>b. Port: COM X where your Arduino is connected</a:t>
            </a:r>
          </a:p>
          <a:p>
            <a:pPr lvl="1">
              <a:defRPr sz="3000">
                <a:solidFill>
                  <a:srgbClr val="000000"/>
                </a:solidFill>
              </a:defRPr>
            </a:pPr>
            <a:r>
              <a:t>c. Programmer: AVRISP mkll</a:t>
            </a:r>
          </a:p>
          <a:p>
            <a:pPr>
              <a:defRPr sz="3000">
                <a:solidFill>
                  <a:srgbClr val="000000"/>
                </a:solidFill>
              </a:defRPr>
            </a:pPr>
            <a:r>
              <a:t>2. Open Marlin firmware as usual</a:t>
            </a:r>
          </a:p>
          <a:p>
            <a:pPr marL="285750" indent="-285750" algn="l">
              <a:buChar char="•"/>
              <a:defRPr sz="3000">
                <a:solidFill>
                  <a:srgbClr val="000000"/>
                </a:solidFill>
              </a:defRPr>
            </a:pPr>
            <a:r>
              <a:t>3. Upload sketch</a:t>
            </a: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lz8MW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2bMBQAAmQEAAAAAAAAAAAAAAAAAAAAAAAAAAAAAAAAAAAAAAAAAAP///wJ/f38AADNmA8zMzADAwP8Af39/AAAAAAAAAAAAAAAAAAAAAAAAAAAAIQAAABgAAAAUAAAA0AIAALABAABwNQAAsAgAAAAAAAAmAAAACAAAAAEAAAAAAAAA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UPLOAD FIRMWARE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2" grpId="1" animBg="1" advAuto="0"/>
      <p:bldP spid="3" grpId="0" animBg="1" advAuto="0"/>
    </p:bldLst>
    <p:extLst>
      <p:ext uri="smNativeData">
        <pr:smNativeData xmlns:pr="smNativeData" val="lz8MWgQAAAAFAAAA/v///wEAAAABAAAAAAAAAAAAAAAAAAAAAAAAAAgAAAD/////AQAAAAEAAAAAAAAAAAAAAAAAAAAAAAAADAAAAP3///8BAAAABAAAABAAAAAAAAAAAAAAAAAAAAARAAAA/f///wMAAAAGAAAAAAAAAAAAAACWAAAAlg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FFFFFF"/>
      </a:dk1>
      <a:lt1>
        <a:srgbClr val="000099"/>
      </a:lt1>
      <a:dk2>
        <a:srgbClr val="FFFFFF"/>
      </a:dk2>
      <a:lt2>
        <a:srgbClr val="003366"/>
      </a:lt2>
      <a:accent1>
        <a:srgbClr val="3366CC"/>
      </a:accent1>
      <a:accent2>
        <a:srgbClr val="B3B3B3"/>
      </a:accent2>
      <a:accent3>
        <a:srgbClr val="739AEC"/>
      </a:accent3>
      <a:accent4>
        <a:srgbClr val="407040"/>
      </a:accent4>
      <a:accent5>
        <a:srgbClr val="605060"/>
      </a:accent5>
      <a:accent6>
        <a:srgbClr val="803080"/>
      </a:accent6>
      <a:hlink>
        <a:srgbClr val="66CCFF"/>
      </a:hlink>
      <a:folHlink>
        <a:srgbClr val="FFE70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C9CB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739AEC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333333"/>
        </a:dk1>
        <a:lt1>
          <a:srgbClr val="FFFFD9"/>
        </a:lt1>
        <a:dk2>
          <a:srgbClr val="FFFFFF"/>
        </a:dk2>
        <a:lt2>
          <a:srgbClr val="777777"/>
        </a:lt2>
        <a:accent1>
          <a:srgbClr val="FFFFF7"/>
        </a:accent1>
        <a:accent2>
          <a:srgbClr val="FFFFD9"/>
        </a:accent2>
        <a:accent3>
          <a:srgbClr val="B34C4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008080"/>
        </a:lt1>
        <a:dk2>
          <a:srgbClr val="FFFFFF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9CB3C2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0E500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9CB3C2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523E26"/>
        </a:lt1>
        <a:dk2>
          <a:srgbClr val="FFFFFF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864A8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99"/>
        </a:lt1>
        <a:dk2>
          <a:srgbClr val="FFFFFF"/>
        </a:dk2>
        <a:lt2>
          <a:srgbClr val="003366"/>
        </a:lt2>
        <a:accent1>
          <a:srgbClr val="3366CC"/>
        </a:accent1>
        <a:accent2>
          <a:srgbClr val="B3B3B3"/>
        </a:accent2>
        <a:accent3>
          <a:srgbClr val="739AEC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99"/>
    </a:dk1>
    <a:lt1>
      <a:srgbClr val="FFFFFF"/>
    </a:lt1>
    <a:dk2>
      <a:srgbClr val="003366"/>
    </a:dk2>
    <a:lt2>
      <a:srgbClr val="FFFFFF"/>
    </a:lt2>
    <a:accent1>
      <a:srgbClr val="3366CC"/>
    </a:accent1>
    <a:accent2>
      <a:srgbClr val="B3B3B3"/>
    </a:accent2>
    <a:accent3>
      <a:srgbClr val="739AEC"/>
    </a:accent3>
    <a:accent4>
      <a:srgbClr val="407040"/>
    </a:accent4>
    <a:accent5>
      <a:srgbClr val="605060"/>
    </a:accent5>
    <a:accent6>
      <a:srgbClr val="80308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Pablo</cp:lastModifiedBy>
  <cp:revision>0</cp:revision>
  <dcterms:created xsi:type="dcterms:W3CDTF">2017-10-26T06:45:49Z</dcterms:created>
  <dcterms:modified xsi:type="dcterms:W3CDTF">2017-11-15T13:22:31Z</dcterms:modified>
</cp:coreProperties>
</file>